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  <p:sldMasterId id="2147483825" r:id="rId2"/>
    <p:sldMasterId id="2147483840" r:id="rId3"/>
    <p:sldMasterId id="2147483863" r:id="rId4"/>
    <p:sldMasterId id="2147483875" r:id="rId5"/>
    <p:sldMasterId id="2147483887" r:id="rId6"/>
    <p:sldMasterId id="2147483899" r:id="rId7"/>
    <p:sldMasterId id="2147483911" r:id="rId8"/>
    <p:sldMasterId id="2147483923" r:id="rId9"/>
  </p:sldMasterIdLst>
  <p:notesMasterIdLst>
    <p:notesMasterId r:id="rId45"/>
  </p:notesMasterIdLst>
  <p:sldIdLst>
    <p:sldId id="2007577217" r:id="rId10"/>
    <p:sldId id="627" r:id="rId11"/>
    <p:sldId id="628" r:id="rId12"/>
    <p:sldId id="629" r:id="rId13"/>
    <p:sldId id="630" r:id="rId14"/>
    <p:sldId id="631" r:id="rId15"/>
    <p:sldId id="632" r:id="rId16"/>
    <p:sldId id="2007577227" r:id="rId17"/>
    <p:sldId id="256" r:id="rId18"/>
    <p:sldId id="2007577091" r:id="rId19"/>
    <p:sldId id="292" r:id="rId20"/>
    <p:sldId id="293" r:id="rId21"/>
    <p:sldId id="295" r:id="rId22"/>
    <p:sldId id="297" r:id="rId23"/>
    <p:sldId id="298" r:id="rId24"/>
    <p:sldId id="2007577220" r:id="rId25"/>
    <p:sldId id="259" r:id="rId26"/>
    <p:sldId id="2007577186" r:id="rId27"/>
    <p:sldId id="2007577221" r:id="rId28"/>
    <p:sldId id="2007577187" r:id="rId29"/>
    <p:sldId id="2007577223" r:id="rId30"/>
    <p:sldId id="2007577222" r:id="rId31"/>
    <p:sldId id="2007577218" r:id="rId32"/>
    <p:sldId id="2007577189" r:id="rId33"/>
    <p:sldId id="2007577224" r:id="rId34"/>
    <p:sldId id="2007577190" r:id="rId35"/>
    <p:sldId id="2007577225" r:id="rId36"/>
    <p:sldId id="2007577226" r:id="rId37"/>
    <p:sldId id="286" r:id="rId38"/>
    <p:sldId id="285" r:id="rId39"/>
    <p:sldId id="341" r:id="rId40"/>
    <p:sldId id="623" r:id="rId41"/>
    <p:sldId id="2007577219" r:id="rId42"/>
    <p:sldId id="274" r:id="rId43"/>
    <p:sldId id="271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DEE6"/>
    <a:srgbClr val="6D75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4057DB-5B73-44FE-8D62-64241D3263EF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908BA-667C-473A-AA00-B84E1AE99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sông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908BA-667C-473A-AA00-B84E1AE993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03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DB1275-D668-4595-9D5E-82144AE2C3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688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4.svg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18338-D9DC-4B16-8203-F838396B1B0E}"/>
              </a:ext>
            </a:extLst>
          </p:cNvPr>
          <p:cNvSpPr txBox="1"/>
          <p:nvPr userDrawn="1"/>
        </p:nvSpPr>
        <p:spPr>
          <a:xfrm>
            <a:off x="10287000" y="228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771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578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850FA-C83C-D997-1B71-A85BBE3A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32D252-F324-4EF8-1374-3CF6956F74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68100C-2B25-A953-E3BC-87F30900D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38D1C-C1BB-34BE-8541-0D5E1B21A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B0D9-16C9-401E-8870-C28CBC43FC91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114BD8-9E24-7A71-7025-BA7D2CF32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BC86D4-C543-E1A4-5D29-85C0C0D3E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B42A7-5E25-4D36-AF64-2D631BD39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987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7198C-903A-45CD-250B-5CF260223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1C1652-340B-1667-AC95-B55BBC1647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71245-54A2-877E-C9AA-CC8B7D82BD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B0D9-16C9-401E-8870-C28CBC43FC91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73781-22E2-A1CF-32DD-86FBF0E8B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889A7-5740-AA8A-FB83-FD5792AF2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B42A7-5E25-4D36-AF64-2D631BD39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676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E34371-946D-87F0-5929-BAE8162A5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9847B5-9148-7593-EBC4-C5DD076EF6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5636E-D1EA-1ED0-EE0D-882FAA127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B0D9-16C9-401E-8870-C28CBC43FC91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E2E5B-D6B5-9653-8F5A-C9D44F19B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5D739-D6C5-8CEA-CEA5-C306A04AB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B42A7-5E25-4D36-AF64-2D631BD39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0896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1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6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92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3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36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546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27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550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026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8077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131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3934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453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6837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376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8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42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159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14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94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83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C1A83-74FD-4303-B1FB-B2372A029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CAB749-335C-414B-8757-A83B91E48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CB00F-2843-4CCA-9FB3-E2E013B99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D3AC3-0720-4C44-8359-3FBEE9CB2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B0067-76D2-4D8A-86B1-94DA6283A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725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FCA4-CB59-4F15-BC0D-826CE5795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9F9B5-75A0-4690-8907-6CDE297B0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0C9F8-7809-4DCC-B051-B38D0A95F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57CDC-2915-43A3-9CDE-D62F24D3D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1CC30-C96C-410C-B947-9F8564570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69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F2C04-69A4-4330-ACD4-7D37322E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7E0BE9-6E95-41B8-9D7C-967E1C7A8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C4577-8BE4-4561-8518-BA9F7FF9C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80B87-BD62-463D-AB03-737D6EFC6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FD7A7-166C-42C9-9D09-D1FB27AD5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57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A8A80-6C99-4BCF-9F4B-FB897EFB6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FFF5D-5731-463D-ABBD-D74C5F9AD8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7AF659-C426-4F7C-97D3-6B166E5BB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64873B-1788-44FD-8A45-9A23B5785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02F810-A59C-46B6-B584-FB5A2C95D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496B9-5B97-4D63-B967-F5A6C34A0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88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611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473CC-CD11-4821-9603-089CC317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7440D-FCE0-45AB-95D2-C8716674B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15AEF1-515E-4651-A064-A35DEAA6B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D94749-AFEB-4C1C-977A-EA0E52C0D0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8453E8-A74C-4F8D-8353-77FCD64EAF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942AA8-9AE6-4107-96C6-2B8F73352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DDE755-CA0F-42E3-A939-AB2030AE4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11A5C-9DC8-408A-BE83-642D7A72F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2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188A1-47D9-4E9B-BEB9-1C3A6FCC7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B5C439-3869-474F-92E9-56612BB2D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A42603-7703-4E68-B265-748ED5C88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76B6B9-C5D5-4D0F-9405-157397D4C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7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5ED211-90D9-4975-86B9-E3DF8383D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9BF890-E479-4826-B31E-5E829D253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BF4F1-1BE7-43CB-8D76-8D9B3EB47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45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3705-482F-416C-92C6-0FBC7A0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1D8C0-FECA-48C4-9389-B6772B2E1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B0E5B-C8E7-4A18-A786-4A0FBF8E8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20AF5-55AD-4889-BAB0-41D21A7C7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B2BA4B-1DD4-480F-8E4E-2AD4B959C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FD795-FB78-457B-9562-33E213F1B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08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08496-D6F7-4972-BF12-DCD442B92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E454C8-5F78-4278-AA68-5233904AF1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53F464-9EA7-47A5-B190-41C0BB82B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441C2B-3C9E-4AE6-80FE-A780FB249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3EB83-0A29-4537-9278-26C6D4AB8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A5792A-FE4D-433E-830D-6C1E6A97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35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57EB1-14A1-447A-B369-BEB9AE3B1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D7C789-248A-4A3F-AABB-47F977B91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0596A-C9CF-4A20-9422-9FCC9ECCF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2B9BC-7A2B-4BB8-8F84-3AC7BE32A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A7176-7027-4E80-9F46-BC80F8C6A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34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DF375B-E612-4D15-9C15-8F1C172AC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42114F-F382-4865-A26B-5B65863BA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1963E-A414-4579-B300-E0C8AE77A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39CF2-81FD-4E44-8D17-0E922D53F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B40D9-EE10-456B-AB03-904B14321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102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3403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065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127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664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4015586" y="1363664"/>
            <a:ext cx="1945478" cy="1945478"/>
          </a:xfrm>
          <a:custGeom>
            <a:avLst/>
            <a:gdLst>
              <a:gd name="connsiteX0" fmla="*/ 972739 w 1945478"/>
              <a:gd name="connsiteY0" fmla="*/ 0 h 1945478"/>
              <a:gd name="connsiteX1" fmla="*/ 1945478 w 1945478"/>
              <a:gd name="connsiteY1" fmla="*/ 972739 h 1945478"/>
              <a:gd name="connsiteX2" fmla="*/ 972739 w 1945478"/>
              <a:gd name="connsiteY2" fmla="*/ 1945478 h 1945478"/>
              <a:gd name="connsiteX3" fmla="*/ 0 w 1945478"/>
              <a:gd name="connsiteY3" fmla="*/ 972739 h 1945478"/>
              <a:gd name="connsiteX4" fmla="*/ 972739 w 1945478"/>
              <a:gd name="connsiteY4" fmla="*/ 0 h 194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478" h="1945478">
                <a:moveTo>
                  <a:pt x="972739" y="0"/>
                </a:moveTo>
                <a:cubicBezTo>
                  <a:pt x="1509968" y="0"/>
                  <a:pt x="1945478" y="435510"/>
                  <a:pt x="1945478" y="972739"/>
                </a:cubicBezTo>
                <a:cubicBezTo>
                  <a:pt x="1945478" y="1509968"/>
                  <a:pt x="1509968" y="1945478"/>
                  <a:pt x="972739" y="1945478"/>
                </a:cubicBezTo>
                <a:cubicBezTo>
                  <a:pt x="435510" y="1945478"/>
                  <a:pt x="0" y="1509968"/>
                  <a:pt x="0" y="972739"/>
                </a:cubicBezTo>
                <a:cubicBezTo>
                  <a:pt x="0" y="435510"/>
                  <a:pt x="435510" y="0"/>
                  <a:pt x="972739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228973" y="3834823"/>
            <a:ext cx="2022476" cy="2022476"/>
          </a:xfrm>
          <a:custGeom>
            <a:avLst/>
            <a:gdLst>
              <a:gd name="connsiteX0" fmla="*/ 1011238 w 2022476"/>
              <a:gd name="connsiteY0" fmla="*/ 0 h 2022476"/>
              <a:gd name="connsiteX1" fmla="*/ 2022476 w 2022476"/>
              <a:gd name="connsiteY1" fmla="*/ 1011238 h 2022476"/>
              <a:gd name="connsiteX2" fmla="*/ 1011238 w 2022476"/>
              <a:gd name="connsiteY2" fmla="*/ 2022476 h 2022476"/>
              <a:gd name="connsiteX3" fmla="*/ 0 w 2022476"/>
              <a:gd name="connsiteY3" fmla="*/ 1011238 h 2022476"/>
              <a:gd name="connsiteX4" fmla="*/ 1011238 w 2022476"/>
              <a:gd name="connsiteY4" fmla="*/ 0 h 202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476" h="2022476">
                <a:moveTo>
                  <a:pt x="1011238" y="0"/>
                </a:moveTo>
                <a:cubicBezTo>
                  <a:pt x="1569729" y="0"/>
                  <a:pt x="2022476" y="452747"/>
                  <a:pt x="2022476" y="1011238"/>
                </a:cubicBezTo>
                <a:cubicBezTo>
                  <a:pt x="2022476" y="1569729"/>
                  <a:pt x="1569729" y="2022476"/>
                  <a:pt x="1011238" y="2022476"/>
                </a:cubicBezTo>
                <a:cubicBezTo>
                  <a:pt x="452747" y="2022476"/>
                  <a:pt x="0" y="1569729"/>
                  <a:pt x="0" y="1011238"/>
                </a:cubicBezTo>
                <a:cubicBezTo>
                  <a:pt x="0" y="452747"/>
                  <a:pt x="452747" y="0"/>
                  <a:pt x="1011238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6453187" y="3045619"/>
            <a:ext cx="2590800" cy="2592388"/>
          </a:xfrm>
          <a:custGeom>
            <a:avLst/>
            <a:gdLst>
              <a:gd name="connsiteX0" fmla="*/ 1295400 w 2590800"/>
              <a:gd name="connsiteY0" fmla="*/ 0 h 2592388"/>
              <a:gd name="connsiteX1" fmla="*/ 2590800 w 2590800"/>
              <a:gd name="connsiteY1" fmla="*/ 1296194 h 2592388"/>
              <a:gd name="connsiteX2" fmla="*/ 1295400 w 2590800"/>
              <a:gd name="connsiteY2" fmla="*/ 2592388 h 2592388"/>
              <a:gd name="connsiteX3" fmla="*/ 0 w 2590800"/>
              <a:gd name="connsiteY3" fmla="*/ 1296194 h 2592388"/>
              <a:gd name="connsiteX4" fmla="*/ 1295400 w 2590800"/>
              <a:gd name="connsiteY4" fmla="*/ 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2592388">
                <a:moveTo>
                  <a:pt x="1295400" y="0"/>
                </a:moveTo>
                <a:cubicBezTo>
                  <a:pt x="2010830" y="0"/>
                  <a:pt x="2590800" y="580326"/>
                  <a:pt x="2590800" y="1296194"/>
                </a:cubicBezTo>
                <a:cubicBezTo>
                  <a:pt x="2590800" y="2012062"/>
                  <a:pt x="2010830" y="2592388"/>
                  <a:pt x="1295400" y="2592388"/>
                </a:cubicBezTo>
                <a:cubicBezTo>
                  <a:pt x="579970" y="2592388"/>
                  <a:pt x="0" y="2012062"/>
                  <a:pt x="0" y="1296194"/>
                </a:cubicBezTo>
                <a:cubicBezTo>
                  <a:pt x="0" y="580326"/>
                  <a:pt x="579970" y="0"/>
                  <a:pt x="1295400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955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2100746" y="2119783"/>
            <a:ext cx="2866542" cy="2720034"/>
          </a:xfrm>
          <a:custGeom>
            <a:avLst/>
            <a:gdLst>
              <a:gd name="connsiteX0" fmla="*/ 1433271 w 2866542"/>
              <a:gd name="connsiteY0" fmla="*/ 0 h 2720034"/>
              <a:gd name="connsiteX1" fmla="*/ 2866542 w 2866542"/>
              <a:gd name="connsiteY1" fmla="*/ 1360017 h 2720034"/>
              <a:gd name="connsiteX2" fmla="*/ 1433271 w 2866542"/>
              <a:gd name="connsiteY2" fmla="*/ 2720034 h 2720034"/>
              <a:gd name="connsiteX3" fmla="*/ 0 w 2866542"/>
              <a:gd name="connsiteY3" fmla="*/ 1360017 h 2720034"/>
              <a:gd name="connsiteX4" fmla="*/ 1433271 w 2866542"/>
              <a:gd name="connsiteY4" fmla="*/ 0 h 272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6542" h="2720034">
                <a:moveTo>
                  <a:pt x="1433271" y="0"/>
                </a:moveTo>
                <a:cubicBezTo>
                  <a:pt x="2224845" y="0"/>
                  <a:pt x="2866542" y="608900"/>
                  <a:pt x="2866542" y="1360017"/>
                </a:cubicBezTo>
                <a:cubicBezTo>
                  <a:pt x="2866542" y="2111134"/>
                  <a:pt x="2224845" y="2720034"/>
                  <a:pt x="1433271" y="2720034"/>
                </a:cubicBezTo>
                <a:cubicBezTo>
                  <a:pt x="641697" y="2720034"/>
                  <a:pt x="0" y="2111134"/>
                  <a:pt x="0" y="1360017"/>
                </a:cubicBezTo>
                <a:cubicBezTo>
                  <a:pt x="0" y="608900"/>
                  <a:pt x="641697" y="0"/>
                  <a:pt x="14332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995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534380" y="1823178"/>
            <a:ext cx="1712665" cy="1744767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002357" y="1823178"/>
            <a:ext cx="1712667" cy="1744767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472221" y="1823178"/>
            <a:ext cx="1712667" cy="1744767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940197" y="1823178"/>
            <a:ext cx="1712665" cy="1744767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412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714502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41904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171341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45347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8070368" y="1879100"/>
            <a:ext cx="2008714" cy="2313642"/>
          </a:xfrm>
          <a:custGeom>
            <a:avLst/>
            <a:gdLst>
              <a:gd name="connsiteX0" fmla="*/ 298238 w 2008714"/>
              <a:gd name="connsiteY0" fmla="*/ 0 h 2313642"/>
              <a:gd name="connsiteX1" fmla="*/ 2008714 w 2008714"/>
              <a:gd name="connsiteY1" fmla="*/ 246817 h 2313642"/>
              <a:gd name="connsiteX2" fmla="*/ 1710476 w 2008714"/>
              <a:gd name="connsiteY2" fmla="*/ 2313642 h 2313642"/>
              <a:gd name="connsiteX3" fmla="*/ 0 w 2008714"/>
              <a:gd name="connsiteY3" fmla="*/ 2066825 h 231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8714" h="2313642">
                <a:moveTo>
                  <a:pt x="298238" y="0"/>
                </a:moveTo>
                <a:lnTo>
                  <a:pt x="2008714" y="246817"/>
                </a:lnTo>
                <a:lnTo>
                  <a:pt x="1710476" y="2313642"/>
                </a:lnTo>
                <a:lnTo>
                  <a:pt x="0" y="2066825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9" name="图片占位符 18"/>
          <p:cNvSpPr>
            <a:spLocks noGrp="1"/>
          </p:cNvSpPr>
          <p:nvPr>
            <p:ph type="pic" sz="quarter" idx="11"/>
          </p:nvPr>
        </p:nvSpPr>
        <p:spPr>
          <a:xfrm>
            <a:off x="2057063" y="1637557"/>
            <a:ext cx="2301505" cy="2528693"/>
          </a:xfrm>
          <a:custGeom>
            <a:avLst/>
            <a:gdLst>
              <a:gd name="connsiteX0" fmla="*/ 1638879 w 2301505"/>
              <a:gd name="connsiteY0" fmla="*/ 0 h 2528693"/>
              <a:gd name="connsiteX1" fmla="*/ 2301505 w 2301505"/>
              <a:gd name="connsiteY1" fmla="*/ 1980313 h 2528693"/>
              <a:gd name="connsiteX2" fmla="*/ 662625 w 2301505"/>
              <a:gd name="connsiteY2" fmla="*/ 2528693 h 2528693"/>
              <a:gd name="connsiteX3" fmla="*/ 0 w 2301505"/>
              <a:gd name="connsiteY3" fmla="*/ 548379 h 252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1505" h="2528693">
                <a:moveTo>
                  <a:pt x="1638879" y="0"/>
                </a:moveTo>
                <a:lnTo>
                  <a:pt x="2301505" y="1980313"/>
                </a:lnTo>
                <a:lnTo>
                  <a:pt x="662625" y="2528693"/>
                </a:lnTo>
                <a:lnTo>
                  <a:pt x="0" y="548379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3563550" y="1782257"/>
            <a:ext cx="2270491" cy="2507331"/>
          </a:xfrm>
          <a:custGeom>
            <a:avLst/>
            <a:gdLst>
              <a:gd name="connsiteX0" fmla="*/ 620305 w 2270491"/>
              <a:gd name="connsiteY0" fmla="*/ 0 h 2507331"/>
              <a:gd name="connsiteX1" fmla="*/ 2270491 w 2270491"/>
              <a:gd name="connsiteY1" fmla="*/ 513356 h 2507331"/>
              <a:gd name="connsiteX2" fmla="*/ 1650185 w 2270491"/>
              <a:gd name="connsiteY2" fmla="*/ 2507331 h 2507331"/>
              <a:gd name="connsiteX3" fmla="*/ 0 w 2270491"/>
              <a:gd name="connsiteY3" fmla="*/ 1993974 h 250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0491" h="2507331">
                <a:moveTo>
                  <a:pt x="620305" y="0"/>
                </a:moveTo>
                <a:lnTo>
                  <a:pt x="2270491" y="513356"/>
                </a:lnTo>
                <a:lnTo>
                  <a:pt x="1650185" y="2507331"/>
                </a:lnTo>
                <a:lnTo>
                  <a:pt x="0" y="199397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5197693" y="1637556"/>
            <a:ext cx="2041268" cy="2298056"/>
          </a:xfrm>
          <a:custGeom>
            <a:avLst/>
            <a:gdLst>
              <a:gd name="connsiteX0" fmla="*/ 1777147 w 2041268"/>
              <a:gd name="connsiteY0" fmla="*/ 0 h 2298056"/>
              <a:gd name="connsiteX1" fmla="*/ 2041268 w 2041268"/>
              <a:gd name="connsiteY1" fmla="*/ 2071462 h 2298056"/>
              <a:gd name="connsiteX2" fmla="*/ 264121 w 2041268"/>
              <a:gd name="connsiteY2" fmla="*/ 2298056 h 2298056"/>
              <a:gd name="connsiteX3" fmla="*/ 0 w 2041268"/>
              <a:gd name="connsiteY3" fmla="*/ 226594 h 229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1268" h="2298056">
                <a:moveTo>
                  <a:pt x="1777147" y="0"/>
                </a:moveTo>
                <a:lnTo>
                  <a:pt x="2041268" y="2071462"/>
                </a:lnTo>
                <a:lnTo>
                  <a:pt x="264121" y="2298056"/>
                </a:lnTo>
                <a:lnTo>
                  <a:pt x="0" y="22659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4"/>
          </p:nvPr>
        </p:nvSpPr>
        <p:spPr>
          <a:xfrm>
            <a:off x="6407555" y="1932934"/>
            <a:ext cx="2226294" cy="2476193"/>
          </a:xfrm>
          <a:custGeom>
            <a:avLst/>
            <a:gdLst>
              <a:gd name="connsiteX0" fmla="*/ 1664471 w 2226294"/>
              <a:gd name="connsiteY0" fmla="*/ 0 h 2476193"/>
              <a:gd name="connsiteX1" fmla="*/ 2226294 w 2226294"/>
              <a:gd name="connsiteY1" fmla="*/ 2011235 h 2476193"/>
              <a:gd name="connsiteX2" fmla="*/ 561824 w 2226294"/>
              <a:gd name="connsiteY2" fmla="*/ 2476193 h 2476193"/>
              <a:gd name="connsiteX3" fmla="*/ 0 w 2226294"/>
              <a:gd name="connsiteY3" fmla="*/ 464957 h 247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294" h="2476193">
                <a:moveTo>
                  <a:pt x="1664471" y="0"/>
                </a:moveTo>
                <a:lnTo>
                  <a:pt x="2226294" y="2011235"/>
                </a:lnTo>
                <a:lnTo>
                  <a:pt x="561824" y="2476193"/>
                </a:lnTo>
                <a:lnTo>
                  <a:pt x="0" y="464957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153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671835" y="1651705"/>
            <a:ext cx="2624866" cy="2660977"/>
          </a:xfrm>
          <a:custGeom>
            <a:avLst/>
            <a:gdLst>
              <a:gd name="connsiteX0" fmla="*/ 2438996 w 2624866"/>
              <a:gd name="connsiteY0" fmla="*/ 0 h 2660977"/>
              <a:gd name="connsiteX1" fmla="*/ 2624866 w 2624866"/>
              <a:gd name="connsiteY1" fmla="*/ 2478035 h 2660977"/>
              <a:gd name="connsiteX2" fmla="*/ 185870 w 2624866"/>
              <a:gd name="connsiteY2" fmla="*/ 2660977 h 2660977"/>
              <a:gd name="connsiteX3" fmla="*/ 0 w 2624866"/>
              <a:gd name="connsiteY3" fmla="*/ 182941 h 266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4866" h="2660977">
                <a:moveTo>
                  <a:pt x="2438996" y="0"/>
                </a:moveTo>
                <a:lnTo>
                  <a:pt x="2624866" y="2478035"/>
                </a:lnTo>
                <a:lnTo>
                  <a:pt x="185870" y="2660977"/>
                </a:lnTo>
                <a:lnTo>
                  <a:pt x="0" y="1829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3388628" y="3444460"/>
            <a:ext cx="2056679" cy="2079556"/>
          </a:xfrm>
          <a:custGeom>
            <a:avLst/>
            <a:gdLst>
              <a:gd name="connsiteX0" fmla="*/ 316250 w 2056679"/>
              <a:gd name="connsiteY0" fmla="*/ 0 h 2079556"/>
              <a:gd name="connsiteX1" fmla="*/ 2056679 w 2056679"/>
              <a:gd name="connsiteY1" fmla="*/ 311268 h 2079556"/>
              <a:gd name="connsiteX2" fmla="*/ 1740428 w 2056679"/>
              <a:gd name="connsiteY2" fmla="*/ 2079556 h 2079556"/>
              <a:gd name="connsiteX3" fmla="*/ 0 w 2056679"/>
              <a:gd name="connsiteY3" fmla="*/ 1768287 h 207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6679" h="2079556">
                <a:moveTo>
                  <a:pt x="316250" y="0"/>
                </a:moveTo>
                <a:lnTo>
                  <a:pt x="2056679" y="311268"/>
                </a:lnTo>
                <a:lnTo>
                  <a:pt x="1740428" y="2079556"/>
                </a:lnTo>
                <a:lnTo>
                  <a:pt x="0" y="17682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408084" y="1555682"/>
            <a:ext cx="1906122" cy="1974317"/>
          </a:xfrm>
          <a:custGeom>
            <a:avLst/>
            <a:gdLst>
              <a:gd name="connsiteX0" fmla="*/ 1210675 w 1906122"/>
              <a:gd name="connsiteY0" fmla="*/ 0 h 1974317"/>
              <a:gd name="connsiteX1" fmla="*/ 1906122 w 1906122"/>
              <a:gd name="connsiteY1" fmla="*/ 1351193 h 1974317"/>
              <a:gd name="connsiteX2" fmla="*/ 695447 w 1906122"/>
              <a:gd name="connsiteY2" fmla="*/ 1974317 h 1974317"/>
              <a:gd name="connsiteX3" fmla="*/ 0 w 1906122"/>
              <a:gd name="connsiteY3" fmla="*/ 623124 h 197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6122" h="1974317">
                <a:moveTo>
                  <a:pt x="1210675" y="0"/>
                </a:moveTo>
                <a:lnTo>
                  <a:pt x="1906122" y="1351193"/>
                </a:lnTo>
                <a:lnTo>
                  <a:pt x="695447" y="1974317"/>
                </a:lnTo>
                <a:lnTo>
                  <a:pt x="0" y="6231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3"/>
          </p:nvPr>
        </p:nvSpPr>
        <p:spPr>
          <a:xfrm>
            <a:off x="8084639" y="1499621"/>
            <a:ext cx="2192282" cy="2297047"/>
          </a:xfrm>
          <a:custGeom>
            <a:avLst/>
            <a:gdLst>
              <a:gd name="connsiteX0" fmla="*/ 810445 w 2192282"/>
              <a:gd name="connsiteY0" fmla="*/ 0 h 2297047"/>
              <a:gd name="connsiteX1" fmla="*/ 2192282 w 2192282"/>
              <a:gd name="connsiteY1" fmla="*/ 702202 h 2297047"/>
              <a:gd name="connsiteX2" fmla="*/ 1381837 w 2192282"/>
              <a:gd name="connsiteY2" fmla="*/ 2297047 h 2297047"/>
              <a:gd name="connsiteX3" fmla="*/ 0 w 2192282"/>
              <a:gd name="connsiteY3" fmla="*/ 1594845 h 229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282" h="2297047">
                <a:moveTo>
                  <a:pt x="810445" y="0"/>
                </a:moveTo>
                <a:lnTo>
                  <a:pt x="2192282" y="702202"/>
                </a:lnTo>
                <a:lnTo>
                  <a:pt x="1381837" y="2297047"/>
                </a:lnTo>
                <a:lnTo>
                  <a:pt x="0" y="15948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830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354413" y="1651001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6354413" y="3829713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1509918" y="1651001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1509918" y="3829713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0684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162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129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94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1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8747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408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151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398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308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8148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525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8606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221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18338-D9DC-4B16-8203-F838396B1B0E}"/>
              </a:ext>
            </a:extLst>
          </p:cNvPr>
          <p:cNvSpPr txBox="1"/>
          <p:nvPr userDrawn="1"/>
        </p:nvSpPr>
        <p:spPr>
          <a:xfrm>
            <a:off x="10287000" y="228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103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358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101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802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077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2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297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9815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376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290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996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565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357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THANH TÂM">
            <a:extLst>
              <a:ext uri="{FF2B5EF4-FFF2-40B4-BE49-F238E27FC236}">
                <a16:creationId xmlns:a16="http://schemas.microsoft.com/office/drawing/2014/main" id="{D0CA9E72-4731-F172-D01B-0170308CE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" y="2697"/>
            <a:ext cx="12187351" cy="68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24062"/>
      </p:ext>
    </p:extLst>
  </p:cSld>
  <p:clrMapOvr>
    <a:masterClrMapping/>
  </p:clrMapOvr>
  <p:transition spd="slow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screenshot of a game&#10;&#10;Description automatically generated">
            <a:extLst>
              <a:ext uri="{FF2B5EF4-FFF2-40B4-BE49-F238E27FC236}">
                <a16:creationId xmlns:a16="http://schemas.microsoft.com/office/drawing/2014/main" id="{8BF20F2F-C2F7-487D-E859-48639B13CC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5" t="2657" r="33742" b="74454"/>
          <a:stretch/>
        </p:blipFill>
        <p:spPr>
          <a:xfrm>
            <a:off x="4114800" y="183092"/>
            <a:ext cx="3962400" cy="15695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0365502"/>
      </p:ext>
    </p:extLst>
  </p:cSld>
  <p:clrMapOvr>
    <a:masterClrMapping/>
  </p:clrMapOvr>
  <p:transition spd="slow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wooden sign in the desert&#10;&#10;Description automatically generated">
            <a:extLst>
              <a:ext uri="{FF2B5EF4-FFF2-40B4-BE49-F238E27FC236}">
                <a16:creationId xmlns:a16="http://schemas.microsoft.com/office/drawing/2014/main" id="{589672A2-B7EC-3F08-D218-45B72BB86C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9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46566"/>
      </p:ext>
    </p:extLst>
  </p:cSld>
  <p:clrMapOvr>
    <a:masterClrMapping/>
  </p:clrMapOvr>
  <p:transition spd="slow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06274"/>
      </p:ext>
    </p:extLst>
  </p:cSld>
  <p:clrMapOvr>
    <a:masterClrMapping/>
  </p:clrMapOvr>
  <p:transition spd="slow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7D3D36A-9F34-8819-F029-2F8AD9785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" y="2697"/>
            <a:ext cx="12187351" cy="68526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D55C87-5532-7A3A-5C67-FC668F5DB88A}"/>
              </a:ext>
            </a:extLst>
          </p:cNvPr>
          <p:cNvSpPr/>
          <p:nvPr userDrawn="1"/>
        </p:nvSpPr>
        <p:spPr>
          <a:xfrm>
            <a:off x="5493499" y="973429"/>
            <a:ext cx="1811073" cy="964431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5867" b="0" cap="none" spc="0">
                <a:ln w="0"/>
                <a:solidFill>
                  <a:schemeClr val="tx1"/>
                </a:solidFill>
                <a:latin typeface="#9Slide05 MetroScript" panose="03060702040507070403" pitchFamily="66" charset="0"/>
              </a:rPr>
              <a:t>Trò chơi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CF34FA-4AA2-E72C-3DFC-BC754FBB9F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01999" y="1752600"/>
            <a:ext cx="6194073" cy="36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36839"/>
      </p:ext>
    </p:extLst>
  </p:cSld>
  <p:clrMapOvr>
    <a:masterClrMapping/>
  </p:clrMapOvr>
  <p:transition spd="slow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40AEAC-F916-53BE-EA45-929A07963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" y="2697"/>
            <a:ext cx="12187351" cy="68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95832"/>
      </p:ext>
    </p:extLst>
  </p:cSld>
  <p:clrMapOvr>
    <a:masterClrMapping/>
  </p:clrMapOvr>
  <p:transition spd="slow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55D461-D6CA-0D72-AC2B-23F84B14E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6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31513"/>
      </p:ext>
    </p:extLst>
  </p:cSld>
  <p:clrMapOvr>
    <a:masterClrMapping/>
  </p:clrMapOvr>
  <p:transition spd="slow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39453"/>
      </p:ext>
    </p:extLst>
  </p:cSld>
  <p:clrMapOvr>
    <a:masterClrMapping/>
  </p:clrMapOvr>
  <p:transition spd="slow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26734"/>
      </p:ext>
    </p:extLst>
  </p:cSld>
  <p:clrMapOvr>
    <a:masterClrMapping/>
  </p:clrMapOvr>
  <p:transition spd="slow"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43954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7592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082762"/>
      </p:ext>
    </p:extLst>
  </p:cSld>
  <p:clrMapOvr>
    <a:masterClrMapping/>
  </p:clrMapOvr>
  <p:transition spd="slow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Đồ họa 7">
            <a:extLst>
              <a:ext uri="{FF2B5EF4-FFF2-40B4-BE49-F238E27FC236}">
                <a16:creationId xmlns:a16="http://schemas.microsoft.com/office/drawing/2014/main" id="{832F1F8C-032D-42F8-70F0-55BC586DF9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9397" y="2053590"/>
            <a:ext cx="4581525" cy="38481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1DC30CC-0722-85DA-42A4-8F6FF66E32C9}"/>
              </a:ext>
            </a:extLst>
          </p:cNvPr>
          <p:cNvSpPr/>
          <p:nvPr userDrawn="1"/>
        </p:nvSpPr>
        <p:spPr>
          <a:xfrm>
            <a:off x="10992678" y="168966"/>
            <a:ext cx="1053548" cy="327992"/>
          </a:xfrm>
          <a:prstGeom prst="roundRect">
            <a:avLst/>
          </a:prstGeom>
          <a:solidFill>
            <a:srgbClr val="49DE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685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1F35E21E-5B57-5B9A-666C-620D02D75595}"/>
              </a:ext>
            </a:extLst>
          </p:cNvPr>
          <p:cNvSpPr/>
          <p:nvPr userDrawn="1"/>
        </p:nvSpPr>
        <p:spPr>
          <a:xfrm>
            <a:off x="419100" y="342899"/>
            <a:ext cx="11353800" cy="6219825"/>
          </a:xfrm>
          <a:custGeom>
            <a:avLst/>
            <a:gdLst>
              <a:gd name="connsiteX0" fmla="*/ 0 w 11353800"/>
              <a:gd name="connsiteY0" fmla="*/ 0 h 6219825"/>
              <a:gd name="connsiteX1" fmla="*/ 11353800 w 11353800"/>
              <a:gd name="connsiteY1" fmla="*/ 0 h 6219825"/>
              <a:gd name="connsiteX2" fmla="*/ 11353800 w 11353800"/>
              <a:gd name="connsiteY2" fmla="*/ 6219825 h 6219825"/>
              <a:gd name="connsiteX3" fmla="*/ 0 w 11353800"/>
              <a:gd name="connsiteY3" fmla="*/ 6219825 h 6219825"/>
              <a:gd name="connsiteX4" fmla="*/ 0 w 11353800"/>
              <a:gd name="connsiteY4" fmla="*/ 0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3800" h="6219825" fill="none" extrusionOk="0">
                <a:moveTo>
                  <a:pt x="0" y="0"/>
                </a:moveTo>
                <a:cubicBezTo>
                  <a:pt x="4019376" y="-81229"/>
                  <a:pt x="9909594" y="135615"/>
                  <a:pt x="11353800" y="0"/>
                </a:cubicBezTo>
                <a:cubicBezTo>
                  <a:pt x="11443147" y="2663536"/>
                  <a:pt x="11461058" y="3726973"/>
                  <a:pt x="11353800" y="6219825"/>
                </a:cubicBezTo>
                <a:cubicBezTo>
                  <a:pt x="9396774" y="6246586"/>
                  <a:pt x="2782321" y="6082778"/>
                  <a:pt x="0" y="6219825"/>
                </a:cubicBezTo>
                <a:cubicBezTo>
                  <a:pt x="34165" y="4575712"/>
                  <a:pt x="-156271" y="2589850"/>
                  <a:pt x="0" y="0"/>
                </a:cubicBezTo>
                <a:close/>
              </a:path>
              <a:path w="11353800" h="6219825" stroke="0" extrusionOk="0">
                <a:moveTo>
                  <a:pt x="0" y="0"/>
                </a:moveTo>
                <a:cubicBezTo>
                  <a:pt x="4539621" y="123491"/>
                  <a:pt x="9783233" y="45181"/>
                  <a:pt x="11353800" y="0"/>
                </a:cubicBezTo>
                <a:cubicBezTo>
                  <a:pt x="11320998" y="2022229"/>
                  <a:pt x="11243142" y="4966038"/>
                  <a:pt x="11353800" y="6219825"/>
                </a:cubicBezTo>
                <a:cubicBezTo>
                  <a:pt x="9017106" y="6248272"/>
                  <a:pt x="5021372" y="6206169"/>
                  <a:pt x="0" y="6219825"/>
                </a:cubicBezTo>
                <a:cubicBezTo>
                  <a:pt x="-126019" y="4122758"/>
                  <a:pt x="-121239" y="293291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D12953"/>
            </a:solidFill>
            <a:extLst>
              <a:ext uri="{C807C97D-BFC1-408E-A445-0C87EB9F89A2}">
                <ask:lineSketchStyleProps xmlns:ask="http://schemas.microsoft.com/office/drawing/2018/sketchyshapes" sd="74148464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958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Đồ họa 8">
            <a:extLst>
              <a:ext uri="{FF2B5EF4-FFF2-40B4-BE49-F238E27FC236}">
                <a16:creationId xmlns:a16="http://schemas.microsoft.com/office/drawing/2014/main" id="{154D09FD-D534-F8E3-256D-57B20D380D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790" y="1591116"/>
            <a:ext cx="6049010" cy="425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98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8AEA87BC-F4C6-2381-AF2F-9BD36809B66E}"/>
              </a:ext>
            </a:extLst>
          </p:cNvPr>
          <p:cNvSpPr/>
          <p:nvPr userDrawn="1"/>
        </p:nvSpPr>
        <p:spPr>
          <a:xfrm>
            <a:off x="419100" y="342899"/>
            <a:ext cx="11353800" cy="6219825"/>
          </a:xfrm>
          <a:custGeom>
            <a:avLst/>
            <a:gdLst>
              <a:gd name="connsiteX0" fmla="*/ 0 w 11353800"/>
              <a:gd name="connsiteY0" fmla="*/ 0 h 6219825"/>
              <a:gd name="connsiteX1" fmla="*/ 11353800 w 11353800"/>
              <a:gd name="connsiteY1" fmla="*/ 0 h 6219825"/>
              <a:gd name="connsiteX2" fmla="*/ 11353800 w 11353800"/>
              <a:gd name="connsiteY2" fmla="*/ 6219825 h 6219825"/>
              <a:gd name="connsiteX3" fmla="*/ 0 w 11353800"/>
              <a:gd name="connsiteY3" fmla="*/ 6219825 h 6219825"/>
              <a:gd name="connsiteX4" fmla="*/ 0 w 11353800"/>
              <a:gd name="connsiteY4" fmla="*/ 0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3800" h="6219825" fill="none" extrusionOk="0">
                <a:moveTo>
                  <a:pt x="0" y="0"/>
                </a:moveTo>
                <a:cubicBezTo>
                  <a:pt x="4019376" y="-81229"/>
                  <a:pt x="9909594" y="135615"/>
                  <a:pt x="11353800" y="0"/>
                </a:cubicBezTo>
                <a:cubicBezTo>
                  <a:pt x="11443147" y="2663536"/>
                  <a:pt x="11461058" y="3726973"/>
                  <a:pt x="11353800" y="6219825"/>
                </a:cubicBezTo>
                <a:cubicBezTo>
                  <a:pt x="9396774" y="6246586"/>
                  <a:pt x="2782321" y="6082778"/>
                  <a:pt x="0" y="6219825"/>
                </a:cubicBezTo>
                <a:cubicBezTo>
                  <a:pt x="34165" y="4575712"/>
                  <a:pt x="-156271" y="2589850"/>
                  <a:pt x="0" y="0"/>
                </a:cubicBezTo>
                <a:close/>
              </a:path>
              <a:path w="11353800" h="6219825" stroke="0" extrusionOk="0">
                <a:moveTo>
                  <a:pt x="0" y="0"/>
                </a:moveTo>
                <a:cubicBezTo>
                  <a:pt x="4539621" y="123491"/>
                  <a:pt x="9783233" y="45181"/>
                  <a:pt x="11353800" y="0"/>
                </a:cubicBezTo>
                <a:cubicBezTo>
                  <a:pt x="11320998" y="2022229"/>
                  <a:pt x="11243142" y="4966038"/>
                  <a:pt x="11353800" y="6219825"/>
                </a:cubicBezTo>
                <a:cubicBezTo>
                  <a:pt x="9017106" y="6248272"/>
                  <a:pt x="5021372" y="6206169"/>
                  <a:pt x="0" y="6219825"/>
                </a:cubicBezTo>
                <a:cubicBezTo>
                  <a:pt x="-126019" y="4122758"/>
                  <a:pt x="-121239" y="293291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D12953"/>
            </a:solidFill>
            <a:extLst>
              <a:ext uri="{C807C97D-BFC1-408E-A445-0C87EB9F89A2}">
                <ask:lineSketchStyleProps xmlns:ask="http://schemas.microsoft.com/office/drawing/2018/sketchyshapes" sd="74148464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1E5625A3-236B-E07D-C8D8-56AC003EE5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698024"/>
            <a:ext cx="12168671" cy="2176461"/>
          </a:xfrm>
          <a:prstGeom prst="rect">
            <a:avLst/>
          </a:prstGeom>
        </p:spPr>
      </p:pic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AE6CFE3F-375E-7A9E-463A-1F00319D93BD}"/>
              </a:ext>
            </a:extLst>
          </p:cNvPr>
          <p:cNvCxnSpPr/>
          <p:nvPr userDrawn="1"/>
        </p:nvCxnSpPr>
        <p:spPr>
          <a:xfrm>
            <a:off x="370203" y="2204720"/>
            <a:ext cx="11447771" cy="0"/>
          </a:xfrm>
          <a:prstGeom prst="line">
            <a:avLst/>
          </a:prstGeom>
          <a:ln>
            <a:solidFill>
              <a:srgbClr val="D1295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313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1614516-AA9D-D08E-6E0F-E7714ADCB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8152930-DBCF-3C9D-4616-F117452BA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dirty="0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EB36BE1-7048-1277-4C34-D61990538D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1B4495C-F2EE-FE30-76DF-5491876F7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7091BCB-26A6-A4BA-A27E-B6339E2DB5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1DD1B7E-AE68-37D0-4414-68019D64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313A0A-B8ED-4D16-AC0D-FF46BCF23937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0BAB4A9-D2C1-FF30-1D94-046534657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80AD55F-A98E-5BEF-45D1-97F50A385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54A8B2-1FBE-410B-9367-BD7293EED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176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3641B00-B9F0-E411-5F83-853250848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626ADAF-E03B-0F57-10EA-476791299D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313A0A-B8ED-4D16-AC0D-FF46BCF23937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54784C6-B6D9-CCC1-1CD8-568563A65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E4379CF-D470-8180-4759-F21F66D23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54A8B2-1FBE-410B-9367-BD7293EED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226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Đồ họa 8">
            <a:extLst>
              <a:ext uri="{FF2B5EF4-FFF2-40B4-BE49-F238E27FC236}">
                <a16:creationId xmlns:a16="http://schemas.microsoft.com/office/drawing/2014/main" id="{D50891A0-A946-BE97-3018-A81FD0E31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0954" y="410535"/>
            <a:ext cx="3240405" cy="582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161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313FABB-8769-DC60-B897-64AB6E6C5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6F79E8E-91AC-477B-4C6A-C4B8475C4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5F89B5E-E7AE-DC4E-6964-57CC26EA4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F5633D4-3765-61A1-FF34-409859F11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313A0A-B8ED-4D16-AC0D-FF46BCF23937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DE3E7E2-AFB3-9847-262C-650CBB369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08B7873-65D9-EC22-1C26-082E5C748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54A8B2-1FBE-410B-9367-BD7293EED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038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82E93F-3A33-B0A0-3EB8-1BFAB9FF6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77CB787-6FAF-471B-2847-612F647543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AA7845F-58EF-4AB9-22FF-0219E2D16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35A575D-3295-A3E5-BFE8-6218A67A7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313A0A-B8ED-4D16-AC0D-FF46BCF23937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B1402B6-B733-5AEF-1E3D-2362FA399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F900723-2C15-F86A-5334-3DA2102BF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54A8B2-1FBE-410B-9367-BD7293EED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78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393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96D862D-207C-A839-613D-AB31B9013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D3BD4C7-FB12-1EF2-8930-9ADF6A001A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BB88328-E587-B7AE-BFAE-1BE7C689E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313A0A-B8ED-4D16-AC0D-FF46BCF23937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02F502F-52EA-61E5-E708-046C779CF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6CA0E6-B3D6-C208-54F9-0594AEAE7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54A8B2-1FBE-410B-9367-BD7293EED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1634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CCC90D3-9A2A-0496-70DB-30DC26AF74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286E631-FFBC-DD9A-0865-A4B332FFA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40B7F16-84B5-2238-39A3-05D52D0EAF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313A0A-B8ED-4D16-AC0D-FF46BCF23937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138F8C-23B8-04D6-B9A5-BC43F884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6D2C794-B4B8-884D-5667-A307AAE6C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54A8B2-1FBE-410B-9367-BD7293EED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1051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136D2-3BB5-9E0E-948C-40C9839A61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0A0279-E53F-937E-699B-6EC6B693E3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576D3-421E-5DEA-2BC9-79F695D5DE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B0D9-16C9-401E-8870-C28CBC43FC91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763F8-5EA9-ED19-27A7-BF1058325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5C8B3-2F39-25D2-35B4-097715E1C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B42A7-5E25-4D36-AF64-2D631BD39B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05EC07-864C-E663-7141-6D29A5F88E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3750"/>
          <a:stretch/>
        </p:blipFill>
        <p:spPr>
          <a:xfrm>
            <a:off x="0" y="9409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9F67F4B-4136-012A-B7A8-53A7E568F3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52168" y="1022985"/>
            <a:ext cx="5971846" cy="607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610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AFCBF-C82F-1E19-6B9F-DF216A746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3C3D4-436B-41AE-62BD-183D4454A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64805-3E68-E4A2-6AE5-5BDE63971A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B0D9-16C9-401E-8870-C28CBC43FC91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FF851-1B98-FE2D-B80C-0810D4C48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B24E8-8CA1-D151-8C6A-DDC7E6128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B42A7-5E25-4D36-AF64-2D631BD39B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B1D26A-FB92-8B86-86EC-183E970372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37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aphic 4">
            <a:extLst>
              <a:ext uri="{FF2B5EF4-FFF2-40B4-BE49-F238E27FC236}">
                <a16:creationId xmlns:a16="http://schemas.microsoft.com/office/drawing/2014/main" id="{C0DF7950-7E74-114F-8405-449362D5C013}"/>
              </a:ext>
            </a:extLst>
          </p:cNvPr>
          <p:cNvGrpSpPr/>
          <p:nvPr userDrawn="1"/>
        </p:nvGrpSpPr>
        <p:grpSpPr>
          <a:xfrm>
            <a:off x="8151047" y="-163298"/>
            <a:ext cx="3854554" cy="2945511"/>
            <a:chOff x="8667887" y="1013573"/>
            <a:chExt cx="3854554" cy="2945511"/>
          </a:xfrm>
        </p:grpSpPr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20BF10F5-DEB8-F571-3EF1-8F2566A77A27}"/>
                </a:ext>
              </a:extLst>
            </p:cNvPr>
            <p:cNvGrpSpPr/>
            <p:nvPr/>
          </p:nvGrpSpPr>
          <p:grpSpPr>
            <a:xfrm>
              <a:off x="8783422" y="1229338"/>
              <a:ext cx="3618636" cy="2551719"/>
              <a:chOff x="8783422" y="1229338"/>
              <a:chExt cx="3618636" cy="2551719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DFC84C19-00FA-B0CD-9C18-34240AC4EEE0}"/>
                  </a:ext>
                </a:extLst>
              </p:cNvPr>
              <p:cNvSpPr/>
              <p:nvPr/>
            </p:nvSpPr>
            <p:spPr>
              <a:xfrm rot="-4968448">
                <a:off x="9519816" y="816929"/>
                <a:ext cx="2145849" cy="3376537"/>
              </a:xfrm>
              <a:custGeom>
                <a:avLst/>
                <a:gdLst>
                  <a:gd name="connsiteX0" fmla="*/ 0 w 2145849"/>
                  <a:gd name="connsiteY0" fmla="*/ 0 h 3376537"/>
                  <a:gd name="connsiteX1" fmla="*/ 2145849 w 2145849"/>
                  <a:gd name="connsiteY1" fmla="*/ 0 h 3376537"/>
                  <a:gd name="connsiteX2" fmla="*/ 2145849 w 2145849"/>
                  <a:gd name="connsiteY2" fmla="*/ 3376538 h 3376537"/>
                  <a:gd name="connsiteX3" fmla="*/ 0 w 2145849"/>
                  <a:gd name="connsiteY3" fmla="*/ 3376538 h 3376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45849" h="3376537">
                    <a:moveTo>
                      <a:pt x="0" y="0"/>
                    </a:moveTo>
                    <a:lnTo>
                      <a:pt x="2145849" y="0"/>
                    </a:lnTo>
                    <a:lnTo>
                      <a:pt x="2145849" y="3376538"/>
                    </a:lnTo>
                    <a:lnTo>
                      <a:pt x="0" y="3376538"/>
                    </a:lnTo>
                    <a:close/>
                  </a:path>
                </a:pathLst>
              </a:custGeom>
              <a:solidFill>
                <a:srgbClr val="FC8F00"/>
              </a:solidFill>
              <a:ln w="164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338B2BD-5732-A4A4-B1FE-E05784BE54F0}"/>
                  </a:ext>
                </a:extLst>
              </p:cNvPr>
              <p:cNvSpPr/>
              <p:nvPr/>
            </p:nvSpPr>
            <p:spPr>
              <a:xfrm rot="-4968448">
                <a:off x="9519646" y="922879"/>
                <a:ext cx="2146013" cy="3164486"/>
              </a:xfrm>
              <a:custGeom>
                <a:avLst/>
                <a:gdLst>
                  <a:gd name="connsiteX0" fmla="*/ 0 w 2146013"/>
                  <a:gd name="connsiteY0" fmla="*/ 0 h 3164486"/>
                  <a:gd name="connsiteX1" fmla="*/ 2146014 w 2146013"/>
                  <a:gd name="connsiteY1" fmla="*/ 0 h 3164486"/>
                  <a:gd name="connsiteX2" fmla="*/ 2146014 w 2146013"/>
                  <a:gd name="connsiteY2" fmla="*/ 3164486 h 3164486"/>
                  <a:gd name="connsiteX3" fmla="*/ 0 w 2146013"/>
                  <a:gd name="connsiteY3" fmla="*/ 3164486 h 3164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46013" h="3164486">
                    <a:moveTo>
                      <a:pt x="0" y="0"/>
                    </a:moveTo>
                    <a:lnTo>
                      <a:pt x="2146014" y="0"/>
                    </a:lnTo>
                    <a:lnTo>
                      <a:pt x="2146014" y="3164486"/>
                    </a:lnTo>
                    <a:lnTo>
                      <a:pt x="0" y="3164486"/>
                    </a:lnTo>
                    <a:close/>
                  </a:path>
                </a:pathLst>
              </a:custGeom>
              <a:solidFill>
                <a:srgbClr val="397C79"/>
              </a:solidFill>
              <a:ln w="164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26293E0-48FD-45CD-EB96-349360DE2ED6}"/>
                  </a:ext>
                </a:extLst>
              </p:cNvPr>
              <p:cNvSpPr/>
              <p:nvPr/>
            </p:nvSpPr>
            <p:spPr>
              <a:xfrm>
                <a:off x="9474391" y="1761154"/>
                <a:ext cx="2565482" cy="1633684"/>
              </a:xfrm>
              <a:custGeom>
                <a:avLst/>
                <a:gdLst>
                  <a:gd name="connsiteX0" fmla="*/ 2492744 w 2565482"/>
                  <a:gd name="connsiteY0" fmla="*/ 189821 h 1633684"/>
                  <a:gd name="connsiteX1" fmla="*/ 2482379 w 2565482"/>
                  <a:gd name="connsiteY1" fmla="*/ 275368 h 1633684"/>
                  <a:gd name="connsiteX2" fmla="*/ 2403578 w 2565482"/>
                  <a:gd name="connsiteY2" fmla="*/ 248223 h 1633684"/>
                  <a:gd name="connsiteX3" fmla="*/ 2307666 w 2565482"/>
                  <a:gd name="connsiteY3" fmla="*/ 78445 h 1633684"/>
                  <a:gd name="connsiteX4" fmla="*/ 2024209 w 2565482"/>
                  <a:gd name="connsiteY4" fmla="*/ 47845 h 1633684"/>
                  <a:gd name="connsiteX5" fmla="*/ 1996570 w 2565482"/>
                  <a:gd name="connsiteY5" fmla="*/ 724819 h 1633684"/>
                  <a:gd name="connsiteX6" fmla="*/ 1898685 w 2565482"/>
                  <a:gd name="connsiteY6" fmla="*/ 941813 h 1633684"/>
                  <a:gd name="connsiteX7" fmla="*/ 1745194 w 2565482"/>
                  <a:gd name="connsiteY7" fmla="*/ 643385 h 1633684"/>
                  <a:gd name="connsiteX8" fmla="*/ 1627073 w 2565482"/>
                  <a:gd name="connsiteY8" fmla="*/ 326696 h 1633684"/>
                  <a:gd name="connsiteX9" fmla="*/ 1349374 w 2565482"/>
                  <a:gd name="connsiteY9" fmla="*/ 364370 h 1633684"/>
                  <a:gd name="connsiteX10" fmla="*/ 1407283 w 2565482"/>
                  <a:gd name="connsiteY10" fmla="*/ 1084611 h 1633684"/>
                  <a:gd name="connsiteX11" fmla="*/ 1385731 w 2565482"/>
                  <a:gd name="connsiteY11" fmla="*/ 1431241 h 1633684"/>
                  <a:gd name="connsiteX12" fmla="*/ 1254943 w 2565482"/>
                  <a:gd name="connsiteY12" fmla="*/ 1416435 h 1633684"/>
                  <a:gd name="connsiteX13" fmla="*/ 1198679 w 2565482"/>
                  <a:gd name="connsiteY13" fmla="*/ 1236786 h 1633684"/>
                  <a:gd name="connsiteX14" fmla="*/ 1145706 w 2565482"/>
                  <a:gd name="connsiteY14" fmla="*/ 455675 h 1633684"/>
                  <a:gd name="connsiteX15" fmla="*/ 658252 w 2565482"/>
                  <a:gd name="connsiteY15" fmla="*/ 131583 h 1633684"/>
                  <a:gd name="connsiteX16" fmla="*/ 418226 w 2565482"/>
                  <a:gd name="connsiteY16" fmla="*/ 797863 h 1633684"/>
                  <a:gd name="connsiteX17" fmla="*/ 452610 w 2565482"/>
                  <a:gd name="connsiteY17" fmla="*/ 1019957 h 1633684"/>
                  <a:gd name="connsiteX18" fmla="*/ 413455 w 2565482"/>
                  <a:gd name="connsiteY18" fmla="*/ 1236457 h 1633684"/>
                  <a:gd name="connsiteX19" fmla="*/ 151056 w 2565482"/>
                  <a:gd name="connsiteY19" fmla="*/ 1008934 h 1633684"/>
                  <a:gd name="connsiteX20" fmla="*/ 7765 w 2565482"/>
                  <a:gd name="connsiteY20" fmla="*/ 1075562 h 1633684"/>
                  <a:gd name="connsiteX21" fmla="*/ 512822 w 2565482"/>
                  <a:gd name="connsiteY21" fmla="*/ 1377938 h 1633684"/>
                  <a:gd name="connsiteX22" fmla="*/ 623869 w 2565482"/>
                  <a:gd name="connsiteY22" fmla="*/ 1030815 h 1633684"/>
                  <a:gd name="connsiteX23" fmla="*/ 568592 w 2565482"/>
                  <a:gd name="connsiteY23" fmla="*/ 585311 h 1633684"/>
                  <a:gd name="connsiteX24" fmla="*/ 733764 w 2565482"/>
                  <a:gd name="connsiteY24" fmla="*/ 298564 h 1633684"/>
                  <a:gd name="connsiteX25" fmla="*/ 980699 w 2565482"/>
                  <a:gd name="connsiteY25" fmla="*/ 537273 h 1633684"/>
                  <a:gd name="connsiteX26" fmla="*/ 1026598 w 2565482"/>
                  <a:gd name="connsiteY26" fmla="*/ 976361 h 1633684"/>
                  <a:gd name="connsiteX27" fmla="*/ 1057691 w 2565482"/>
                  <a:gd name="connsiteY27" fmla="*/ 1385177 h 1633684"/>
                  <a:gd name="connsiteX28" fmla="*/ 1277152 w 2565482"/>
                  <a:gd name="connsiteY28" fmla="*/ 1626683 h 1633684"/>
                  <a:gd name="connsiteX29" fmla="*/ 1563406 w 2565482"/>
                  <a:gd name="connsiteY29" fmla="*/ 1503956 h 1633684"/>
                  <a:gd name="connsiteX30" fmla="*/ 1516355 w 2565482"/>
                  <a:gd name="connsiteY30" fmla="*/ 733374 h 1633684"/>
                  <a:gd name="connsiteX31" fmla="*/ 1499904 w 2565482"/>
                  <a:gd name="connsiteY31" fmla="*/ 537438 h 1633684"/>
                  <a:gd name="connsiteX32" fmla="*/ 1526719 w 2565482"/>
                  <a:gd name="connsiteY32" fmla="*/ 461268 h 1633684"/>
                  <a:gd name="connsiteX33" fmla="*/ 1483782 w 2565482"/>
                  <a:gd name="connsiteY33" fmla="*/ 467520 h 1633684"/>
                  <a:gd name="connsiteX34" fmla="*/ 1489375 w 2565482"/>
                  <a:gd name="connsiteY34" fmla="*/ 479694 h 1633684"/>
                  <a:gd name="connsiteX35" fmla="*/ 1503029 w 2565482"/>
                  <a:gd name="connsiteY35" fmla="*/ 521809 h 1633684"/>
                  <a:gd name="connsiteX36" fmla="*/ 1626415 w 2565482"/>
                  <a:gd name="connsiteY36" fmla="*/ 905455 h 1633684"/>
                  <a:gd name="connsiteX37" fmla="*/ 1869072 w 2565482"/>
                  <a:gd name="connsiteY37" fmla="*/ 1145974 h 1633684"/>
                  <a:gd name="connsiteX38" fmla="*/ 2161742 w 2565482"/>
                  <a:gd name="connsiteY38" fmla="*/ 1038711 h 1633684"/>
                  <a:gd name="connsiteX39" fmla="*/ 2167171 w 2565482"/>
                  <a:gd name="connsiteY39" fmla="*/ 583502 h 1633684"/>
                  <a:gd name="connsiteX40" fmla="*/ 2111895 w 2565482"/>
                  <a:gd name="connsiteY40" fmla="*/ 362066 h 1633684"/>
                  <a:gd name="connsiteX41" fmla="*/ 2156642 w 2565482"/>
                  <a:gd name="connsiteY41" fmla="*/ 192288 h 1633684"/>
                  <a:gd name="connsiteX42" fmla="*/ 2217183 w 2565482"/>
                  <a:gd name="connsiteY42" fmla="*/ 280797 h 1633684"/>
                  <a:gd name="connsiteX43" fmla="*/ 2282002 w 2565482"/>
                  <a:gd name="connsiteY43" fmla="*/ 382795 h 1633684"/>
                  <a:gd name="connsiteX44" fmla="*/ 2438125 w 2565482"/>
                  <a:gd name="connsiteY44" fmla="*/ 450246 h 1633684"/>
                  <a:gd name="connsiteX45" fmla="*/ 2564636 w 2565482"/>
                  <a:gd name="connsiteY45" fmla="*/ 186530 h 1633684"/>
                  <a:gd name="connsiteX46" fmla="*/ 2492744 w 2565482"/>
                  <a:gd name="connsiteY46" fmla="*/ 189821 h 1633684"/>
                  <a:gd name="connsiteX47" fmla="*/ 2492744 w 2565482"/>
                  <a:gd name="connsiteY47" fmla="*/ 189821 h 1633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565482" h="1633684">
                    <a:moveTo>
                      <a:pt x="2492744" y="189821"/>
                    </a:moveTo>
                    <a:cubicBezTo>
                      <a:pt x="2492086" y="216307"/>
                      <a:pt x="2494389" y="251020"/>
                      <a:pt x="2482379" y="275368"/>
                    </a:cubicBezTo>
                    <a:cubicBezTo>
                      <a:pt x="2443554" y="353676"/>
                      <a:pt x="2422003" y="284087"/>
                      <a:pt x="2403578" y="248223"/>
                    </a:cubicBezTo>
                    <a:cubicBezTo>
                      <a:pt x="2374294" y="191466"/>
                      <a:pt x="2346985" y="129115"/>
                      <a:pt x="2307666" y="78445"/>
                    </a:cubicBezTo>
                    <a:cubicBezTo>
                      <a:pt x="2236761" y="-13025"/>
                      <a:pt x="2113704" y="-26186"/>
                      <a:pt x="2024209" y="47845"/>
                    </a:cubicBezTo>
                    <a:cubicBezTo>
                      <a:pt x="1815605" y="220585"/>
                      <a:pt x="1966300" y="512925"/>
                      <a:pt x="1996570" y="724819"/>
                    </a:cubicBezTo>
                    <a:cubicBezTo>
                      <a:pt x="2006112" y="791283"/>
                      <a:pt x="2033586" y="1040685"/>
                      <a:pt x="1898685" y="941813"/>
                    </a:cubicBezTo>
                    <a:cubicBezTo>
                      <a:pt x="1810999" y="877652"/>
                      <a:pt x="1773490" y="742587"/>
                      <a:pt x="1745194" y="643385"/>
                    </a:cubicBezTo>
                    <a:cubicBezTo>
                      <a:pt x="1716075" y="541386"/>
                      <a:pt x="1702914" y="406321"/>
                      <a:pt x="1627073" y="326696"/>
                    </a:cubicBezTo>
                    <a:cubicBezTo>
                      <a:pt x="1540703" y="236049"/>
                      <a:pt x="1411066" y="262865"/>
                      <a:pt x="1349374" y="364370"/>
                    </a:cubicBezTo>
                    <a:cubicBezTo>
                      <a:pt x="1214473" y="585805"/>
                      <a:pt x="1354474" y="860872"/>
                      <a:pt x="1407283" y="1084611"/>
                    </a:cubicBezTo>
                    <a:cubicBezTo>
                      <a:pt x="1430150" y="1181674"/>
                      <a:pt x="1467659" y="1350136"/>
                      <a:pt x="1385731" y="1431241"/>
                    </a:cubicBezTo>
                    <a:cubicBezTo>
                      <a:pt x="1343616" y="1473027"/>
                      <a:pt x="1291959" y="1456247"/>
                      <a:pt x="1254943" y="1416435"/>
                    </a:cubicBezTo>
                    <a:cubicBezTo>
                      <a:pt x="1209537" y="1367739"/>
                      <a:pt x="1201641" y="1300452"/>
                      <a:pt x="1198679" y="1236786"/>
                    </a:cubicBezTo>
                    <a:cubicBezTo>
                      <a:pt x="1186341" y="976196"/>
                      <a:pt x="1222534" y="709848"/>
                      <a:pt x="1145706" y="455675"/>
                    </a:cubicBezTo>
                    <a:cubicBezTo>
                      <a:pt x="1083355" y="249374"/>
                      <a:pt x="891368" y="50148"/>
                      <a:pt x="658252" y="131583"/>
                    </a:cubicBezTo>
                    <a:cubicBezTo>
                      <a:pt x="381046" y="228481"/>
                      <a:pt x="374795" y="558167"/>
                      <a:pt x="418226" y="797863"/>
                    </a:cubicBezTo>
                    <a:cubicBezTo>
                      <a:pt x="431552" y="871565"/>
                      <a:pt x="447181" y="945103"/>
                      <a:pt x="452610" y="1019957"/>
                    </a:cubicBezTo>
                    <a:cubicBezTo>
                      <a:pt x="456887" y="1077207"/>
                      <a:pt x="463797" y="1194506"/>
                      <a:pt x="413455" y="1236457"/>
                    </a:cubicBezTo>
                    <a:cubicBezTo>
                      <a:pt x="314583" y="1318878"/>
                      <a:pt x="187414" y="1067337"/>
                      <a:pt x="151056" y="1008934"/>
                    </a:cubicBezTo>
                    <a:cubicBezTo>
                      <a:pt x="98741" y="924703"/>
                      <a:pt x="-33199" y="979157"/>
                      <a:pt x="7765" y="1075562"/>
                    </a:cubicBezTo>
                    <a:cubicBezTo>
                      <a:pt x="79986" y="1246163"/>
                      <a:pt x="296157" y="1543933"/>
                      <a:pt x="512822" y="1377938"/>
                    </a:cubicBezTo>
                    <a:cubicBezTo>
                      <a:pt x="614162" y="1300124"/>
                      <a:pt x="628804" y="1148606"/>
                      <a:pt x="623869" y="1030815"/>
                    </a:cubicBezTo>
                    <a:cubicBezTo>
                      <a:pt x="617781" y="881107"/>
                      <a:pt x="567934" y="735348"/>
                      <a:pt x="568592" y="585311"/>
                    </a:cubicBezTo>
                    <a:cubicBezTo>
                      <a:pt x="569086" y="476732"/>
                      <a:pt x="609391" y="325709"/>
                      <a:pt x="733764" y="298564"/>
                    </a:cubicBezTo>
                    <a:cubicBezTo>
                      <a:pt x="871626" y="268623"/>
                      <a:pt x="953883" y="428201"/>
                      <a:pt x="980699" y="537273"/>
                    </a:cubicBezTo>
                    <a:cubicBezTo>
                      <a:pt x="1015740" y="679578"/>
                      <a:pt x="1021498" y="830601"/>
                      <a:pt x="1026598" y="976361"/>
                    </a:cubicBezTo>
                    <a:cubicBezTo>
                      <a:pt x="1031204" y="1110933"/>
                      <a:pt x="1022650" y="1254224"/>
                      <a:pt x="1057691" y="1385177"/>
                    </a:cubicBezTo>
                    <a:cubicBezTo>
                      <a:pt x="1087633" y="1496717"/>
                      <a:pt x="1160019" y="1597564"/>
                      <a:pt x="1277152" y="1626683"/>
                    </a:cubicBezTo>
                    <a:cubicBezTo>
                      <a:pt x="1388363" y="1654321"/>
                      <a:pt x="1501714" y="1597400"/>
                      <a:pt x="1563406" y="1503956"/>
                    </a:cubicBezTo>
                    <a:cubicBezTo>
                      <a:pt x="1717391" y="1271169"/>
                      <a:pt x="1571303" y="972577"/>
                      <a:pt x="1516355" y="733374"/>
                    </a:cubicBezTo>
                    <a:cubicBezTo>
                      <a:pt x="1501714" y="669872"/>
                      <a:pt x="1489046" y="602585"/>
                      <a:pt x="1499904" y="537438"/>
                    </a:cubicBezTo>
                    <a:cubicBezTo>
                      <a:pt x="1501385" y="528719"/>
                      <a:pt x="1527706" y="462584"/>
                      <a:pt x="1526719" y="461268"/>
                    </a:cubicBezTo>
                    <a:cubicBezTo>
                      <a:pt x="1512407" y="463407"/>
                      <a:pt x="1498094" y="465545"/>
                      <a:pt x="1483782" y="467520"/>
                    </a:cubicBezTo>
                    <a:cubicBezTo>
                      <a:pt x="1485591" y="471633"/>
                      <a:pt x="1487565" y="475581"/>
                      <a:pt x="1489375" y="479694"/>
                    </a:cubicBezTo>
                    <a:cubicBezTo>
                      <a:pt x="1487894" y="488742"/>
                      <a:pt x="1500397" y="512925"/>
                      <a:pt x="1503029" y="521809"/>
                    </a:cubicBezTo>
                    <a:cubicBezTo>
                      <a:pt x="1540703" y="650294"/>
                      <a:pt x="1564887" y="785360"/>
                      <a:pt x="1626415" y="905455"/>
                    </a:cubicBezTo>
                    <a:cubicBezTo>
                      <a:pt x="1678566" y="1007125"/>
                      <a:pt x="1755558" y="1110275"/>
                      <a:pt x="1869072" y="1145974"/>
                    </a:cubicBezTo>
                    <a:cubicBezTo>
                      <a:pt x="1980119" y="1181016"/>
                      <a:pt x="2103998" y="1142519"/>
                      <a:pt x="2161742" y="1038711"/>
                    </a:cubicBezTo>
                    <a:cubicBezTo>
                      <a:pt x="2234128" y="909074"/>
                      <a:pt x="2200897" y="719884"/>
                      <a:pt x="2167171" y="583502"/>
                    </a:cubicBezTo>
                    <a:cubicBezTo>
                      <a:pt x="2149075" y="509964"/>
                      <a:pt x="2121436" y="437578"/>
                      <a:pt x="2111895" y="362066"/>
                    </a:cubicBezTo>
                    <a:cubicBezTo>
                      <a:pt x="2108275" y="332947"/>
                      <a:pt x="2101530" y="190972"/>
                      <a:pt x="2156642" y="192288"/>
                    </a:cubicBezTo>
                    <a:cubicBezTo>
                      <a:pt x="2173752" y="192617"/>
                      <a:pt x="2208299" y="266484"/>
                      <a:pt x="2217183" y="280797"/>
                    </a:cubicBezTo>
                    <a:cubicBezTo>
                      <a:pt x="2238241" y="314851"/>
                      <a:pt x="2258148" y="350550"/>
                      <a:pt x="2282002" y="382795"/>
                    </a:cubicBezTo>
                    <a:cubicBezTo>
                      <a:pt x="2320169" y="434617"/>
                      <a:pt x="2372155" y="466368"/>
                      <a:pt x="2438125" y="450246"/>
                    </a:cubicBezTo>
                    <a:cubicBezTo>
                      <a:pt x="2560030" y="420798"/>
                      <a:pt x="2569078" y="289680"/>
                      <a:pt x="2564636" y="186530"/>
                    </a:cubicBezTo>
                    <a:cubicBezTo>
                      <a:pt x="2562333" y="146553"/>
                      <a:pt x="2493731" y="149350"/>
                      <a:pt x="2492744" y="189821"/>
                    </a:cubicBezTo>
                    <a:lnTo>
                      <a:pt x="2492744" y="189821"/>
                    </a:lnTo>
                    <a:close/>
                  </a:path>
                </a:pathLst>
              </a:custGeom>
              <a:solidFill>
                <a:srgbClr val="FFFFFF"/>
              </a:solidFill>
              <a:ln w="16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EE39231-64BC-3EAA-4A08-7BBAD9775223}"/>
                </a:ext>
              </a:extLst>
            </p:cNvPr>
            <p:cNvSpPr/>
            <p:nvPr/>
          </p:nvSpPr>
          <p:spPr>
            <a:xfrm rot="431552">
              <a:off x="9037916" y="1402867"/>
              <a:ext cx="3376372" cy="91466"/>
            </a:xfrm>
            <a:custGeom>
              <a:avLst/>
              <a:gdLst>
                <a:gd name="connsiteX0" fmla="*/ 0 w 3376372"/>
                <a:gd name="connsiteY0" fmla="*/ 0 h 91466"/>
                <a:gd name="connsiteX1" fmla="*/ 3376373 w 3376372"/>
                <a:gd name="connsiteY1" fmla="*/ 0 h 91466"/>
                <a:gd name="connsiteX2" fmla="*/ 3376373 w 3376372"/>
                <a:gd name="connsiteY2" fmla="*/ 91467 h 91466"/>
                <a:gd name="connsiteX3" fmla="*/ 0 w 3376372"/>
                <a:gd name="connsiteY3" fmla="*/ 91467 h 9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6372" h="91466">
                  <a:moveTo>
                    <a:pt x="0" y="0"/>
                  </a:moveTo>
                  <a:lnTo>
                    <a:pt x="3376373" y="0"/>
                  </a:lnTo>
                  <a:lnTo>
                    <a:pt x="3376373" y="91467"/>
                  </a:lnTo>
                  <a:lnTo>
                    <a:pt x="0" y="91467"/>
                  </a:lnTo>
                  <a:close/>
                </a:path>
              </a:pathLst>
            </a:custGeom>
            <a:solidFill>
              <a:srgbClr val="FC8F00"/>
            </a:solidFill>
            <a:ln w="16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E62FC7F-251D-9F72-3C97-BEE90F0EE73E}"/>
                </a:ext>
              </a:extLst>
            </p:cNvPr>
            <p:cNvSpPr/>
            <p:nvPr/>
          </p:nvSpPr>
          <p:spPr>
            <a:xfrm rot="431552">
              <a:off x="8958770" y="1236227"/>
              <a:ext cx="3567202" cy="167798"/>
            </a:xfrm>
            <a:custGeom>
              <a:avLst/>
              <a:gdLst>
                <a:gd name="connsiteX0" fmla="*/ 0 w 3567202"/>
                <a:gd name="connsiteY0" fmla="*/ 0 h 167798"/>
                <a:gd name="connsiteX1" fmla="*/ 3567203 w 3567202"/>
                <a:gd name="connsiteY1" fmla="*/ 0 h 167798"/>
                <a:gd name="connsiteX2" fmla="*/ 3567203 w 3567202"/>
                <a:gd name="connsiteY2" fmla="*/ 167799 h 167798"/>
                <a:gd name="connsiteX3" fmla="*/ 0 w 3567202"/>
                <a:gd name="connsiteY3" fmla="*/ 167799 h 167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7202" h="167798">
                  <a:moveTo>
                    <a:pt x="0" y="0"/>
                  </a:moveTo>
                  <a:lnTo>
                    <a:pt x="3567203" y="0"/>
                  </a:lnTo>
                  <a:lnTo>
                    <a:pt x="3567203" y="167799"/>
                  </a:lnTo>
                  <a:lnTo>
                    <a:pt x="0" y="167799"/>
                  </a:lnTo>
                  <a:close/>
                </a:path>
              </a:pathLst>
            </a:custGeom>
            <a:solidFill>
              <a:srgbClr val="E88105"/>
            </a:solidFill>
            <a:ln w="16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F2699A9-15EA-543D-6F2C-62A28CB5975C}"/>
                </a:ext>
              </a:extLst>
            </p:cNvPr>
            <p:cNvSpPr/>
            <p:nvPr/>
          </p:nvSpPr>
          <p:spPr>
            <a:xfrm rot="431552">
              <a:off x="8664357" y="3568632"/>
              <a:ext cx="3567202" cy="167798"/>
            </a:xfrm>
            <a:custGeom>
              <a:avLst/>
              <a:gdLst>
                <a:gd name="connsiteX0" fmla="*/ 0 w 3567202"/>
                <a:gd name="connsiteY0" fmla="*/ 0 h 167798"/>
                <a:gd name="connsiteX1" fmla="*/ 3567203 w 3567202"/>
                <a:gd name="connsiteY1" fmla="*/ 0 h 167798"/>
                <a:gd name="connsiteX2" fmla="*/ 3567203 w 3567202"/>
                <a:gd name="connsiteY2" fmla="*/ 167799 h 167798"/>
                <a:gd name="connsiteX3" fmla="*/ 0 w 3567202"/>
                <a:gd name="connsiteY3" fmla="*/ 167799 h 167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7202" h="167798">
                  <a:moveTo>
                    <a:pt x="0" y="0"/>
                  </a:moveTo>
                  <a:lnTo>
                    <a:pt x="3567203" y="0"/>
                  </a:lnTo>
                  <a:lnTo>
                    <a:pt x="3567203" y="167799"/>
                  </a:lnTo>
                  <a:lnTo>
                    <a:pt x="0" y="167799"/>
                  </a:lnTo>
                  <a:close/>
                </a:path>
              </a:pathLst>
            </a:custGeom>
            <a:solidFill>
              <a:srgbClr val="E88105"/>
            </a:solidFill>
            <a:ln w="16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id="{5EE142AE-C17F-8A44-380F-05F7AAC7252A}"/>
              </a:ext>
            </a:extLst>
          </p:cNvPr>
          <p:cNvGrpSpPr/>
          <p:nvPr userDrawn="1"/>
        </p:nvGrpSpPr>
        <p:grpSpPr>
          <a:xfrm>
            <a:off x="9983760" y="3665458"/>
            <a:ext cx="2252048" cy="3170005"/>
            <a:chOff x="9819357" y="3910505"/>
            <a:chExt cx="2252048" cy="3170005"/>
          </a:xfrm>
        </p:grpSpPr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id="{6B6A90DC-C816-F3A6-00DA-8C39DB3588A5}"/>
                </a:ext>
              </a:extLst>
            </p:cNvPr>
            <p:cNvGrpSpPr/>
            <p:nvPr/>
          </p:nvGrpSpPr>
          <p:grpSpPr>
            <a:xfrm>
              <a:off x="9819357" y="3910505"/>
              <a:ext cx="2252048" cy="2967425"/>
              <a:chOff x="9819357" y="3910505"/>
              <a:chExt cx="2252048" cy="2967425"/>
            </a:xfrm>
          </p:grpSpPr>
          <p:grpSp>
            <p:nvGrpSpPr>
              <p:cNvPr id="18" name="Graphic 4">
                <a:extLst>
                  <a:ext uri="{FF2B5EF4-FFF2-40B4-BE49-F238E27FC236}">
                    <a16:creationId xmlns:a16="http://schemas.microsoft.com/office/drawing/2014/main" id="{9C606945-0547-EE81-A202-529A44322197}"/>
                  </a:ext>
                </a:extLst>
              </p:cNvPr>
              <p:cNvGrpSpPr/>
              <p:nvPr/>
            </p:nvGrpSpPr>
            <p:grpSpPr>
              <a:xfrm>
                <a:off x="9819357" y="3910505"/>
                <a:ext cx="1565630" cy="2967425"/>
                <a:chOff x="9819357" y="3910505"/>
                <a:chExt cx="1565630" cy="2967425"/>
              </a:xfrm>
              <a:solidFill>
                <a:srgbClr val="4F3131"/>
              </a:solidFill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77447E48-5FDF-90C8-29D9-45435FE9CBA3}"/>
                    </a:ext>
                  </a:extLst>
                </p:cNvPr>
                <p:cNvSpPr/>
                <p:nvPr/>
              </p:nvSpPr>
              <p:spPr>
                <a:xfrm>
                  <a:off x="10877623" y="3937377"/>
                  <a:ext cx="326433" cy="2940553"/>
                </a:xfrm>
                <a:custGeom>
                  <a:avLst/>
                  <a:gdLst>
                    <a:gd name="connsiteX0" fmla="*/ 19844 w 326433"/>
                    <a:gd name="connsiteY0" fmla="*/ 2940454 h 2940553"/>
                    <a:gd name="connsiteX1" fmla="*/ 43863 w 326433"/>
                    <a:gd name="connsiteY1" fmla="*/ 2920712 h 2940553"/>
                    <a:gd name="connsiteX2" fmla="*/ 326333 w 326433"/>
                    <a:gd name="connsiteY2" fmla="*/ 24120 h 2940553"/>
                    <a:gd name="connsiteX3" fmla="*/ 306591 w 326433"/>
                    <a:gd name="connsiteY3" fmla="*/ 100 h 2940553"/>
                    <a:gd name="connsiteX4" fmla="*/ 282572 w 326433"/>
                    <a:gd name="connsiteY4" fmla="*/ 19842 h 2940553"/>
                    <a:gd name="connsiteX5" fmla="*/ 102 w 326433"/>
                    <a:gd name="connsiteY5" fmla="*/ 2916435 h 2940553"/>
                    <a:gd name="connsiteX6" fmla="*/ 19844 w 326433"/>
                    <a:gd name="connsiteY6" fmla="*/ 2940454 h 29405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6433" h="2940553">
                      <a:moveTo>
                        <a:pt x="19844" y="2940454"/>
                      </a:moveTo>
                      <a:cubicBezTo>
                        <a:pt x="31853" y="2941605"/>
                        <a:pt x="42711" y="2932721"/>
                        <a:pt x="43863" y="2920712"/>
                      </a:cubicBezTo>
                      <a:lnTo>
                        <a:pt x="326333" y="24120"/>
                      </a:lnTo>
                      <a:cubicBezTo>
                        <a:pt x="327484" y="12110"/>
                        <a:pt x="318601" y="1252"/>
                        <a:pt x="306591" y="100"/>
                      </a:cubicBezTo>
                      <a:cubicBezTo>
                        <a:pt x="294581" y="-1051"/>
                        <a:pt x="283724" y="7833"/>
                        <a:pt x="282572" y="19842"/>
                      </a:cubicBezTo>
                      <a:lnTo>
                        <a:pt x="102" y="2916435"/>
                      </a:lnTo>
                      <a:cubicBezTo>
                        <a:pt x="-1050" y="2928444"/>
                        <a:pt x="7670" y="2939302"/>
                        <a:pt x="19844" y="2940454"/>
                      </a:cubicBezTo>
                      <a:close/>
                    </a:path>
                  </a:pathLst>
                </a:custGeom>
                <a:solidFill>
                  <a:srgbClr val="4F3131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1B66FEA9-8802-B410-37F6-24A6724D12D0}"/>
                    </a:ext>
                  </a:extLst>
                </p:cNvPr>
                <p:cNvSpPr/>
                <p:nvPr/>
              </p:nvSpPr>
              <p:spPr>
                <a:xfrm>
                  <a:off x="9819357" y="3910505"/>
                  <a:ext cx="1565630" cy="2442461"/>
                </a:xfrm>
                <a:custGeom>
                  <a:avLst/>
                  <a:gdLst>
                    <a:gd name="connsiteX0" fmla="*/ 1549935 w 1565630"/>
                    <a:gd name="connsiteY0" fmla="*/ 48359 h 2442461"/>
                    <a:gd name="connsiteX1" fmla="*/ 1421779 w 1565630"/>
                    <a:gd name="connsiteY1" fmla="*/ 17759 h 2442461"/>
                    <a:gd name="connsiteX2" fmla="*/ 1290497 w 1565630"/>
                    <a:gd name="connsiteY2" fmla="*/ 2459 h 2442461"/>
                    <a:gd name="connsiteX3" fmla="*/ 1025465 w 1565630"/>
                    <a:gd name="connsiteY3" fmla="*/ 14304 h 2442461"/>
                    <a:gd name="connsiteX4" fmla="*/ 768331 w 1565630"/>
                    <a:gd name="connsiteY4" fmla="*/ 84881 h 2442461"/>
                    <a:gd name="connsiteX5" fmla="*/ 532582 w 1565630"/>
                    <a:gd name="connsiteY5" fmla="*/ 211227 h 2442461"/>
                    <a:gd name="connsiteX6" fmla="*/ 168349 w 1565630"/>
                    <a:gd name="connsiteY6" fmla="*/ 601453 h 2442461"/>
                    <a:gd name="connsiteX7" fmla="*/ 4822 w 1565630"/>
                    <a:gd name="connsiteY7" fmla="*/ 1111117 h 2442461"/>
                    <a:gd name="connsiteX8" fmla="*/ 73425 w 1565630"/>
                    <a:gd name="connsiteY8" fmla="*/ 1642003 h 2442461"/>
                    <a:gd name="connsiteX9" fmla="*/ 360994 w 1565630"/>
                    <a:gd name="connsiteY9" fmla="*/ 2091619 h 2442461"/>
                    <a:gd name="connsiteX10" fmla="*/ 810117 w 1565630"/>
                    <a:gd name="connsiteY10" fmla="*/ 2374418 h 2442461"/>
                    <a:gd name="connsiteX11" fmla="*/ 1068568 w 1565630"/>
                    <a:gd name="connsiteY11" fmla="*/ 2433972 h 2442461"/>
                    <a:gd name="connsiteX12" fmla="*/ 1332119 w 1565630"/>
                    <a:gd name="connsiteY12" fmla="*/ 2435617 h 2442461"/>
                    <a:gd name="connsiteX13" fmla="*/ 1351531 w 1565630"/>
                    <a:gd name="connsiteY13" fmla="*/ 2411433 h 2442461"/>
                    <a:gd name="connsiteX14" fmla="*/ 1329158 w 1565630"/>
                    <a:gd name="connsiteY14" fmla="*/ 2391856 h 2442461"/>
                    <a:gd name="connsiteX15" fmla="*/ 1328993 w 1565630"/>
                    <a:gd name="connsiteY15" fmla="*/ 2391856 h 2442461"/>
                    <a:gd name="connsiteX16" fmla="*/ 836439 w 1565630"/>
                    <a:gd name="connsiteY16" fmla="*/ 2304664 h 2442461"/>
                    <a:gd name="connsiteX17" fmla="*/ 427294 w 1565630"/>
                    <a:gd name="connsiteY17" fmla="*/ 2026636 h 2442461"/>
                    <a:gd name="connsiteX18" fmla="*/ 170652 w 1565630"/>
                    <a:gd name="connsiteY18" fmla="*/ 1607290 h 2442461"/>
                    <a:gd name="connsiteX19" fmla="*/ 111098 w 1565630"/>
                    <a:gd name="connsiteY19" fmla="*/ 1120823 h 2442461"/>
                    <a:gd name="connsiteX20" fmla="*/ 586049 w 1565630"/>
                    <a:gd name="connsiteY20" fmla="*/ 287232 h 2442461"/>
                    <a:gd name="connsiteX21" fmla="*/ 1538913 w 1565630"/>
                    <a:gd name="connsiteY21" fmla="*/ 90967 h 2442461"/>
                    <a:gd name="connsiteX22" fmla="*/ 1565070 w 1565630"/>
                    <a:gd name="connsiteY22" fmla="*/ 74352 h 2442461"/>
                    <a:gd name="connsiteX23" fmla="*/ 1549935 w 1565630"/>
                    <a:gd name="connsiteY23" fmla="*/ 48359 h 2442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565630" h="2442461">
                      <a:moveTo>
                        <a:pt x="1549935" y="48359"/>
                      </a:moveTo>
                      <a:cubicBezTo>
                        <a:pt x="1507819" y="35856"/>
                        <a:pt x="1465046" y="25656"/>
                        <a:pt x="1421779" y="17759"/>
                      </a:cubicBezTo>
                      <a:cubicBezTo>
                        <a:pt x="1378347" y="9862"/>
                        <a:pt x="1334422" y="5750"/>
                        <a:pt x="1290497" y="2459"/>
                      </a:cubicBezTo>
                      <a:cubicBezTo>
                        <a:pt x="1202317" y="-3134"/>
                        <a:pt x="1113315" y="814"/>
                        <a:pt x="1025465" y="14304"/>
                      </a:cubicBezTo>
                      <a:cubicBezTo>
                        <a:pt x="937780" y="28288"/>
                        <a:pt x="851410" y="52142"/>
                        <a:pt x="768331" y="84881"/>
                      </a:cubicBezTo>
                      <a:cubicBezTo>
                        <a:pt x="685415" y="117783"/>
                        <a:pt x="606449" y="160886"/>
                        <a:pt x="532582" y="211227"/>
                      </a:cubicBezTo>
                      <a:cubicBezTo>
                        <a:pt x="384356" y="311745"/>
                        <a:pt x="259490" y="446482"/>
                        <a:pt x="168349" y="601453"/>
                      </a:cubicBezTo>
                      <a:cubicBezTo>
                        <a:pt x="77538" y="756590"/>
                        <a:pt x="20945" y="931962"/>
                        <a:pt x="4822" y="1111117"/>
                      </a:cubicBezTo>
                      <a:cubicBezTo>
                        <a:pt x="-10971" y="1290272"/>
                        <a:pt x="12061" y="1472883"/>
                        <a:pt x="73425" y="1642003"/>
                      </a:cubicBezTo>
                      <a:cubicBezTo>
                        <a:pt x="134953" y="1810794"/>
                        <a:pt x="233990" y="1965601"/>
                        <a:pt x="360994" y="2091619"/>
                      </a:cubicBezTo>
                      <a:cubicBezTo>
                        <a:pt x="487506" y="2218294"/>
                        <a:pt x="642806" y="2314863"/>
                        <a:pt x="810117" y="2374418"/>
                      </a:cubicBezTo>
                      <a:cubicBezTo>
                        <a:pt x="894019" y="2403701"/>
                        <a:pt x="980882" y="2423936"/>
                        <a:pt x="1068568" y="2433972"/>
                      </a:cubicBezTo>
                      <a:cubicBezTo>
                        <a:pt x="1156254" y="2444830"/>
                        <a:pt x="1244926" y="2445159"/>
                        <a:pt x="1332119" y="2435617"/>
                      </a:cubicBezTo>
                      <a:cubicBezTo>
                        <a:pt x="1344128" y="2434301"/>
                        <a:pt x="1352847" y="2423443"/>
                        <a:pt x="1351531" y="2411433"/>
                      </a:cubicBezTo>
                      <a:cubicBezTo>
                        <a:pt x="1350216" y="2399917"/>
                        <a:pt x="1340509" y="2391527"/>
                        <a:pt x="1329158" y="2391856"/>
                      </a:cubicBezTo>
                      <a:lnTo>
                        <a:pt x="1328993" y="2391856"/>
                      </a:lnTo>
                      <a:cubicBezTo>
                        <a:pt x="1160037" y="2396627"/>
                        <a:pt x="990588" y="2368824"/>
                        <a:pt x="836439" y="2304664"/>
                      </a:cubicBezTo>
                      <a:cubicBezTo>
                        <a:pt x="681796" y="2241984"/>
                        <a:pt x="541302" y="2146730"/>
                        <a:pt x="427294" y="2026636"/>
                      </a:cubicBezTo>
                      <a:cubicBezTo>
                        <a:pt x="313944" y="1906211"/>
                        <a:pt x="224119" y="1763249"/>
                        <a:pt x="170652" y="1607290"/>
                      </a:cubicBezTo>
                      <a:cubicBezTo>
                        <a:pt x="116363" y="1451825"/>
                        <a:pt x="95469" y="1284843"/>
                        <a:pt x="111098" y="1120823"/>
                      </a:cubicBezTo>
                      <a:cubicBezTo>
                        <a:pt x="138572" y="792125"/>
                        <a:pt x="316411" y="480536"/>
                        <a:pt x="586049" y="287232"/>
                      </a:cubicBezTo>
                      <a:cubicBezTo>
                        <a:pt x="853384" y="90803"/>
                        <a:pt x="1208075" y="17430"/>
                        <a:pt x="1538913" y="90967"/>
                      </a:cubicBezTo>
                      <a:cubicBezTo>
                        <a:pt x="1550757" y="93600"/>
                        <a:pt x="1562438" y="86197"/>
                        <a:pt x="1565070" y="74352"/>
                      </a:cubicBezTo>
                      <a:cubicBezTo>
                        <a:pt x="1567703" y="63000"/>
                        <a:pt x="1560793" y="51649"/>
                        <a:pt x="1549935" y="48359"/>
                      </a:cubicBezTo>
                      <a:close/>
                    </a:path>
                  </a:pathLst>
                </a:custGeom>
                <a:solidFill>
                  <a:srgbClr val="4F3131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" name="Graphic 4">
                <a:extLst>
                  <a:ext uri="{FF2B5EF4-FFF2-40B4-BE49-F238E27FC236}">
                    <a16:creationId xmlns:a16="http://schemas.microsoft.com/office/drawing/2014/main" id="{8B5C3068-BBEE-9116-844C-7D51D3A81A25}"/>
                  </a:ext>
                </a:extLst>
              </p:cNvPr>
              <p:cNvGrpSpPr/>
              <p:nvPr/>
            </p:nvGrpSpPr>
            <p:grpSpPr>
              <a:xfrm>
                <a:off x="10006214" y="4124854"/>
                <a:ext cx="2065191" cy="2065022"/>
                <a:chOff x="10006214" y="4124854"/>
                <a:chExt cx="2065191" cy="2065022"/>
              </a:xfrm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38F072E8-94D8-1778-4CFF-D4D4B028EFBF}"/>
                    </a:ext>
                  </a:extLst>
                </p:cNvPr>
                <p:cNvSpPr/>
                <p:nvPr/>
              </p:nvSpPr>
              <p:spPr>
                <a:xfrm>
                  <a:off x="10006214" y="4124854"/>
                  <a:ext cx="2065191" cy="2065022"/>
                </a:xfrm>
                <a:custGeom>
                  <a:avLst/>
                  <a:gdLst>
                    <a:gd name="connsiteX0" fmla="*/ 5018 w 2065191"/>
                    <a:gd name="connsiteY0" fmla="*/ 932139 h 2065022"/>
                    <a:gd name="connsiteX1" fmla="*/ 4853 w 2065191"/>
                    <a:gd name="connsiteY1" fmla="*/ 1133833 h 2065022"/>
                    <a:gd name="connsiteX2" fmla="*/ 149790 w 2065191"/>
                    <a:gd name="connsiteY2" fmla="*/ 1567491 h 2065022"/>
                    <a:gd name="connsiteX3" fmla="*/ 779383 w 2065191"/>
                    <a:gd name="connsiteY3" fmla="*/ 2033394 h 2065022"/>
                    <a:gd name="connsiteX4" fmla="*/ 932546 w 2065191"/>
                    <a:gd name="connsiteY4" fmla="*/ 2060045 h 2065022"/>
                    <a:gd name="connsiteX5" fmla="*/ 1129798 w 2065191"/>
                    <a:gd name="connsiteY5" fmla="*/ 2060374 h 2065022"/>
                    <a:gd name="connsiteX6" fmla="*/ 1364559 w 2065191"/>
                    <a:gd name="connsiteY6" fmla="*/ 2010362 h 2065022"/>
                    <a:gd name="connsiteX7" fmla="*/ 1634361 w 2065191"/>
                    <a:gd name="connsiteY7" fmla="*/ 1871512 h 2065022"/>
                    <a:gd name="connsiteX8" fmla="*/ 1719415 w 2065191"/>
                    <a:gd name="connsiteY8" fmla="*/ 1803403 h 2065022"/>
                    <a:gd name="connsiteX9" fmla="*/ 1884422 w 2065191"/>
                    <a:gd name="connsiteY9" fmla="*/ 1616351 h 2065022"/>
                    <a:gd name="connsiteX10" fmla="*/ 2011426 w 2065191"/>
                    <a:gd name="connsiteY10" fmla="*/ 1362342 h 2065022"/>
                    <a:gd name="connsiteX11" fmla="*/ 2011426 w 2065191"/>
                    <a:gd name="connsiteY11" fmla="*/ 1362178 h 2065022"/>
                    <a:gd name="connsiteX12" fmla="*/ 2060287 w 2065191"/>
                    <a:gd name="connsiteY12" fmla="*/ 1132517 h 2065022"/>
                    <a:gd name="connsiteX13" fmla="*/ 2064564 w 2065191"/>
                    <a:gd name="connsiteY13" fmla="*/ 999754 h 2065022"/>
                    <a:gd name="connsiteX14" fmla="*/ 2020146 w 2065191"/>
                    <a:gd name="connsiteY14" fmla="*/ 730774 h 2065022"/>
                    <a:gd name="connsiteX15" fmla="*/ 1433654 w 2065191"/>
                    <a:gd name="connsiteY15" fmla="*/ 80781 h 2065022"/>
                    <a:gd name="connsiteX16" fmla="*/ 1132923 w 2065191"/>
                    <a:gd name="connsiteY16" fmla="*/ 4940 h 2065022"/>
                    <a:gd name="connsiteX17" fmla="*/ 1079621 w 2065191"/>
                    <a:gd name="connsiteY17" fmla="*/ 1156 h 2065022"/>
                    <a:gd name="connsiteX18" fmla="*/ 876447 w 2065191"/>
                    <a:gd name="connsiteY18" fmla="*/ 11849 h 2065022"/>
                    <a:gd name="connsiteX19" fmla="*/ 313316 w 2065191"/>
                    <a:gd name="connsiteY19" fmla="*/ 292181 h 2065022"/>
                    <a:gd name="connsiteX20" fmla="*/ 53549 w 2065191"/>
                    <a:gd name="connsiteY20" fmla="*/ 704123 h 2065022"/>
                    <a:gd name="connsiteX21" fmla="*/ 5018 w 2065191"/>
                    <a:gd name="connsiteY21" fmla="*/ 932139 h 206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065191" h="2065022">
                      <a:moveTo>
                        <a:pt x="5018" y="932139"/>
                      </a:moveTo>
                      <a:cubicBezTo>
                        <a:pt x="-1727" y="1000577"/>
                        <a:pt x="-1563" y="1068027"/>
                        <a:pt x="4853" y="1133833"/>
                      </a:cubicBezTo>
                      <a:cubicBezTo>
                        <a:pt x="20317" y="1290285"/>
                        <a:pt x="70988" y="1438019"/>
                        <a:pt x="149790" y="1567491"/>
                      </a:cubicBezTo>
                      <a:cubicBezTo>
                        <a:pt x="287323" y="1794191"/>
                        <a:pt x="510568" y="1965778"/>
                        <a:pt x="779383" y="2033394"/>
                      </a:cubicBezTo>
                      <a:cubicBezTo>
                        <a:pt x="829067" y="2045897"/>
                        <a:pt x="879901" y="2054780"/>
                        <a:pt x="932546" y="2060045"/>
                      </a:cubicBezTo>
                      <a:cubicBezTo>
                        <a:pt x="999503" y="2066625"/>
                        <a:pt x="1065473" y="2066625"/>
                        <a:pt x="1129798" y="2060374"/>
                      </a:cubicBezTo>
                      <a:cubicBezTo>
                        <a:pt x="1210903" y="2052806"/>
                        <a:pt x="1289540" y="2035861"/>
                        <a:pt x="1364559" y="2010362"/>
                      </a:cubicBezTo>
                      <a:cubicBezTo>
                        <a:pt x="1461621" y="1977459"/>
                        <a:pt x="1552433" y="1930408"/>
                        <a:pt x="1634361" y="1871512"/>
                      </a:cubicBezTo>
                      <a:cubicBezTo>
                        <a:pt x="1664138" y="1850290"/>
                        <a:pt x="1692434" y="1827587"/>
                        <a:pt x="1719415" y="1803403"/>
                      </a:cubicBezTo>
                      <a:cubicBezTo>
                        <a:pt x="1781765" y="1748127"/>
                        <a:pt x="1837042" y="1685283"/>
                        <a:pt x="1884422" y="1616351"/>
                      </a:cubicBezTo>
                      <a:cubicBezTo>
                        <a:pt x="1937724" y="1539030"/>
                        <a:pt x="1980662" y="1453977"/>
                        <a:pt x="2011426" y="1362342"/>
                      </a:cubicBezTo>
                      <a:lnTo>
                        <a:pt x="2011426" y="1362178"/>
                      </a:lnTo>
                      <a:cubicBezTo>
                        <a:pt x="2035775" y="1289134"/>
                        <a:pt x="2052555" y="1212471"/>
                        <a:pt x="2060287" y="1132517"/>
                      </a:cubicBezTo>
                      <a:cubicBezTo>
                        <a:pt x="2064564" y="1088098"/>
                        <a:pt x="2066209" y="1043515"/>
                        <a:pt x="2064564" y="999754"/>
                      </a:cubicBezTo>
                      <a:cubicBezTo>
                        <a:pt x="2061768" y="906804"/>
                        <a:pt x="2046468" y="816486"/>
                        <a:pt x="2020146" y="730774"/>
                      </a:cubicBezTo>
                      <a:cubicBezTo>
                        <a:pt x="1931637" y="440079"/>
                        <a:pt x="1716618" y="200053"/>
                        <a:pt x="1433654" y="80781"/>
                      </a:cubicBezTo>
                      <a:cubicBezTo>
                        <a:pt x="1340211" y="41462"/>
                        <a:pt x="1239199" y="15304"/>
                        <a:pt x="1132923" y="4940"/>
                      </a:cubicBezTo>
                      <a:cubicBezTo>
                        <a:pt x="1114992" y="3130"/>
                        <a:pt x="1097388" y="1814"/>
                        <a:pt x="1079621" y="1156"/>
                      </a:cubicBezTo>
                      <a:cubicBezTo>
                        <a:pt x="1010525" y="-2134"/>
                        <a:pt x="942581" y="1650"/>
                        <a:pt x="876447" y="11849"/>
                      </a:cubicBezTo>
                      <a:cubicBezTo>
                        <a:pt x="660934" y="44588"/>
                        <a:pt x="464998" y="144941"/>
                        <a:pt x="313316" y="292181"/>
                      </a:cubicBezTo>
                      <a:cubicBezTo>
                        <a:pt x="197005" y="404873"/>
                        <a:pt x="106522" y="545203"/>
                        <a:pt x="53549" y="704123"/>
                      </a:cubicBezTo>
                      <a:cubicBezTo>
                        <a:pt x="29201" y="776838"/>
                        <a:pt x="12750" y="853172"/>
                        <a:pt x="5018" y="932139"/>
                      </a:cubicBezTo>
                      <a:close/>
                    </a:path>
                  </a:pathLst>
                </a:custGeom>
                <a:solidFill>
                  <a:srgbClr val="06827E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F25C74C4-25BA-D548-EDD3-120091C9B31F}"/>
                    </a:ext>
                  </a:extLst>
                </p:cNvPr>
                <p:cNvSpPr/>
                <p:nvPr/>
              </p:nvSpPr>
              <p:spPr>
                <a:xfrm>
                  <a:off x="11008795" y="4126174"/>
                  <a:ext cx="1017564" cy="2059053"/>
                </a:xfrm>
                <a:custGeom>
                  <a:avLst/>
                  <a:gdLst>
                    <a:gd name="connsiteX0" fmla="*/ 49731 w 1017564"/>
                    <a:gd name="connsiteY0" fmla="*/ 384140 h 2059053"/>
                    <a:gd name="connsiteX1" fmla="*/ 122775 w 1017564"/>
                    <a:gd name="connsiteY1" fmla="*/ 615446 h 2059053"/>
                    <a:gd name="connsiteX2" fmla="*/ 84114 w 1017564"/>
                    <a:gd name="connsiteY2" fmla="*/ 701815 h 2059053"/>
                    <a:gd name="connsiteX3" fmla="*/ 208487 w 1017564"/>
                    <a:gd name="connsiteY3" fmla="*/ 989221 h 2059053"/>
                    <a:gd name="connsiteX4" fmla="*/ 276924 w 1017564"/>
                    <a:gd name="connsiteY4" fmla="*/ 1017682 h 2059053"/>
                    <a:gd name="connsiteX5" fmla="*/ 352107 w 1017564"/>
                    <a:gd name="connsiteY5" fmla="*/ 1130867 h 2059053"/>
                    <a:gd name="connsiteX6" fmla="*/ 488982 w 1017564"/>
                    <a:gd name="connsiteY6" fmla="*/ 1233359 h 2059053"/>
                    <a:gd name="connsiteX7" fmla="*/ 420216 w 1017564"/>
                    <a:gd name="connsiteY7" fmla="*/ 1332725 h 2059053"/>
                    <a:gd name="connsiteX8" fmla="*/ 287618 w 1017564"/>
                    <a:gd name="connsiteY8" fmla="*/ 1346380 h 2059053"/>
                    <a:gd name="connsiteX9" fmla="*/ 181177 w 1017564"/>
                    <a:gd name="connsiteY9" fmla="*/ 1414653 h 2059053"/>
                    <a:gd name="connsiteX10" fmla="*/ 163245 w 1017564"/>
                    <a:gd name="connsiteY10" fmla="*/ 1495265 h 2059053"/>
                    <a:gd name="connsiteX11" fmla="*/ 34595 w 1017564"/>
                    <a:gd name="connsiteY11" fmla="*/ 1548074 h 2059053"/>
                    <a:gd name="connsiteX12" fmla="*/ 23902 w 1017564"/>
                    <a:gd name="connsiteY12" fmla="*/ 1703046 h 2059053"/>
                    <a:gd name="connsiteX13" fmla="*/ 42656 w 1017564"/>
                    <a:gd name="connsiteY13" fmla="*/ 1731342 h 2059053"/>
                    <a:gd name="connsiteX14" fmla="*/ 143997 w 1017564"/>
                    <a:gd name="connsiteY14" fmla="*/ 1906549 h 2059053"/>
                    <a:gd name="connsiteX15" fmla="*/ 125407 w 1017564"/>
                    <a:gd name="connsiteY15" fmla="*/ 1995880 h 2059053"/>
                    <a:gd name="connsiteX16" fmla="*/ 127217 w 1017564"/>
                    <a:gd name="connsiteY16" fmla="*/ 2059053 h 2059053"/>
                    <a:gd name="connsiteX17" fmla="*/ 361978 w 1017564"/>
                    <a:gd name="connsiteY17" fmla="*/ 2009041 h 2059053"/>
                    <a:gd name="connsiteX18" fmla="*/ 411990 w 1017564"/>
                    <a:gd name="connsiteY18" fmla="*/ 1927113 h 2059053"/>
                    <a:gd name="connsiteX19" fmla="*/ 558078 w 1017564"/>
                    <a:gd name="connsiteY19" fmla="*/ 1894211 h 2059053"/>
                    <a:gd name="connsiteX20" fmla="*/ 631616 w 1017564"/>
                    <a:gd name="connsiteY20" fmla="*/ 1870192 h 2059053"/>
                    <a:gd name="connsiteX21" fmla="*/ 716669 w 1017564"/>
                    <a:gd name="connsiteY21" fmla="*/ 1802083 h 2059053"/>
                    <a:gd name="connsiteX22" fmla="*/ 764378 w 1017564"/>
                    <a:gd name="connsiteY22" fmla="*/ 1714068 h 2059053"/>
                    <a:gd name="connsiteX23" fmla="*/ 773591 w 1017564"/>
                    <a:gd name="connsiteY23" fmla="*/ 1662904 h 2059053"/>
                    <a:gd name="connsiteX24" fmla="*/ 690511 w 1017564"/>
                    <a:gd name="connsiteY24" fmla="*/ 1450353 h 2059053"/>
                    <a:gd name="connsiteX25" fmla="*/ 536362 w 1017564"/>
                    <a:gd name="connsiteY25" fmla="*/ 1303607 h 2059053"/>
                    <a:gd name="connsiteX26" fmla="*/ 690018 w 1017564"/>
                    <a:gd name="connsiteY26" fmla="*/ 1205885 h 2059053"/>
                    <a:gd name="connsiteX27" fmla="*/ 743978 w 1017564"/>
                    <a:gd name="connsiteY27" fmla="*/ 1039726 h 2059053"/>
                    <a:gd name="connsiteX28" fmla="*/ 700053 w 1017564"/>
                    <a:gd name="connsiteY28" fmla="*/ 926706 h 2059053"/>
                    <a:gd name="connsiteX29" fmla="*/ 979727 w 1017564"/>
                    <a:gd name="connsiteY29" fmla="*/ 811875 h 2059053"/>
                    <a:gd name="connsiteX30" fmla="*/ 1017565 w 1017564"/>
                    <a:gd name="connsiteY30" fmla="*/ 729618 h 2059053"/>
                    <a:gd name="connsiteX31" fmla="*/ 431074 w 1017564"/>
                    <a:gd name="connsiteY31" fmla="*/ 79625 h 2059053"/>
                    <a:gd name="connsiteX32" fmla="*/ 130343 w 1017564"/>
                    <a:gd name="connsiteY32" fmla="*/ 3784 h 2059053"/>
                    <a:gd name="connsiteX33" fmla="*/ 77040 w 1017564"/>
                    <a:gd name="connsiteY33" fmla="*/ 0 h 2059053"/>
                    <a:gd name="connsiteX34" fmla="*/ 49731 w 1017564"/>
                    <a:gd name="connsiteY34" fmla="*/ 384140 h 2059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017564" h="2059053">
                      <a:moveTo>
                        <a:pt x="49731" y="384140"/>
                      </a:moveTo>
                      <a:cubicBezTo>
                        <a:pt x="83127" y="459816"/>
                        <a:pt x="142681" y="535163"/>
                        <a:pt x="122775" y="615446"/>
                      </a:cubicBezTo>
                      <a:cubicBezTo>
                        <a:pt x="115207" y="646210"/>
                        <a:pt x="96288" y="672861"/>
                        <a:pt x="84114" y="701815"/>
                      </a:cubicBezTo>
                      <a:cubicBezTo>
                        <a:pt x="38544" y="809243"/>
                        <a:pt x="98920" y="948915"/>
                        <a:pt x="208487" y="989221"/>
                      </a:cubicBezTo>
                      <a:cubicBezTo>
                        <a:pt x="231683" y="997940"/>
                        <a:pt x="257018" y="1002711"/>
                        <a:pt x="276924" y="1017682"/>
                      </a:cubicBezTo>
                      <a:cubicBezTo>
                        <a:pt x="313117" y="1045485"/>
                        <a:pt x="320027" y="1098458"/>
                        <a:pt x="352107" y="1130867"/>
                      </a:cubicBezTo>
                      <a:cubicBezTo>
                        <a:pt x="393564" y="1172160"/>
                        <a:pt x="473354" y="1176931"/>
                        <a:pt x="488982" y="1233359"/>
                      </a:cubicBezTo>
                      <a:cubicBezTo>
                        <a:pt x="500992" y="1276297"/>
                        <a:pt x="462331" y="1318742"/>
                        <a:pt x="420216" y="1332725"/>
                      </a:cubicBezTo>
                      <a:cubicBezTo>
                        <a:pt x="377771" y="1346380"/>
                        <a:pt x="332036" y="1341280"/>
                        <a:pt x="287618" y="1346380"/>
                      </a:cubicBezTo>
                      <a:cubicBezTo>
                        <a:pt x="243363" y="1351480"/>
                        <a:pt x="195325" y="1372209"/>
                        <a:pt x="181177" y="1414653"/>
                      </a:cubicBezTo>
                      <a:cubicBezTo>
                        <a:pt x="172458" y="1440811"/>
                        <a:pt x="178380" y="1472068"/>
                        <a:pt x="163245" y="1495265"/>
                      </a:cubicBezTo>
                      <a:cubicBezTo>
                        <a:pt x="137252" y="1535077"/>
                        <a:pt x="74408" y="1522081"/>
                        <a:pt x="34595" y="1548074"/>
                      </a:cubicBezTo>
                      <a:cubicBezTo>
                        <a:pt x="-13936" y="1579661"/>
                        <a:pt x="-5546" y="1649414"/>
                        <a:pt x="23902" y="1703046"/>
                      </a:cubicBezTo>
                      <a:cubicBezTo>
                        <a:pt x="29496" y="1713246"/>
                        <a:pt x="35747" y="1722623"/>
                        <a:pt x="42656" y="1731342"/>
                      </a:cubicBezTo>
                      <a:cubicBezTo>
                        <a:pt x="85430" y="1785467"/>
                        <a:pt x="144984" y="1837618"/>
                        <a:pt x="143997" y="1906549"/>
                      </a:cubicBezTo>
                      <a:cubicBezTo>
                        <a:pt x="143503" y="1936984"/>
                        <a:pt x="130671" y="1965774"/>
                        <a:pt x="125407" y="1995880"/>
                      </a:cubicBezTo>
                      <a:cubicBezTo>
                        <a:pt x="121788" y="2016609"/>
                        <a:pt x="122446" y="2038325"/>
                        <a:pt x="127217" y="2059053"/>
                      </a:cubicBezTo>
                      <a:cubicBezTo>
                        <a:pt x="208322" y="2051486"/>
                        <a:pt x="286959" y="2034541"/>
                        <a:pt x="361978" y="2009041"/>
                      </a:cubicBezTo>
                      <a:cubicBezTo>
                        <a:pt x="372671" y="1976961"/>
                        <a:pt x="386161" y="1946855"/>
                        <a:pt x="411990" y="1927113"/>
                      </a:cubicBezTo>
                      <a:cubicBezTo>
                        <a:pt x="452296" y="1896349"/>
                        <a:pt x="508066" y="1901943"/>
                        <a:pt x="558078" y="1894211"/>
                      </a:cubicBezTo>
                      <a:cubicBezTo>
                        <a:pt x="583742" y="1890262"/>
                        <a:pt x="608584" y="1881872"/>
                        <a:pt x="631616" y="1870192"/>
                      </a:cubicBezTo>
                      <a:cubicBezTo>
                        <a:pt x="664025" y="1853740"/>
                        <a:pt x="693308" y="1830215"/>
                        <a:pt x="716669" y="1802083"/>
                      </a:cubicBezTo>
                      <a:cubicBezTo>
                        <a:pt x="738056" y="1776255"/>
                        <a:pt x="754507" y="1746477"/>
                        <a:pt x="764378" y="1714068"/>
                      </a:cubicBezTo>
                      <a:cubicBezTo>
                        <a:pt x="769478" y="1697288"/>
                        <a:pt x="772439" y="1680178"/>
                        <a:pt x="773591" y="1662904"/>
                      </a:cubicBezTo>
                      <a:cubicBezTo>
                        <a:pt x="779678" y="1584432"/>
                        <a:pt x="749078" y="1503162"/>
                        <a:pt x="690511" y="1450353"/>
                      </a:cubicBezTo>
                      <a:cubicBezTo>
                        <a:pt x="637044" y="1401986"/>
                        <a:pt x="560052" y="1371715"/>
                        <a:pt x="536362" y="1303607"/>
                      </a:cubicBezTo>
                      <a:cubicBezTo>
                        <a:pt x="591310" y="1277120"/>
                        <a:pt x="647244" y="1249646"/>
                        <a:pt x="690018" y="1205885"/>
                      </a:cubicBezTo>
                      <a:cubicBezTo>
                        <a:pt x="732627" y="1162289"/>
                        <a:pt x="759772" y="1098622"/>
                        <a:pt x="743978" y="1039726"/>
                      </a:cubicBezTo>
                      <a:cubicBezTo>
                        <a:pt x="733285" y="1000572"/>
                        <a:pt x="705153" y="967011"/>
                        <a:pt x="700053" y="926706"/>
                      </a:cubicBezTo>
                      <a:cubicBezTo>
                        <a:pt x="803039" y="914367"/>
                        <a:pt x="918034" y="895283"/>
                        <a:pt x="979727" y="811875"/>
                      </a:cubicBezTo>
                      <a:cubicBezTo>
                        <a:pt x="997823" y="787363"/>
                        <a:pt x="1009504" y="759066"/>
                        <a:pt x="1017565" y="729618"/>
                      </a:cubicBezTo>
                      <a:cubicBezTo>
                        <a:pt x="929056" y="438923"/>
                        <a:pt x="714037" y="198897"/>
                        <a:pt x="431074" y="79625"/>
                      </a:cubicBezTo>
                      <a:cubicBezTo>
                        <a:pt x="337630" y="40306"/>
                        <a:pt x="236618" y="14148"/>
                        <a:pt x="130343" y="3784"/>
                      </a:cubicBezTo>
                      <a:cubicBezTo>
                        <a:pt x="112411" y="1974"/>
                        <a:pt x="94808" y="658"/>
                        <a:pt x="77040" y="0"/>
                      </a:cubicBezTo>
                      <a:cubicBezTo>
                        <a:pt x="8931" y="109731"/>
                        <a:pt x="4654" y="281812"/>
                        <a:pt x="49731" y="384140"/>
                      </a:cubicBezTo>
                      <a:close/>
                    </a:path>
                  </a:pathLst>
                </a:custGeom>
                <a:solidFill>
                  <a:srgbClr val="ADE573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45FFE4C5-E1E9-DDB5-4FF9-6B1775443597}"/>
                    </a:ext>
                  </a:extLst>
                </p:cNvPr>
                <p:cNvSpPr/>
                <p:nvPr/>
              </p:nvSpPr>
              <p:spPr>
                <a:xfrm>
                  <a:off x="10006214" y="4416870"/>
                  <a:ext cx="912534" cy="1276456"/>
                </a:xfrm>
                <a:custGeom>
                  <a:avLst/>
                  <a:gdLst>
                    <a:gd name="connsiteX0" fmla="*/ 5018 w 912534"/>
                    <a:gd name="connsiteY0" fmla="*/ 640123 h 1276456"/>
                    <a:gd name="connsiteX1" fmla="*/ 4853 w 912534"/>
                    <a:gd name="connsiteY1" fmla="*/ 841817 h 1276456"/>
                    <a:gd name="connsiteX2" fmla="*/ 149790 w 912534"/>
                    <a:gd name="connsiteY2" fmla="*/ 1275475 h 1276456"/>
                    <a:gd name="connsiteX3" fmla="*/ 557126 w 912534"/>
                    <a:gd name="connsiteY3" fmla="*/ 1079210 h 1276456"/>
                    <a:gd name="connsiteX4" fmla="*/ 758161 w 912534"/>
                    <a:gd name="connsiteY4" fmla="*/ 1141396 h 1276456"/>
                    <a:gd name="connsiteX5" fmla="*/ 853908 w 912534"/>
                    <a:gd name="connsiteY5" fmla="*/ 936412 h 1276456"/>
                    <a:gd name="connsiteX6" fmla="*/ 912146 w 912534"/>
                    <a:gd name="connsiteY6" fmla="*/ 848233 h 1276456"/>
                    <a:gd name="connsiteX7" fmla="*/ 896353 w 912534"/>
                    <a:gd name="connsiteY7" fmla="*/ 781769 h 1276456"/>
                    <a:gd name="connsiteX8" fmla="*/ 847327 w 912534"/>
                    <a:gd name="connsiteY8" fmla="*/ 459816 h 1276456"/>
                    <a:gd name="connsiteX9" fmla="*/ 697456 w 912534"/>
                    <a:gd name="connsiteY9" fmla="*/ 341531 h 1276456"/>
                    <a:gd name="connsiteX10" fmla="*/ 639711 w 912534"/>
                    <a:gd name="connsiteY10" fmla="*/ 194291 h 1276456"/>
                    <a:gd name="connsiteX11" fmla="*/ 549393 w 912534"/>
                    <a:gd name="connsiteY11" fmla="*/ 119931 h 1276456"/>
                    <a:gd name="connsiteX12" fmla="*/ 313316 w 912534"/>
                    <a:gd name="connsiteY12" fmla="*/ 0 h 1276456"/>
                    <a:gd name="connsiteX13" fmla="*/ 53549 w 912534"/>
                    <a:gd name="connsiteY13" fmla="*/ 411942 h 1276456"/>
                    <a:gd name="connsiteX14" fmla="*/ 5018 w 912534"/>
                    <a:gd name="connsiteY14" fmla="*/ 640123 h 12764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2534" h="1276456">
                      <a:moveTo>
                        <a:pt x="5018" y="640123"/>
                      </a:moveTo>
                      <a:cubicBezTo>
                        <a:pt x="-1727" y="708561"/>
                        <a:pt x="-1563" y="776011"/>
                        <a:pt x="4853" y="841817"/>
                      </a:cubicBezTo>
                      <a:cubicBezTo>
                        <a:pt x="20317" y="998269"/>
                        <a:pt x="70988" y="1146002"/>
                        <a:pt x="149790" y="1275475"/>
                      </a:cubicBezTo>
                      <a:cubicBezTo>
                        <a:pt x="301142" y="1293900"/>
                        <a:pt x="404128" y="1046472"/>
                        <a:pt x="557126" y="1079210"/>
                      </a:cubicBezTo>
                      <a:cubicBezTo>
                        <a:pt x="627866" y="1094510"/>
                        <a:pt x="691698" y="1169692"/>
                        <a:pt x="758161" y="1141396"/>
                      </a:cubicBezTo>
                      <a:cubicBezTo>
                        <a:pt x="829889" y="1110632"/>
                        <a:pt x="810970" y="1001395"/>
                        <a:pt x="853908" y="936412"/>
                      </a:cubicBezTo>
                      <a:cubicBezTo>
                        <a:pt x="873650" y="906635"/>
                        <a:pt x="908198" y="883768"/>
                        <a:pt x="912146" y="848233"/>
                      </a:cubicBezTo>
                      <a:cubicBezTo>
                        <a:pt x="914778" y="825365"/>
                        <a:pt x="903427" y="803649"/>
                        <a:pt x="896353" y="781769"/>
                      </a:cubicBezTo>
                      <a:cubicBezTo>
                        <a:pt x="862298" y="676645"/>
                        <a:pt x="917904" y="544870"/>
                        <a:pt x="847327" y="459816"/>
                      </a:cubicBezTo>
                      <a:cubicBezTo>
                        <a:pt x="806364" y="410462"/>
                        <a:pt x="733978" y="394175"/>
                        <a:pt x="697456" y="341531"/>
                      </a:cubicBezTo>
                      <a:cubicBezTo>
                        <a:pt x="667185" y="298099"/>
                        <a:pt x="668172" y="238874"/>
                        <a:pt x="639711" y="194291"/>
                      </a:cubicBezTo>
                      <a:cubicBezTo>
                        <a:pt x="618324" y="161059"/>
                        <a:pt x="583283" y="139837"/>
                        <a:pt x="549393" y="119931"/>
                      </a:cubicBezTo>
                      <a:cubicBezTo>
                        <a:pt x="471743" y="74031"/>
                        <a:pt x="396231" y="3126"/>
                        <a:pt x="313316" y="0"/>
                      </a:cubicBezTo>
                      <a:cubicBezTo>
                        <a:pt x="197005" y="112692"/>
                        <a:pt x="106522" y="253022"/>
                        <a:pt x="53549" y="411942"/>
                      </a:cubicBezTo>
                      <a:cubicBezTo>
                        <a:pt x="29201" y="484822"/>
                        <a:pt x="12750" y="561156"/>
                        <a:pt x="5018" y="640123"/>
                      </a:cubicBezTo>
                      <a:close/>
                    </a:path>
                  </a:pathLst>
                </a:custGeom>
                <a:solidFill>
                  <a:srgbClr val="ADE573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98E9A70A-3146-D075-32F5-D0E28AD9A849}"/>
                  </a:ext>
                </a:extLst>
              </p:cNvPr>
              <p:cNvSpPr/>
              <p:nvPr/>
            </p:nvSpPr>
            <p:spPr>
              <a:xfrm>
                <a:off x="10006214" y="4829306"/>
                <a:ext cx="1884421" cy="1360734"/>
              </a:xfrm>
              <a:custGeom>
                <a:avLst/>
                <a:gdLst>
                  <a:gd name="connsiteX0" fmla="*/ 5018 w 1884421"/>
                  <a:gd name="connsiteY0" fmla="*/ 227687 h 1360734"/>
                  <a:gd name="connsiteX1" fmla="*/ 4853 w 1884421"/>
                  <a:gd name="connsiteY1" fmla="*/ 429381 h 1360734"/>
                  <a:gd name="connsiteX2" fmla="*/ 779383 w 1884421"/>
                  <a:gd name="connsiteY2" fmla="*/ 1329106 h 1360734"/>
                  <a:gd name="connsiteX3" fmla="*/ 932546 w 1884421"/>
                  <a:gd name="connsiteY3" fmla="*/ 1355757 h 1360734"/>
                  <a:gd name="connsiteX4" fmla="*/ 1129798 w 1884421"/>
                  <a:gd name="connsiteY4" fmla="*/ 1356086 h 1360734"/>
                  <a:gd name="connsiteX5" fmla="*/ 1364559 w 1884421"/>
                  <a:gd name="connsiteY5" fmla="*/ 1306074 h 1360734"/>
                  <a:gd name="connsiteX6" fmla="*/ 1634361 w 1884421"/>
                  <a:gd name="connsiteY6" fmla="*/ 1167225 h 1360734"/>
                  <a:gd name="connsiteX7" fmla="*/ 1719415 w 1884421"/>
                  <a:gd name="connsiteY7" fmla="*/ 1099116 h 1360734"/>
                  <a:gd name="connsiteX8" fmla="*/ 1884422 w 1884421"/>
                  <a:gd name="connsiteY8" fmla="*/ 912064 h 1360734"/>
                  <a:gd name="connsiteX9" fmla="*/ 1776336 w 1884421"/>
                  <a:gd name="connsiteY9" fmla="*/ 959937 h 1360734"/>
                  <a:gd name="connsiteX10" fmla="*/ 1441880 w 1884421"/>
                  <a:gd name="connsiteY10" fmla="*/ 1025743 h 1360734"/>
                  <a:gd name="connsiteX11" fmla="*/ 1050008 w 1884421"/>
                  <a:gd name="connsiteY11" fmla="*/ 1004521 h 1360734"/>
                  <a:gd name="connsiteX12" fmla="*/ 1026318 w 1884421"/>
                  <a:gd name="connsiteY12" fmla="*/ 1000079 h 1360734"/>
                  <a:gd name="connsiteX13" fmla="*/ 868879 w 1884421"/>
                  <a:gd name="connsiteY13" fmla="*/ 955660 h 1360734"/>
                  <a:gd name="connsiteX14" fmla="*/ 229085 w 1884421"/>
                  <a:gd name="connsiteY14" fmla="*/ 421813 h 1360734"/>
                  <a:gd name="connsiteX15" fmla="*/ 217240 w 1884421"/>
                  <a:gd name="connsiteY15" fmla="*/ 402072 h 1360734"/>
                  <a:gd name="connsiteX16" fmla="*/ 53549 w 1884421"/>
                  <a:gd name="connsiteY16" fmla="*/ 0 h 1360734"/>
                  <a:gd name="connsiteX17" fmla="*/ 5018 w 1884421"/>
                  <a:gd name="connsiteY17" fmla="*/ 227687 h 1360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84421" h="1360734">
                    <a:moveTo>
                      <a:pt x="5018" y="227687"/>
                    </a:moveTo>
                    <a:cubicBezTo>
                      <a:pt x="-1727" y="296125"/>
                      <a:pt x="-1563" y="363575"/>
                      <a:pt x="4853" y="429381"/>
                    </a:cubicBezTo>
                    <a:cubicBezTo>
                      <a:pt x="47133" y="859913"/>
                      <a:pt x="356912" y="1222666"/>
                      <a:pt x="779383" y="1329106"/>
                    </a:cubicBezTo>
                    <a:cubicBezTo>
                      <a:pt x="829067" y="1341609"/>
                      <a:pt x="879901" y="1350493"/>
                      <a:pt x="932546" y="1355757"/>
                    </a:cubicBezTo>
                    <a:cubicBezTo>
                      <a:pt x="999503" y="1362338"/>
                      <a:pt x="1065473" y="1362338"/>
                      <a:pt x="1129798" y="1356086"/>
                    </a:cubicBezTo>
                    <a:cubicBezTo>
                      <a:pt x="1210903" y="1348519"/>
                      <a:pt x="1289540" y="1331574"/>
                      <a:pt x="1364559" y="1306074"/>
                    </a:cubicBezTo>
                    <a:cubicBezTo>
                      <a:pt x="1461621" y="1273171"/>
                      <a:pt x="1552433" y="1226121"/>
                      <a:pt x="1634361" y="1167225"/>
                    </a:cubicBezTo>
                    <a:cubicBezTo>
                      <a:pt x="1664138" y="1146002"/>
                      <a:pt x="1692434" y="1123299"/>
                      <a:pt x="1719415" y="1099116"/>
                    </a:cubicBezTo>
                    <a:cubicBezTo>
                      <a:pt x="1781765" y="1043840"/>
                      <a:pt x="1837042" y="980995"/>
                      <a:pt x="1884422" y="912064"/>
                    </a:cubicBezTo>
                    <a:cubicBezTo>
                      <a:pt x="1849545" y="930654"/>
                      <a:pt x="1813516" y="946447"/>
                      <a:pt x="1776336" y="959937"/>
                    </a:cubicBezTo>
                    <a:cubicBezTo>
                      <a:pt x="1669896" y="998927"/>
                      <a:pt x="1555394" y="1017846"/>
                      <a:pt x="1441880" y="1025743"/>
                    </a:cubicBezTo>
                    <a:cubicBezTo>
                      <a:pt x="1311092" y="1034791"/>
                      <a:pt x="1178494" y="1029362"/>
                      <a:pt x="1050008" y="1004521"/>
                    </a:cubicBezTo>
                    <a:cubicBezTo>
                      <a:pt x="1042112" y="1003205"/>
                      <a:pt x="1034215" y="1001559"/>
                      <a:pt x="1026318" y="1000079"/>
                    </a:cubicBezTo>
                    <a:cubicBezTo>
                      <a:pt x="972851" y="988892"/>
                      <a:pt x="920372" y="974085"/>
                      <a:pt x="868879" y="955660"/>
                    </a:cubicBezTo>
                    <a:cubicBezTo>
                      <a:pt x="602531" y="859913"/>
                      <a:pt x="377148" y="663155"/>
                      <a:pt x="229085" y="421813"/>
                    </a:cubicBezTo>
                    <a:cubicBezTo>
                      <a:pt x="225137" y="415397"/>
                      <a:pt x="220860" y="408817"/>
                      <a:pt x="217240" y="402072"/>
                    </a:cubicBezTo>
                    <a:cubicBezTo>
                      <a:pt x="143209" y="277041"/>
                      <a:pt x="89084" y="141153"/>
                      <a:pt x="53549" y="0"/>
                    </a:cubicBezTo>
                    <a:cubicBezTo>
                      <a:pt x="29201" y="72386"/>
                      <a:pt x="12750" y="148720"/>
                      <a:pt x="5018" y="227687"/>
                    </a:cubicBezTo>
                    <a:close/>
                  </a:path>
                </a:pathLst>
              </a:custGeom>
              <a:solidFill>
                <a:srgbClr val="492A51"/>
              </a:solidFill>
              <a:ln w="16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BD505F4-F1A0-50FF-22B1-E50ED1EC7933}"/>
                </a:ext>
              </a:extLst>
            </p:cNvPr>
            <p:cNvSpPr/>
            <p:nvPr/>
          </p:nvSpPr>
          <p:spPr>
            <a:xfrm>
              <a:off x="10850859" y="6553688"/>
              <a:ext cx="142569" cy="99795"/>
            </a:xfrm>
            <a:custGeom>
              <a:avLst/>
              <a:gdLst>
                <a:gd name="connsiteX0" fmla="*/ 42988 w 142569"/>
                <a:gd name="connsiteY0" fmla="*/ 94975 h 99795"/>
                <a:gd name="connsiteX1" fmla="*/ 90368 w 142569"/>
                <a:gd name="connsiteY1" fmla="*/ 99581 h 99795"/>
                <a:gd name="connsiteX2" fmla="*/ 142355 w 142569"/>
                <a:gd name="connsiteY2" fmla="*/ 56807 h 99795"/>
                <a:gd name="connsiteX3" fmla="*/ 142355 w 142569"/>
                <a:gd name="connsiteY3" fmla="*/ 56807 h 99795"/>
                <a:gd name="connsiteX4" fmla="*/ 99581 w 142569"/>
                <a:gd name="connsiteY4" fmla="*/ 4821 h 99795"/>
                <a:gd name="connsiteX5" fmla="*/ 52201 w 142569"/>
                <a:gd name="connsiteY5" fmla="*/ 215 h 99795"/>
                <a:gd name="connsiteX6" fmla="*/ 215 w 142569"/>
                <a:gd name="connsiteY6" fmla="*/ 42988 h 99795"/>
                <a:gd name="connsiteX7" fmla="*/ 215 w 142569"/>
                <a:gd name="connsiteY7" fmla="*/ 42988 h 99795"/>
                <a:gd name="connsiteX8" fmla="*/ 42988 w 142569"/>
                <a:gd name="connsiteY8" fmla="*/ 94975 h 9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569" h="99795">
                  <a:moveTo>
                    <a:pt x="42988" y="94975"/>
                  </a:moveTo>
                  <a:lnTo>
                    <a:pt x="90368" y="99581"/>
                  </a:lnTo>
                  <a:cubicBezTo>
                    <a:pt x="116361" y="102049"/>
                    <a:pt x="139722" y="82965"/>
                    <a:pt x="142355" y="56807"/>
                  </a:cubicBezTo>
                  <a:lnTo>
                    <a:pt x="142355" y="56807"/>
                  </a:lnTo>
                  <a:cubicBezTo>
                    <a:pt x="144822" y="30815"/>
                    <a:pt x="125739" y="7453"/>
                    <a:pt x="99581" y="4821"/>
                  </a:cubicBezTo>
                  <a:lnTo>
                    <a:pt x="52201" y="215"/>
                  </a:lnTo>
                  <a:cubicBezTo>
                    <a:pt x="26208" y="-2253"/>
                    <a:pt x="2847" y="16831"/>
                    <a:pt x="215" y="42988"/>
                  </a:cubicBezTo>
                  <a:lnTo>
                    <a:pt x="215" y="42988"/>
                  </a:lnTo>
                  <a:cubicBezTo>
                    <a:pt x="-2253" y="69146"/>
                    <a:pt x="16831" y="92507"/>
                    <a:pt x="42988" y="94975"/>
                  </a:cubicBezTo>
                  <a:close/>
                </a:path>
              </a:pathLst>
            </a:custGeom>
            <a:solidFill>
              <a:srgbClr val="4F3131"/>
            </a:solidFill>
            <a:ln w="164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B69EAD1-172A-DF84-D098-5681C3648621}"/>
                </a:ext>
              </a:extLst>
            </p:cNvPr>
            <p:cNvSpPr/>
            <p:nvPr/>
          </p:nvSpPr>
          <p:spPr>
            <a:xfrm>
              <a:off x="10638851" y="6832721"/>
              <a:ext cx="484847" cy="247790"/>
            </a:xfrm>
            <a:custGeom>
              <a:avLst/>
              <a:gdLst>
                <a:gd name="connsiteX0" fmla="*/ 0 w 484847"/>
                <a:gd name="connsiteY0" fmla="*/ 200575 h 247790"/>
                <a:gd name="connsiteX1" fmla="*/ 484822 w 484847"/>
                <a:gd name="connsiteY1" fmla="*/ 247790 h 247790"/>
                <a:gd name="connsiteX2" fmla="*/ 264374 w 484847"/>
                <a:gd name="connsiteY2" fmla="*/ 1184 h 247790"/>
                <a:gd name="connsiteX3" fmla="*/ 0 w 484847"/>
                <a:gd name="connsiteY3" fmla="*/ 200575 h 24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4847" h="247790">
                  <a:moveTo>
                    <a:pt x="0" y="200575"/>
                  </a:moveTo>
                  <a:lnTo>
                    <a:pt x="484822" y="247790"/>
                  </a:lnTo>
                  <a:cubicBezTo>
                    <a:pt x="486631" y="121937"/>
                    <a:pt x="391707" y="13523"/>
                    <a:pt x="264374" y="1184"/>
                  </a:cubicBezTo>
                  <a:cubicBezTo>
                    <a:pt x="136711" y="-11319"/>
                    <a:pt x="22538" y="76531"/>
                    <a:pt x="0" y="200575"/>
                  </a:cubicBezTo>
                  <a:close/>
                </a:path>
              </a:pathLst>
            </a:custGeom>
            <a:solidFill>
              <a:srgbClr val="4F3131"/>
            </a:solidFill>
            <a:ln w="164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aphic 4">
            <a:extLst>
              <a:ext uri="{FF2B5EF4-FFF2-40B4-BE49-F238E27FC236}">
                <a16:creationId xmlns:a16="http://schemas.microsoft.com/office/drawing/2014/main" id="{3B0366F4-B266-812F-9096-480A85A583FF}"/>
              </a:ext>
            </a:extLst>
          </p:cNvPr>
          <p:cNvGrpSpPr/>
          <p:nvPr userDrawn="1"/>
        </p:nvGrpSpPr>
        <p:grpSpPr>
          <a:xfrm>
            <a:off x="-186377" y="155838"/>
            <a:ext cx="5457036" cy="6593760"/>
            <a:chOff x="6552144" y="1013576"/>
            <a:chExt cx="4815362" cy="5818423"/>
          </a:xfrm>
        </p:grpSpPr>
        <p:grpSp>
          <p:nvGrpSpPr>
            <p:cNvPr id="29" name="Graphic 4">
              <a:extLst>
                <a:ext uri="{FF2B5EF4-FFF2-40B4-BE49-F238E27FC236}">
                  <a16:creationId xmlns:a16="http://schemas.microsoft.com/office/drawing/2014/main" id="{BDCAB599-B39E-8300-87A5-50FCCFBF67CA}"/>
                </a:ext>
              </a:extLst>
            </p:cNvPr>
            <p:cNvGrpSpPr/>
            <p:nvPr/>
          </p:nvGrpSpPr>
          <p:grpSpPr>
            <a:xfrm>
              <a:off x="9185733" y="4403880"/>
              <a:ext cx="2181772" cy="1321300"/>
              <a:chOff x="9185733" y="4403880"/>
              <a:chExt cx="2181772" cy="1321300"/>
            </a:xfrm>
          </p:grpSpPr>
          <p:grpSp>
            <p:nvGrpSpPr>
              <p:cNvPr id="30" name="Graphic 4">
                <a:extLst>
                  <a:ext uri="{FF2B5EF4-FFF2-40B4-BE49-F238E27FC236}">
                    <a16:creationId xmlns:a16="http://schemas.microsoft.com/office/drawing/2014/main" id="{CCBC906A-C3FF-91FC-C81B-6FF7F9A1E8B8}"/>
                  </a:ext>
                </a:extLst>
              </p:cNvPr>
              <p:cNvGrpSpPr/>
              <p:nvPr/>
            </p:nvGrpSpPr>
            <p:grpSpPr>
              <a:xfrm>
                <a:off x="10063969" y="4403880"/>
                <a:ext cx="1303536" cy="1099173"/>
                <a:chOff x="10063969" y="4403880"/>
                <a:chExt cx="1303536" cy="1099173"/>
              </a:xfrm>
              <a:solidFill>
                <a:srgbClr val="FFB297"/>
              </a:solidFill>
            </p:grpSpPr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25942B6D-C65B-A678-42D2-864AF6F5E0D7}"/>
                    </a:ext>
                  </a:extLst>
                </p:cNvPr>
                <p:cNvSpPr/>
                <p:nvPr/>
              </p:nvSpPr>
              <p:spPr>
                <a:xfrm>
                  <a:off x="10831973" y="4421866"/>
                  <a:ext cx="134426" cy="286029"/>
                </a:xfrm>
                <a:custGeom>
                  <a:avLst/>
                  <a:gdLst>
                    <a:gd name="connsiteX0" fmla="*/ 58914 w 134426"/>
                    <a:gd name="connsiteY0" fmla="*/ 286029 h 286029"/>
                    <a:gd name="connsiteX1" fmla="*/ 8243 w 134426"/>
                    <a:gd name="connsiteY1" fmla="*/ 118719 h 286029"/>
                    <a:gd name="connsiteX2" fmla="*/ 82768 w 134426"/>
                    <a:gd name="connsiteY2" fmla="*/ 1256 h 286029"/>
                    <a:gd name="connsiteX3" fmla="*/ 90007 w 134426"/>
                    <a:gd name="connsiteY3" fmla="*/ 152444 h 286029"/>
                    <a:gd name="connsiteX4" fmla="*/ 133603 w 134426"/>
                    <a:gd name="connsiteY4" fmla="*/ 250659 h 286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426" h="286029">
                      <a:moveTo>
                        <a:pt x="58914" y="286029"/>
                      </a:moveTo>
                      <a:cubicBezTo>
                        <a:pt x="58914" y="286029"/>
                        <a:pt x="-26305" y="195053"/>
                        <a:pt x="8243" y="118719"/>
                      </a:cubicBezTo>
                      <a:cubicBezTo>
                        <a:pt x="25024" y="81868"/>
                        <a:pt x="60394" y="-11905"/>
                        <a:pt x="82768" y="1256"/>
                      </a:cubicBezTo>
                      <a:cubicBezTo>
                        <a:pt x="146106" y="38601"/>
                        <a:pt x="108103" y="133690"/>
                        <a:pt x="90007" y="152444"/>
                      </a:cubicBezTo>
                      <a:cubicBezTo>
                        <a:pt x="90007" y="152444"/>
                        <a:pt x="141500" y="229108"/>
                        <a:pt x="133603" y="250659"/>
                      </a:cubicBezTo>
                    </a:path>
                  </a:pathLst>
                </a:custGeom>
                <a:solidFill>
                  <a:srgbClr val="FFB297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32" name="Graphic 4">
                  <a:extLst>
                    <a:ext uri="{FF2B5EF4-FFF2-40B4-BE49-F238E27FC236}">
                      <a16:creationId xmlns:a16="http://schemas.microsoft.com/office/drawing/2014/main" id="{54808075-63DD-0CD4-D9D6-7B6C47CE00B8}"/>
                    </a:ext>
                  </a:extLst>
                </p:cNvPr>
                <p:cNvGrpSpPr/>
                <p:nvPr/>
              </p:nvGrpSpPr>
              <p:grpSpPr>
                <a:xfrm>
                  <a:off x="10063969" y="4403880"/>
                  <a:ext cx="1303536" cy="1099173"/>
                  <a:chOff x="10063969" y="4403880"/>
                  <a:chExt cx="1303536" cy="1099173"/>
                </a:xfrm>
                <a:solidFill>
                  <a:srgbClr val="FFB297"/>
                </a:solidFill>
              </p:grpSpPr>
              <p:sp>
                <p:nvSpPr>
                  <p:cNvPr id="33" name="Freeform: Shape 32">
                    <a:extLst>
                      <a:ext uri="{FF2B5EF4-FFF2-40B4-BE49-F238E27FC236}">
                        <a16:creationId xmlns:a16="http://schemas.microsoft.com/office/drawing/2014/main" id="{BA58A459-6213-C35A-C829-A0EA2093679A}"/>
                      </a:ext>
                    </a:extLst>
                  </p:cNvPr>
                  <p:cNvSpPr/>
                  <p:nvPr/>
                </p:nvSpPr>
                <p:spPr>
                  <a:xfrm>
                    <a:off x="10063969" y="4672853"/>
                    <a:ext cx="1106096" cy="830199"/>
                  </a:xfrm>
                  <a:custGeom>
                    <a:avLst/>
                    <a:gdLst>
                      <a:gd name="connsiteX0" fmla="*/ 35277 w 1106096"/>
                      <a:gd name="connsiteY0" fmla="*/ 825530 h 830199"/>
                      <a:gd name="connsiteX1" fmla="*/ 1106097 w 1106096"/>
                      <a:gd name="connsiteY1" fmla="*/ 197581 h 830199"/>
                      <a:gd name="connsiteX2" fmla="*/ 946847 w 1106096"/>
                      <a:gd name="connsiteY2" fmla="*/ 0 h 830199"/>
                      <a:gd name="connsiteX3" fmla="*/ 39719 w 1106096"/>
                      <a:gd name="connsiteY3" fmla="*/ 297276 h 830199"/>
                      <a:gd name="connsiteX4" fmla="*/ 35277 w 1106096"/>
                      <a:gd name="connsiteY4" fmla="*/ 825530 h 8301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6096" h="830199">
                        <a:moveTo>
                          <a:pt x="35277" y="825530"/>
                        </a:moveTo>
                        <a:cubicBezTo>
                          <a:pt x="426820" y="893474"/>
                          <a:pt x="1106097" y="197581"/>
                          <a:pt x="1106097" y="197581"/>
                        </a:cubicBezTo>
                        <a:lnTo>
                          <a:pt x="946847" y="0"/>
                        </a:lnTo>
                        <a:cubicBezTo>
                          <a:pt x="946847" y="0"/>
                          <a:pt x="298993" y="195442"/>
                          <a:pt x="39719" y="297276"/>
                        </a:cubicBezTo>
                        <a:cubicBezTo>
                          <a:pt x="-46980" y="331331"/>
                          <a:pt x="35277" y="825530"/>
                          <a:pt x="35277" y="825530"/>
                        </a:cubicBezTo>
                        <a:close/>
                      </a:path>
                    </a:pathLst>
                  </a:custGeom>
                  <a:solidFill>
                    <a:srgbClr val="FFB297"/>
                  </a:solidFill>
                  <a:ln w="164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4" name="Graphic 4">
                    <a:extLst>
                      <a:ext uri="{FF2B5EF4-FFF2-40B4-BE49-F238E27FC236}">
                        <a16:creationId xmlns:a16="http://schemas.microsoft.com/office/drawing/2014/main" id="{32FCE3A3-0B85-F2B3-950F-7AF2E87BC308}"/>
                      </a:ext>
                    </a:extLst>
                  </p:cNvPr>
                  <p:cNvGrpSpPr/>
                  <p:nvPr/>
                </p:nvGrpSpPr>
                <p:grpSpPr>
                  <a:xfrm>
                    <a:off x="10869702" y="4403880"/>
                    <a:ext cx="497804" cy="489989"/>
                    <a:chOff x="10869702" y="4403880"/>
                    <a:chExt cx="497804" cy="489989"/>
                  </a:xfrm>
                  <a:solidFill>
                    <a:srgbClr val="FFB297"/>
                  </a:solidFill>
                </p:grpSpPr>
                <p:grpSp>
                  <p:nvGrpSpPr>
                    <p:cNvPr id="35" name="Graphic 4">
                      <a:extLst>
                        <a:ext uri="{FF2B5EF4-FFF2-40B4-BE49-F238E27FC236}">
                          <a16:creationId xmlns:a16="http://schemas.microsoft.com/office/drawing/2014/main" id="{228DE3F7-9C63-CCED-D2B3-B4C4B2B2470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69702" y="4403880"/>
                      <a:ext cx="427227" cy="489989"/>
                      <a:chOff x="10869702" y="4403880"/>
                      <a:chExt cx="427227" cy="489989"/>
                    </a:xfrm>
                    <a:solidFill>
                      <a:srgbClr val="FFB297"/>
                    </a:solidFill>
                  </p:grpSpPr>
                  <p:sp>
                    <p:nvSpPr>
                      <p:cNvPr id="36" name="Freeform: Shape 35">
                        <a:extLst>
                          <a:ext uri="{FF2B5EF4-FFF2-40B4-BE49-F238E27FC236}">
                            <a16:creationId xmlns:a16="http://schemas.microsoft.com/office/drawing/2014/main" id="{A781079A-1FA0-DED7-94FF-F93D2B2559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69702" y="4538042"/>
                        <a:ext cx="427227" cy="355827"/>
                      </a:xfrm>
                      <a:custGeom>
                        <a:avLst/>
                        <a:gdLst>
                          <a:gd name="connsiteX0" fmla="*/ 128447 w 427227"/>
                          <a:gd name="connsiteY0" fmla="*/ 329102 h 355827"/>
                          <a:gd name="connsiteX1" fmla="*/ 222220 w 427227"/>
                          <a:gd name="connsiteY1" fmla="*/ 351311 h 355827"/>
                          <a:gd name="connsiteX2" fmla="*/ 422763 w 427227"/>
                          <a:gd name="connsiteY2" fmla="*/ 227268 h 355827"/>
                          <a:gd name="connsiteX3" fmla="*/ 422763 w 427227"/>
                          <a:gd name="connsiteY3" fmla="*/ 227268 h 355827"/>
                          <a:gd name="connsiteX4" fmla="*/ 298719 w 427227"/>
                          <a:gd name="connsiteY4" fmla="*/ 26726 h 355827"/>
                          <a:gd name="connsiteX5" fmla="*/ 204946 w 427227"/>
                          <a:gd name="connsiteY5" fmla="*/ 4516 h 355827"/>
                          <a:gd name="connsiteX6" fmla="*/ 4404 w 427227"/>
                          <a:gd name="connsiteY6" fmla="*/ 128560 h 355827"/>
                          <a:gd name="connsiteX7" fmla="*/ 4404 w 427227"/>
                          <a:gd name="connsiteY7" fmla="*/ 128560 h 355827"/>
                          <a:gd name="connsiteX8" fmla="*/ 128447 w 427227"/>
                          <a:gd name="connsiteY8" fmla="*/ 329102 h 3558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27227" h="355827">
                            <a:moveTo>
                              <a:pt x="128447" y="329102"/>
                            </a:moveTo>
                            <a:lnTo>
                              <a:pt x="222220" y="351311"/>
                            </a:lnTo>
                            <a:cubicBezTo>
                              <a:pt x="311880" y="372534"/>
                              <a:pt x="401704" y="316928"/>
                              <a:pt x="422763" y="227268"/>
                            </a:cubicBezTo>
                            <a:lnTo>
                              <a:pt x="422763" y="227268"/>
                            </a:lnTo>
                            <a:cubicBezTo>
                              <a:pt x="443820" y="137608"/>
                              <a:pt x="388379" y="47784"/>
                              <a:pt x="298719" y="26726"/>
                            </a:cubicBezTo>
                            <a:lnTo>
                              <a:pt x="204946" y="4516"/>
                            </a:lnTo>
                            <a:cubicBezTo>
                              <a:pt x="115287" y="-16706"/>
                              <a:pt x="25462" y="38900"/>
                              <a:pt x="4404" y="128560"/>
                            </a:cubicBezTo>
                            <a:lnTo>
                              <a:pt x="4404" y="128560"/>
                            </a:lnTo>
                            <a:cubicBezTo>
                              <a:pt x="-16489" y="218055"/>
                              <a:pt x="38952" y="307880"/>
                              <a:pt x="128447" y="329102"/>
                            </a:cubicBezTo>
                            <a:close/>
                          </a:path>
                        </a:pathLst>
                      </a:custGeom>
                      <a:solidFill>
                        <a:srgbClr val="FFB297"/>
                      </a:solidFill>
                      <a:ln w="1642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" name="Freeform: Shape 101">
                        <a:extLst>
                          <a:ext uri="{FF2B5EF4-FFF2-40B4-BE49-F238E27FC236}">
                            <a16:creationId xmlns:a16="http://schemas.microsoft.com/office/drawing/2014/main" id="{CD519345-AA20-EA54-349E-88835A91BC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36841" y="4403880"/>
                        <a:ext cx="137745" cy="222074"/>
                      </a:xfrm>
                      <a:custGeom>
                        <a:avLst/>
                        <a:gdLst>
                          <a:gd name="connsiteX0" fmla="*/ 107890 w 137745"/>
                          <a:gd name="connsiteY0" fmla="*/ 1474 h 222074"/>
                          <a:gd name="connsiteX1" fmla="*/ 21849 w 137745"/>
                          <a:gd name="connsiteY1" fmla="*/ 220113 h 222074"/>
                          <a:gd name="connsiteX2" fmla="*/ 107890 w 137745"/>
                          <a:gd name="connsiteY2" fmla="*/ 1474 h 2220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37745" h="222074">
                            <a:moveTo>
                              <a:pt x="107890" y="1474"/>
                            </a:moveTo>
                            <a:cubicBezTo>
                              <a:pt x="50639" y="-19748"/>
                              <a:pt x="-42640" y="194778"/>
                              <a:pt x="21849" y="220113"/>
                            </a:cubicBezTo>
                            <a:cubicBezTo>
                              <a:pt x="84200" y="244625"/>
                              <a:pt x="189653" y="31909"/>
                              <a:pt x="107890" y="1474"/>
                            </a:cubicBezTo>
                            <a:close/>
                          </a:path>
                        </a:pathLst>
                      </a:custGeom>
                      <a:solidFill>
                        <a:srgbClr val="FFB297"/>
                      </a:solidFill>
                      <a:ln w="1642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37" name="Freeform: Shape 36">
                      <a:extLst>
                        <a:ext uri="{FF2B5EF4-FFF2-40B4-BE49-F238E27FC236}">
                          <a16:creationId xmlns:a16="http://schemas.microsoft.com/office/drawing/2014/main" id="{512891CC-A9E1-1055-4286-73EAD37530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65963" y="4555797"/>
                      <a:ext cx="169763" cy="167451"/>
                    </a:xfrm>
                    <a:custGeom>
                      <a:avLst/>
                      <a:gdLst>
                        <a:gd name="connsiteX0" fmla="*/ 154469 w 169763"/>
                        <a:gd name="connsiteY0" fmla="*/ 7161 h 167451"/>
                        <a:gd name="connsiteX1" fmla="*/ 10355 w 169763"/>
                        <a:gd name="connsiteY1" fmla="*/ 158349 h 167451"/>
                        <a:gd name="connsiteX2" fmla="*/ 154469 w 169763"/>
                        <a:gd name="connsiteY2" fmla="*/ 7161 h 1674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69763" h="167451">
                          <a:moveTo>
                            <a:pt x="154469" y="7161"/>
                          </a:moveTo>
                          <a:cubicBezTo>
                            <a:pt x="109063" y="-33638"/>
                            <a:pt x="-40315" y="111134"/>
                            <a:pt x="10355" y="158349"/>
                          </a:cubicBezTo>
                          <a:cubicBezTo>
                            <a:pt x="59380" y="204084"/>
                            <a:pt x="219452" y="65563"/>
                            <a:pt x="154469" y="7161"/>
                          </a:cubicBezTo>
                          <a:close/>
                        </a:path>
                      </a:pathLst>
                    </a:custGeom>
                    <a:solidFill>
                      <a:srgbClr val="FFB297"/>
                    </a:solidFill>
                    <a:ln w="1642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" name="Freeform: Shape 37">
                      <a:extLst>
                        <a:ext uri="{FF2B5EF4-FFF2-40B4-BE49-F238E27FC236}">
                          <a16:creationId xmlns:a16="http://schemas.microsoft.com/office/drawing/2014/main" id="{F8A90C63-9AB7-D3F9-50C4-DD36C888AD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6829" y="4448886"/>
                      <a:ext cx="143735" cy="190131"/>
                    </a:xfrm>
                    <a:custGeom>
                      <a:avLst/>
                      <a:gdLst>
                        <a:gd name="connsiteX0" fmla="*/ 117962 w 143735"/>
                        <a:gd name="connsiteY0" fmla="*/ 2861 h 190131"/>
                        <a:gd name="connsiteX1" fmla="*/ 18431 w 143735"/>
                        <a:gd name="connsiteY1" fmla="*/ 186458 h 190131"/>
                        <a:gd name="connsiteX2" fmla="*/ 117962 w 143735"/>
                        <a:gd name="connsiteY2" fmla="*/ 2861 h 190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3735" h="190131">
                          <a:moveTo>
                            <a:pt x="117962" y="2861"/>
                          </a:moveTo>
                          <a:cubicBezTo>
                            <a:pt x="63508" y="-24613"/>
                            <a:pt x="-42768" y="154049"/>
                            <a:pt x="18431" y="186458"/>
                          </a:cubicBezTo>
                          <a:cubicBezTo>
                            <a:pt x="77656" y="217551"/>
                            <a:pt x="195942" y="42179"/>
                            <a:pt x="117962" y="2861"/>
                          </a:cubicBezTo>
                          <a:close/>
                        </a:path>
                      </a:pathLst>
                    </a:custGeom>
                    <a:solidFill>
                      <a:srgbClr val="FFB297"/>
                    </a:solidFill>
                    <a:ln w="1642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" name="Freeform: Shape 38">
                      <a:extLst>
                        <a:ext uri="{FF2B5EF4-FFF2-40B4-BE49-F238E27FC236}">
                          <a16:creationId xmlns:a16="http://schemas.microsoft.com/office/drawing/2014/main" id="{290339AE-CF4E-9BDB-EC28-0C53352BCB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47000" y="4651324"/>
                      <a:ext cx="120506" cy="116690"/>
                    </a:xfrm>
                    <a:custGeom>
                      <a:avLst/>
                      <a:gdLst>
                        <a:gd name="connsiteX0" fmla="*/ 107651 w 120506"/>
                        <a:gd name="connsiteY0" fmla="*/ 7875 h 116690"/>
                        <a:gd name="connsiteX1" fmla="*/ 4172 w 120506"/>
                        <a:gd name="connsiteY1" fmla="*/ 101648 h 116690"/>
                        <a:gd name="connsiteX2" fmla="*/ 107651 w 120506"/>
                        <a:gd name="connsiteY2" fmla="*/ 7875 h 1166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20506" h="116690">
                          <a:moveTo>
                            <a:pt x="107651" y="7875"/>
                          </a:moveTo>
                          <a:cubicBezTo>
                            <a:pt x="61093" y="-29305"/>
                            <a:pt x="-19189" y="75819"/>
                            <a:pt x="4172" y="101648"/>
                          </a:cubicBezTo>
                          <a:cubicBezTo>
                            <a:pt x="53855" y="156431"/>
                            <a:pt x="156512" y="46865"/>
                            <a:pt x="107651" y="7875"/>
                          </a:cubicBezTo>
                          <a:close/>
                        </a:path>
                      </a:pathLst>
                    </a:custGeom>
                    <a:solidFill>
                      <a:srgbClr val="FFB297"/>
                    </a:solidFill>
                    <a:ln w="1642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492CC638-A180-3DCD-A935-B1DBCA259027}"/>
                  </a:ext>
                </a:extLst>
              </p:cNvPr>
              <p:cNvSpPr/>
              <p:nvPr/>
            </p:nvSpPr>
            <p:spPr>
              <a:xfrm>
                <a:off x="9185733" y="4866979"/>
                <a:ext cx="1215724" cy="858200"/>
              </a:xfrm>
              <a:custGeom>
                <a:avLst/>
                <a:gdLst>
                  <a:gd name="connsiteX0" fmla="*/ 133 w 1215724"/>
                  <a:gd name="connsiteY0" fmla="*/ 703954 h 858200"/>
                  <a:gd name="connsiteX1" fmla="*/ 526084 w 1215724"/>
                  <a:gd name="connsiteY1" fmla="*/ 857116 h 858200"/>
                  <a:gd name="connsiteX2" fmla="*/ 1215725 w 1215724"/>
                  <a:gd name="connsiteY2" fmla="*/ 679606 h 858200"/>
                  <a:gd name="connsiteX3" fmla="*/ 928978 w 1215724"/>
                  <a:gd name="connsiteY3" fmla="*/ 0 h 858200"/>
                  <a:gd name="connsiteX4" fmla="*/ 133 w 1215724"/>
                  <a:gd name="connsiteY4" fmla="*/ 703954 h 85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5724" h="858200">
                    <a:moveTo>
                      <a:pt x="133" y="703954"/>
                    </a:moveTo>
                    <a:cubicBezTo>
                      <a:pt x="133" y="703954"/>
                      <a:pt x="134870" y="819936"/>
                      <a:pt x="526084" y="857116"/>
                    </a:cubicBezTo>
                    <a:cubicBezTo>
                      <a:pt x="707378" y="874390"/>
                      <a:pt x="1215725" y="679606"/>
                      <a:pt x="1215725" y="679606"/>
                    </a:cubicBezTo>
                    <a:lnTo>
                      <a:pt x="928978" y="0"/>
                    </a:lnTo>
                    <a:cubicBezTo>
                      <a:pt x="928813" y="165"/>
                      <a:pt x="-12863" y="351401"/>
                      <a:pt x="133" y="703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1" name="Graphic 4">
              <a:extLst>
                <a:ext uri="{FF2B5EF4-FFF2-40B4-BE49-F238E27FC236}">
                  <a16:creationId xmlns:a16="http://schemas.microsoft.com/office/drawing/2014/main" id="{2065A2F1-1B64-FE15-8007-04C44CF588B2}"/>
                </a:ext>
              </a:extLst>
            </p:cNvPr>
            <p:cNvGrpSpPr/>
            <p:nvPr/>
          </p:nvGrpSpPr>
          <p:grpSpPr>
            <a:xfrm>
              <a:off x="6552144" y="4403880"/>
              <a:ext cx="2181772" cy="1321300"/>
              <a:chOff x="6552144" y="4403880"/>
              <a:chExt cx="2181772" cy="1321300"/>
            </a:xfrm>
          </p:grpSpPr>
          <p:grpSp>
            <p:nvGrpSpPr>
              <p:cNvPr id="42" name="Graphic 4">
                <a:extLst>
                  <a:ext uri="{FF2B5EF4-FFF2-40B4-BE49-F238E27FC236}">
                    <a16:creationId xmlns:a16="http://schemas.microsoft.com/office/drawing/2014/main" id="{6980634B-E24E-3246-D303-4F41AB96BB99}"/>
                  </a:ext>
                </a:extLst>
              </p:cNvPr>
              <p:cNvGrpSpPr/>
              <p:nvPr/>
            </p:nvGrpSpPr>
            <p:grpSpPr>
              <a:xfrm>
                <a:off x="6552144" y="4403880"/>
                <a:ext cx="1303536" cy="1099151"/>
                <a:chOff x="6552144" y="4403880"/>
                <a:chExt cx="1303536" cy="1099151"/>
              </a:xfrm>
              <a:solidFill>
                <a:srgbClr val="FFB297"/>
              </a:solidFill>
            </p:grpSpPr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6481AB02-DFF2-3755-9894-E3162095A983}"/>
                    </a:ext>
                  </a:extLst>
                </p:cNvPr>
                <p:cNvSpPr/>
                <p:nvPr/>
              </p:nvSpPr>
              <p:spPr>
                <a:xfrm>
                  <a:off x="6953251" y="4421866"/>
                  <a:ext cx="134426" cy="286029"/>
                </a:xfrm>
                <a:custGeom>
                  <a:avLst/>
                  <a:gdLst>
                    <a:gd name="connsiteX0" fmla="*/ 75513 w 134426"/>
                    <a:gd name="connsiteY0" fmla="*/ 286029 h 286029"/>
                    <a:gd name="connsiteX1" fmla="*/ 126183 w 134426"/>
                    <a:gd name="connsiteY1" fmla="*/ 118719 h 286029"/>
                    <a:gd name="connsiteX2" fmla="*/ 51658 w 134426"/>
                    <a:gd name="connsiteY2" fmla="*/ 1256 h 286029"/>
                    <a:gd name="connsiteX3" fmla="*/ 44420 w 134426"/>
                    <a:gd name="connsiteY3" fmla="*/ 152444 h 286029"/>
                    <a:gd name="connsiteX4" fmla="*/ 824 w 134426"/>
                    <a:gd name="connsiteY4" fmla="*/ 250659 h 286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426" h="286029">
                      <a:moveTo>
                        <a:pt x="75513" y="286029"/>
                      </a:moveTo>
                      <a:cubicBezTo>
                        <a:pt x="75513" y="286029"/>
                        <a:pt x="160731" y="195053"/>
                        <a:pt x="126183" y="118719"/>
                      </a:cubicBezTo>
                      <a:cubicBezTo>
                        <a:pt x="109403" y="81868"/>
                        <a:pt x="74032" y="-11905"/>
                        <a:pt x="51658" y="1256"/>
                      </a:cubicBezTo>
                      <a:cubicBezTo>
                        <a:pt x="-11680" y="38601"/>
                        <a:pt x="26323" y="133690"/>
                        <a:pt x="44420" y="152444"/>
                      </a:cubicBezTo>
                      <a:cubicBezTo>
                        <a:pt x="44420" y="152444"/>
                        <a:pt x="-7073" y="229108"/>
                        <a:pt x="824" y="250659"/>
                      </a:cubicBezTo>
                    </a:path>
                  </a:pathLst>
                </a:custGeom>
                <a:solidFill>
                  <a:srgbClr val="FFB297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44" name="Graphic 4">
                  <a:extLst>
                    <a:ext uri="{FF2B5EF4-FFF2-40B4-BE49-F238E27FC236}">
                      <a16:creationId xmlns:a16="http://schemas.microsoft.com/office/drawing/2014/main" id="{1E30F99C-2462-D0B5-16CA-5B1F35CE3C39}"/>
                    </a:ext>
                  </a:extLst>
                </p:cNvPr>
                <p:cNvGrpSpPr/>
                <p:nvPr/>
              </p:nvGrpSpPr>
              <p:grpSpPr>
                <a:xfrm>
                  <a:off x="6552144" y="4403880"/>
                  <a:ext cx="1303536" cy="1099151"/>
                  <a:chOff x="6552144" y="4403880"/>
                  <a:chExt cx="1303536" cy="1099151"/>
                </a:xfrm>
                <a:solidFill>
                  <a:srgbClr val="FFB297"/>
                </a:solidFill>
              </p:grpSpPr>
              <p:sp>
                <p:nvSpPr>
                  <p:cNvPr id="45" name="Freeform: Shape 44">
                    <a:extLst>
                      <a:ext uri="{FF2B5EF4-FFF2-40B4-BE49-F238E27FC236}">
                        <a16:creationId xmlns:a16="http://schemas.microsoft.com/office/drawing/2014/main" id="{EC757927-6EC1-D6A4-1C9D-C1BA43F8888D}"/>
                      </a:ext>
                    </a:extLst>
                  </p:cNvPr>
                  <p:cNvSpPr/>
                  <p:nvPr/>
                </p:nvSpPr>
                <p:spPr>
                  <a:xfrm>
                    <a:off x="6749584" y="4672689"/>
                    <a:ext cx="1106096" cy="830342"/>
                  </a:xfrm>
                  <a:custGeom>
                    <a:avLst/>
                    <a:gdLst>
                      <a:gd name="connsiteX0" fmla="*/ 1070819 w 1106096"/>
                      <a:gd name="connsiteY0" fmla="*/ 825694 h 830342"/>
                      <a:gd name="connsiteX1" fmla="*/ 0 w 1106096"/>
                      <a:gd name="connsiteY1" fmla="*/ 197581 h 830342"/>
                      <a:gd name="connsiteX2" fmla="*/ 159249 w 1106096"/>
                      <a:gd name="connsiteY2" fmla="*/ 0 h 830342"/>
                      <a:gd name="connsiteX3" fmla="*/ 1066378 w 1106096"/>
                      <a:gd name="connsiteY3" fmla="*/ 297276 h 830342"/>
                      <a:gd name="connsiteX4" fmla="*/ 1070819 w 1106096"/>
                      <a:gd name="connsiteY4" fmla="*/ 825694 h 83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6096" h="830342">
                        <a:moveTo>
                          <a:pt x="1070819" y="825694"/>
                        </a:moveTo>
                        <a:cubicBezTo>
                          <a:pt x="679277" y="893474"/>
                          <a:pt x="0" y="197581"/>
                          <a:pt x="0" y="197581"/>
                        </a:cubicBezTo>
                        <a:lnTo>
                          <a:pt x="159249" y="0"/>
                        </a:lnTo>
                        <a:cubicBezTo>
                          <a:pt x="159249" y="0"/>
                          <a:pt x="807104" y="195442"/>
                          <a:pt x="1066378" y="297276"/>
                        </a:cubicBezTo>
                        <a:cubicBezTo>
                          <a:pt x="1153076" y="331495"/>
                          <a:pt x="1070819" y="825694"/>
                          <a:pt x="1070819" y="825694"/>
                        </a:cubicBezTo>
                        <a:close/>
                      </a:path>
                    </a:pathLst>
                  </a:custGeom>
                  <a:solidFill>
                    <a:srgbClr val="FFB297"/>
                  </a:solidFill>
                  <a:ln w="164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46" name="Graphic 4">
                    <a:extLst>
                      <a:ext uri="{FF2B5EF4-FFF2-40B4-BE49-F238E27FC236}">
                        <a16:creationId xmlns:a16="http://schemas.microsoft.com/office/drawing/2014/main" id="{AF90087E-F14C-667F-56EB-69B316894AFB}"/>
                      </a:ext>
                    </a:extLst>
                  </p:cNvPr>
                  <p:cNvGrpSpPr/>
                  <p:nvPr/>
                </p:nvGrpSpPr>
                <p:grpSpPr>
                  <a:xfrm>
                    <a:off x="6552144" y="4403880"/>
                    <a:ext cx="497804" cy="489989"/>
                    <a:chOff x="6552144" y="4403880"/>
                    <a:chExt cx="497804" cy="489989"/>
                  </a:xfrm>
                  <a:solidFill>
                    <a:srgbClr val="FFB297"/>
                  </a:solidFill>
                </p:grpSpPr>
                <p:grpSp>
                  <p:nvGrpSpPr>
                    <p:cNvPr id="47" name="Graphic 4">
                      <a:extLst>
                        <a:ext uri="{FF2B5EF4-FFF2-40B4-BE49-F238E27FC236}">
                          <a16:creationId xmlns:a16="http://schemas.microsoft.com/office/drawing/2014/main" id="{05EE24FB-298F-D8A8-F16C-F9E358413BD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622721" y="4403880"/>
                      <a:ext cx="427226" cy="489989"/>
                      <a:chOff x="6622721" y="4403880"/>
                      <a:chExt cx="427226" cy="489989"/>
                    </a:xfrm>
                    <a:solidFill>
                      <a:srgbClr val="FFB297"/>
                    </a:solidFill>
                  </p:grpSpPr>
                  <p:sp>
                    <p:nvSpPr>
                      <p:cNvPr id="48" name="Freeform: Shape 47">
                        <a:extLst>
                          <a:ext uri="{FF2B5EF4-FFF2-40B4-BE49-F238E27FC236}">
                            <a16:creationId xmlns:a16="http://schemas.microsoft.com/office/drawing/2014/main" id="{3B736E80-1205-65A7-E973-DBAD9A32AA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22721" y="4538042"/>
                        <a:ext cx="427226" cy="355827"/>
                      </a:xfrm>
                      <a:custGeom>
                        <a:avLst/>
                        <a:gdLst>
                          <a:gd name="connsiteX0" fmla="*/ 298779 w 427226"/>
                          <a:gd name="connsiteY0" fmla="*/ 329102 h 355827"/>
                          <a:gd name="connsiteX1" fmla="*/ 205007 w 427226"/>
                          <a:gd name="connsiteY1" fmla="*/ 351311 h 355827"/>
                          <a:gd name="connsiteX2" fmla="*/ 4464 w 427226"/>
                          <a:gd name="connsiteY2" fmla="*/ 227268 h 355827"/>
                          <a:gd name="connsiteX3" fmla="*/ 4464 w 427226"/>
                          <a:gd name="connsiteY3" fmla="*/ 227268 h 355827"/>
                          <a:gd name="connsiteX4" fmla="*/ 128508 w 427226"/>
                          <a:gd name="connsiteY4" fmla="*/ 26726 h 355827"/>
                          <a:gd name="connsiteX5" fmla="*/ 222281 w 427226"/>
                          <a:gd name="connsiteY5" fmla="*/ 4516 h 355827"/>
                          <a:gd name="connsiteX6" fmla="*/ 422823 w 427226"/>
                          <a:gd name="connsiteY6" fmla="*/ 128560 h 355827"/>
                          <a:gd name="connsiteX7" fmla="*/ 422823 w 427226"/>
                          <a:gd name="connsiteY7" fmla="*/ 128560 h 355827"/>
                          <a:gd name="connsiteX8" fmla="*/ 298779 w 427226"/>
                          <a:gd name="connsiteY8" fmla="*/ 329102 h 3558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27226" h="355827">
                            <a:moveTo>
                              <a:pt x="298779" y="329102"/>
                            </a:moveTo>
                            <a:lnTo>
                              <a:pt x="205007" y="351311"/>
                            </a:lnTo>
                            <a:cubicBezTo>
                              <a:pt x="115347" y="372534"/>
                              <a:pt x="25522" y="316928"/>
                              <a:pt x="4464" y="227268"/>
                            </a:cubicBezTo>
                            <a:lnTo>
                              <a:pt x="4464" y="227268"/>
                            </a:lnTo>
                            <a:cubicBezTo>
                              <a:pt x="-16593" y="137608"/>
                              <a:pt x="38848" y="47784"/>
                              <a:pt x="128508" y="26726"/>
                            </a:cubicBezTo>
                            <a:lnTo>
                              <a:pt x="222281" y="4516"/>
                            </a:lnTo>
                            <a:cubicBezTo>
                              <a:pt x="311941" y="-16706"/>
                              <a:pt x="401765" y="38900"/>
                              <a:pt x="422823" y="128560"/>
                            </a:cubicBezTo>
                            <a:lnTo>
                              <a:pt x="422823" y="128560"/>
                            </a:lnTo>
                            <a:cubicBezTo>
                              <a:pt x="443716" y="218055"/>
                              <a:pt x="388275" y="307880"/>
                              <a:pt x="298779" y="329102"/>
                            </a:cubicBezTo>
                            <a:close/>
                          </a:path>
                        </a:pathLst>
                      </a:custGeom>
                      <a:solidFill>
                        <a:srgbClr val="FFB297"/>
                      </a:solidFill>
                      <a:ln w="1642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9" name="Freeform: Shape 48">
                        <a:extLst>
                          <a:ext uri="{FF2B5EF4-FFF2-40B4-BE49-F238E27FC236}">
                            <a16:creationId xmlns:a16="http://schemas.microsoft.com/office/drawing/2014/main" id="{B7EBC5AB-8715-85AA-F7C1-04BB92C055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45063" y="4403880"/>
                        <a:ext cx="137745" cy="222074"/>
                      </a:xfrm>
                      <a:custGeom>
                        <a:avLst/>
                        <a:gdLst>
                          <a:gd name="connsiteX0" fmla="*/ 29856 w 137745"/>
                          <a:gd name="connsiteY0" fmla="*/ 1474 h 222074"/>
                          <a:gd name="connsiteX1" fmla="*/ 115897 w 137745"/>
                          <a:gd name="connsiteY1" fmla="*/ 220113 h 222074"/>
                          <a:gd name="connsiteX2" fmla="*/ 29856 w 137745"/>
                          <a:gd name="connsiteY2" fmla="*/ 1474 h 2220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37745" h="222074">
                            <a:moveTo>
                              <a:pt x="29856" y="1474"/>
                            </a:moveTo>
                            <a:cubicBezTo>
                              <a:pt x="87107" y="-19748"/>
                              <a:pt x="180386" y="194778"/>
                              <a:pt x="115897" y="220113"/>
                            </a:cubicBezTo>
                            <a:cubicBezTo>
                              <a:pt x="53546" y="244625"/>
                              <a:pt x="-51907" y="31909"/>
                              <a:pt x="29856" y="1474"/>
                            </a:cubicBezTo>
                            <a:close/>
                          </a:path>
                        </a:pathLst>
                      </a:custGeom>
                      <a:solidFill>
                        <a:srgbClr val="FFB297"/>
                      </a:solidFill>
                      <a:ln w="1642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50" name="Freeform: Shape 49">
                      <a:extLst>
                        <a:ext uri="{FF2B5EF4-FFF2-40B4-BE49-F238E27FC236}">
                          <a16:creationId xmlns:a16="http://schemas.microsoft.com/office/drawing/2014/main" id="{7BD9CF08-5EDD-50BB-894F-6523D25D45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83923" y="4555797"/>
                      <a:ext cx="169763" cy="167451"/>
                    </a:xfrm>
                    <a:custGeom>
                      <a:avLst/>
                      <a:gdLst>
                        <a:gd name="connsiteX0" fmla="*/ 15295 w 169763"/>
                        <a:gd name="connsiteY0" fmla="*/ 7161 h 167451"/>
                        <a:gd name="connsiteX1" fmla="*/ 159409 w 169763"/>
                        <a:gd name="connsiteY1" fmla="*/ 158349 h 167451"/>
                        <a:gd name="connsiteX2" fmla="*/ 15295 w 169763"/>
                        <a:gd name="connsiteY2" fmla="*/ 7161 h 1674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69763" h="167451">
                          <a:moveTo>
                            <a:pt x="15295" y="7161"/>
                          </a:moveTo>
                          <a:cubicBezTo>
                            <a:pt x="60701" y="-33638"/>
                            <a:pt x="210079" y="111134"/>
                            <a:pt x="159409" y="158349"/>
                          </a:cubicBezTo>
                          <a:cubicBezTo>
                            <a:pt x="110384" y="204084"/>
                            <a:pt x="-49688" y="65563"/>
                            <a:pt x="15295" y="7161"/>
                          </a:cubicBezTo>
                          <a:close/>
                        </a:path>
                      </a:pathLst>
                    </a:custGeom>
                    <a:solidFill>
                      <a:srgbClr val="FFB297"/>
                    </a:solidFill>
                    <a:ln w="1642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" name="Freeform: Shape 50">
                      <a:extLst>
                        <a:ext uri="{FF2B5EF4-FFF2-40B4-BE49-F238E27FC236}">
                          <a16:creationId xmlns:a16="http://schemas.microsoft.com/office/drawing/2014/main" id="{FEA25ACD-555F-DD76-3AC5-C9488E7055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39086" y="4448886"/>
                      <a:ext cx="143734" cy="190131"/>
                    </a:xfrm>
                    <a:custGeom>
                      <a:avLst/>
                      <a:gdLst>
                        <a:gd name="connsiteX0" fmla="*/ 25773 w 143734"/>
                        <a:gd name="connsiteY0" fmla="*/ 2861 h 190131"/>
                        <a:gd name="connsiteX1" fmla="*/ 125304 w 143734"/>
                        <a:gd name="connsiteY1" fmla="*/ 186458 h 190131"/>
                        <a:gd name="connsiteX2" fmla="*/ 25773 w 143734"/>
                        <a:gd name="connsiteY2" fmla="*/ 2861 h 190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3734" h="190131">
                          <a:moveTo>
                            <a:pt x="25773" y="2861"/>
                          </a:moveTo>
                          <a:cubicBezTo>
                            <a:pt x="80227" y="-24613"/>
                            <a:pt x="186503" y="154049"/>
                            <a:pt x="125304" y="186458"/>
                          </a:cubicBezTo>
                          <a:cubicBezTo>
                            <a:pt x="66079" y="217551"/>
                            <a:pt x="-52206" y="42179"/>
                            <a:pt x="25773" y="2861"/>
                          </a:cubicBezTo>
                          <a:close/>
                        </a:path>
                      </a:pathLst>
                    </a:custGeom>
                    <a:solidFill>
                      <a:srgbClr val="FFB297"/>
                    </a:solidFill>
                    <a:ln w="1642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" name="Freeform: Shape 51">
                      <a:extLst>
                        <a:ext uri="{FF2B5EF4-FFF2-40B4-BE49-F238E27FC236}">
                          <a16:creationId xmlns:a16="http://schemas.microsoft.com/office/drawing/2014/main" id="{0E671EC0-EBFB-F412-4D6A-6B7144C34C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52144" y="4651324"/>
                      <a:ext cx="120506" cy="116690"/>
                    </a:xfrm>
                    <a:custGeom>
                      <a:avLst/>
                      <a:gdLst>
                        <a:gd name="connsiteX0" fmla="*/ 12856 w 120506"/>
                        <a:gd name="connsiteY0" fmla="*/ 7875 h 116690"/>
                        <a:gd name="connsiteX1" fmla="*/ 116335 w 120506"/>
                        <a:gd name="connsiteY1" fmla="*/ 101648 h 116690"/>
                        <a:gd name="connsiteX2" fmla="*/ 12856 w 120506"/>
                        <a:gd name="connsiteY2" fmla="*/ 7875 h 1166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20506" h="116690">
                          <a:moveTo>
                            <a:pt x="12856" y="7875"/>
                          </a:moveTo>
                          <a:cubicBezTo>
                            <a:pt x="59413" y="-29305"/>
                            <a:pt x="139696" y="75819"/>
                            <a:pt x="116335" y="101648"/>
                          </a:cubicBezTo>
                          <a:cubicBezTo>
                            <a:pt x="66652" y="156431"/>
                            <a:pt x="-36005" y="46865"/>
                            <a:pt x="12856" y="7875"/>
                          </a:cubicBezTo>
                          <a:close/>
                        </a:path>
                      </a:pathLst>
                    </a:custGeom>
                    <a:solidFill>
                      <a:srgbClr val="FFB297"/>
                    </a:solidFill>
                    <a:ln w="1642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490B0927-4A68-BE69-7E54-4C9EF52F775A}"/>
                  </a:ext>
                </a:extLst>
              </p:cNvPr>
              <p:cNvSpPr/>
              <p:nvPr/>
            </p:nvSpPr>
            <p:spPr>
              <a:xfrm>
                <a:off x="7518192" y="4866979"/>
                <a:ext cx="1215724" cy="858200"/>
              </a:xfrm>
              <a:custGeom>
                <a:avLst/>
                <a:gdLst>
                  <a:gd name="connsiteX0" fmla="*/ 1215592 w 1215724"/>
                  <a:gd name="connsiteY0" fmla="*/ 703954 h 858200"/>
                  <a:gd name="connsiteX1" fmla="*/ 689641 w 1215724"/>
                  <a:gd name="connsiteY1" fmla="*/ 857116 h 858200"/>
                  <a:gd name="connsiteX2" fmla="*/ 0 w 1215724"/>
                  <a:gd name="connsiteY2" fmla="*/ 679606 h 858200"/>
                  <a:gd name="connsiteX3" fmla="*/ 286747 w 1215724"/>
                  <a:gd name="connsiteY3" fmla="*/ 0 h 858200"/>
                  <a:gd name="connsiteX4" fmla="*/ 1215592 w 1215724"/>
                  <a:gd name="connsiteY4" fmla="*/ 703954 h 85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5724" h="858200">
                    <a:moveTo>
                      <a:pt x="1215592" y="703954"/>
                    </a:moveTo>
                    <a:cubicBezTo>
                      <a:pt x="1215592" y="703954"/>
                      <a:pt x="1080855" y="819936"/>
                      <a:pt x="689641" y="857116"/>
                    </a:cubicBezTo>
                    <a:cubicBezTo>
                      <a:pt x="508347" y="874390"/>
                      <a:pt x="0" y="679606"/>
                      <a:pt x="0" y="679606"/>
                    </a:cubicBezTo>
                    <a:lnTo>
                      <a:pt x="286747" y="0"/>
                    </a:lnTo>
                    <a:cubicBezTo>
                      <a:pt x="286912" y="165"/>
                      <a:pt x="1228588" y="351401"/>
                      <a:pt x="1215592" y="703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4" name="Graphic 4">
              <a:extLst>
                <a:ext uri="{FF2B5EF4-FFF2-40B4-BE49-F238E27FC236}">
                  <a16:creationId xmlns:a16="http://schemas.microsoft.com/office/drawing/2014/main" id="{FB494887-FF13-3189-4979-6BFDDA14A278}"/>
                </a:ext>
              </a:extLst>
            </p:cNvPr>
            <p:cNvGrpSpPr/>
            <p:nvPr/>
          </p:nvGrpSpPr>
          <p:grpSpPr>
            <a:xfrm>
              <a:off x="6552168" y="1013576"/>
              <a:ext cx="3385555" cy="5818423"/>
              <a:chOff x="6552168" y="1013576"/>
              <a:chExt cx="3385555" cy="5818423"/>
            </a:xfrm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4BBEF72E-1B6A-FC0D-3FF7-3898F2D116BA}"/>
                  </a:ext>
                </a:extLst>
              </p:cNvPr>
              <p:cNvSpPr/>
              <p:nvPr/>
            </p:nvSpPr>
            <p:spPr>
              <a:xfrm>
                <a:off x="7943131" y="4954997"/>
                <a:ext cx="1864992" cy="1877001"/>
              </a:xfrm>
              <a:custGeom>
                <a:avLst/>
                <a:gdLst>
                  <a:gd name="connsiteX0" fmla="*/ 351401 w 1864992"/>
                  <a:gd name="connsiteY0" fmla="*/ 229000 h 1877001"/>
                  <a:gd name="connsiteX1" fmla="*/ 1466146 w 1864992"/>
                  <a:gd name="connsiteY1" fmla="*/ 44909 h 1877001"/>
                  <a:gd name="connsiteX2" fmla="*/ 1629014 w 1864992"/>
                  <a:gd name="connsiteY2" fmla="*/ 161385 h 1877001"/>
                  <a:gd name="connsiteX3" fmla="*/ 1813270 w 1864992"/>
                  <a:gd name="connsiteY3" fmla="*/ 846091 h 1877001"/>
                  <a:gd name="connsiteX4" fmla="*/ 1796818 w 1864992"/>
                  <a:gd name="connsiteY4" fmla="*/ 1560903 h 1877001"/>
                  <a:gd name="connsiteX5" fmla="*/ 1813105 w 1864992"/>
                  <a:gd name="connsiteY5" fmla="*/ 1595286 h 1877001"/>
                  <a:gd name="connsiteX6" fmla="*/ 1864598 w 1864992"/>
                  <a:gd name="connsiteY6" fmla="*/ 1688072 h 1877001"/>
                  <a:gd name="connsiteX7" fmla="*/ 0 w 1864992"/>
                  <a:gd name="connsiteY7" fmla="*/ 1738413 h 1877001"/>
                  <a:gd name="connsiteX8" fmla="*/ 139014 w 1864992"/>
                  <a:gd name="connsiteY8" fmla="*/ 1575545 h 1877001"/>
                  <a:gd name="connsiteX9" fmla="*/ 351401 w 1864992"/>
                  <a:gd name="connsiteY9" fmla="*/ 229000 h 1877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64992" h="1877001">
                    <a:moveTo>
                      <a:pt x="351401" y="229000"/>
                    </a:moveTo>
                    <a:cubicBezTo>
                      <a:pt x="673354" y="-109405"/>
                      <a:pt x="1408566" y="20232"/>
                      <a:pt x="1466146" y="44909"/>
                    </a:cubicBezTo>
                    <a:cubicBezTo>
                      <a:pt x="1530306" y="58399"/>
                      <a:pt x="1613221" y="147401"/>
                      <a:pt x="1629014" y="161385"/>
                    </a:cubicBezTo>
                    <a:cubicBezTo>
                      <a:pt x="1765232" y="281480"/>
                      <a:pt x="1786125" y="576782"/>
                      <a:pt x="1813270" y="846091"/>
                    </a:cubicBezTo>
                    <a:cubicBezTo>
                      <a:pt x="1848640" y="1197821"/>
                      <a:pt x="1829721" y="1462524"/>
                      <a:pt x="1796818" y="1560903"/>
                    </a:cubicBezTo>
                    <a:cubicBezTo>
                      <a:pt x="1793199" y="1561396"/>
                      <a:pt x="1816724" y="1594793"/>
                      <a:pt x="1813105" y="1595286"/>
                    </a:cubicBezTo>
                    <a:lnTo>
                      <a:pt x="1864598" y="1688072"/>
                    </a:lnTo>
                    <a:cubicBezTo>
                      <a:pt x="1895197" y="1912962"/>
                      <a:pt x="138520" y="1946194"/>
                      <a:pt x="0" y="1738413"/>
                    </a:cubicBezTo>
                    <a:cubicBezTo>
                      <a:pt x="2632" y="1718671"/>
                      <a:pt x="137862" y="1601209"/>
                      <a:pt x="139014" y="1575545"/>
                    </a:cubicBezTo>
                    <a:cubicBezTo>
                      <a:pt x="161059" y="1083484"/>
                      <a:pt x="151682" y="438920"/>
                      <a:pt x="351401" y="2290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CC2CFDE7-9C63-3877-AE5F-1E71023EB1FB}"/>
                  </a:ext>
                </a:extLst>
              </p:cNvPr>
              <p:cNvSpPr/>
              <p:nvPr/>
            </p:nvSpPr>
            <p:spPr>
              <a:xfrm>
                <a:off x="7931085" y="4957126"/>
                <a:ext cx="1891870" cy="1837557"/>
              </a:xfrm>
              <a:custGeom>
                <a:avLst/>
                <a:gdLst>
                  <a:gd name="connsiteX0" fmla="*/ 1319271 w 1891870"/>
                  <a:gd name="connsiteY0" fmla="*/ 4614 h 1837557"/>
                  <a:gd name="connsiteX1" fmla="*/ 971161 w 1891870"/>
                  <a:gd name="connsiteY1" fmla="*/ 598508 h 1837557"/>
                  <a:gd name="connsiteX2" fmla="*/ 688526 w 1891870"/>
                  <a:gd name="connsiteY2" fmla="*/ 48868 h 1837557"/>
                  <a:gd name="connsiteX3" fmla="*/ 279709 w 1891870"/>
                  <a:gd name="connsiteY3" fmla="*/ 94109 h 1837557"/>
                  <a:gd name="connsiteX4" fmla="*/ 12210 w 1891870"/>
                  <a:gd name="connsiteY4" fmla="*/ 1726907 h 1837557"/>
                  <a:gd name="connsiteX5" fmla="*/ 1871215 w 1891870"/>
                  <a:gd name="connsiteY5" fmla="*/ 1759810 h 1837557"/>
                  <a:gd name="connsiteX6" fmla="*/ 1319271 w 1891870"/>
                  <a:gd name="connsiteY6" fmla="*/ 4614 h 183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1870" h="1837557">
                    <a:moveTo>
                      <a:pt x="1319271" y="4614"/>
                    </a:moveTo>
                    <a:cubicBezTo>
                      <a:pt x="1319271" y="4614"/>
                      <a:pt x="1111655" y="609860"/>
                      <a:pt x="971161" y="598508"/>
                    </a:cubicBezTo>
                    <a:cubicBezTo>
                      <a:pt x="850736" y="588802"/>
                      <a:pt x="688526" y="48868"/>
                      <a:pt x="688526" y="48868"/>
                    </a:cubicBezTo>
                    <a:cubicBezTo>
                      <a:pt x="688526" y="48868"/>
                      <a:pt x="304058" y="77658"/>
                      <a:pt x="279709" y="94109"/>
                    </a:cubicBezTo>
                    <a:cubicBezTo>
                      <a:pt x="107299" y="210256"/>
                      <a:pt x="-44876" y="1688905"/>
                      <a:pt x="12210" y="1726907"/>
                    </a:cubicBezTo>
                    <a:cubicBezTo>
                      <a:pt x="114867" y="1795016"/>
                      <a:pt x="1822354" y="1919224"/>
                      <a:pt x="1871215" y="1759810"/>
                    </a:cubicBezTo>
                    <a:cubicBezTo>
                      <a:pt x="1906091" y="1645967"/>
                      <a:pt x="1974200" y="-101169"/>
                      <a:pt x="1319271" y="4614"/>
                    </a:cubicBezTo>
                    <a:close/>
                  </a:path>
                </a:pathLst>
              </a:custGeom>
              <a:solidFill>
                <a:srgbClr val="FFA12F"/>
              </a:solidFill>
              <a:ln w="16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D393397-5366-5ABC-6E09-BCA873BA9040}"/>
                  </a:ext>
                </a:extLst>
              </p:cNvPr>
              <p:cNvSpPr/>
              <p:nvPr/>
            </p:nvSpPr>
            <p:spPr>
              <a:xfrm>
                <a:off x="8430913" y="4962397"/>
                <a:ext cx="972604" cy="721227"/>
              </a:xfrm>
              <a:custGeom>
                <a:avLst/>
                <a:gdLst>
                  <a:gd name="connsiteX0" fmla="*/ 484164 w 972604"/>
                  <a:gd name="connsiteY0" fmla="*/ 721228 h 721227"/>
                  <a:gd name="connsiteX1" fmla="*/ 0 w 972604"/>
                  <a:gd name="connsiteY1" fmla="*/ 56428 h 721227"/>
                  <a:gd name="connsiteX2" fmla="*/ 25335 w 972604"/>
                  <a:gd name="connsiteY2" fmla="*/ 48203 h 721227"/>
                  <a:gd name="connsiteX3" fmla="*/ 495680 w 972604"/>
                  <a:gd name="connsiteY3" fmla="*/ 694248 h 721227"/>
                  <a:gd name="connsiteX4" fmla="*/ 947928 w 972604"/>
                  <a:gd name="connsiteY4" fmla="*/ 0 h 721227"/>
                  <a:gd name="connsiteX5" fmla="*/ 972605 w 972604"/>
                  <a:gd name="connsiteY5" fmla="*/ 9871 h 721227"/>
                  <a:gd name="connsiteX6" fmla="*/ 497819 w 972604"/>
                  <a:gd name="connsiteY6" fmla="*/ 720734 h 721227"/>
                  <a:gd name="connsiteX7" fmla="*/ 484164 w 972604"/>
                  <a:gd name="connsiteY7" fmla="*/ 721228 h 721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604" h="721227">
                    <a:moveTo>
                      <a:pt x="484164" y="721228"/>
                    </a:moveTo>
                    <a:cubicBezTo>
                      <a:pt x="218639" y="721228"/>
                      <a:pt x="8884" y="83902"/>
                      <a:pt x="0" y="56428"/>
                    </a:cubicBezTo>
                    <a:lnTo>
                      <a:pt x="25335" y="48203"/>
                    </a:lnTo>
                    <a:cubicBezTo>
                      <a:pt x="27474" y="54948"/>
                      <a:pt x="244138" y="714812"/>
                      <a:pt x="495680" y="694248"/>
                    </a:cubicBezTo>
                    <a:cubicBezTo>
                      <a:pt x="644236" y="681909"/>
                      <a:pt x="872416" y="188862"/>
                      <a:pt x="947928" y="0"/>
                    </a:cubicBezTo>
                    <a:lnTo>
                      <a:pt x="972605" y="9871"/>
                    </a:lnTo>
                    <a:cubicBezTo>
                      <a:pt x="961254" y="38167"/>
                      <a:pt x="693096" y="704612"/>
                      <a:pt x="497819" y="720734"/>
                    </a:cubicBezTo>
                    <a:cubicBezTo>
                      <a:pt x="493377" y="721063"/>
                      <a:pt x="488770" y="721228"/>
                      <a:pt x="484164" y="7212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8" name="Graphic 4">
                <a:extLst>
                  <a:ext uri="{FF2B5EF4-FFF2-40B4-BE49-F238E27FC236}">
                    <a16:creationId xmlns:a16="http://schemas.microsoft.com/office/drawing/2014/main" id="{DEB87127-6147-DEEA-2776-731104283635}"/>
                  </a:ext>
                </a:extLst>
              </p:cNvPr>
              <p:cNvGrpSpPr/>
              <p:nvPr/>
            </p:nvGrpSpPr>
            <p:grpSpPr>
              <a:xfrm>
                <a:off x="6552168" y="1013576"/>
                <a:ext cx="2799484" cy="4391857"/>
                <a:chOff x="6552168" y="1013576"/>
                <a:chExt cx="2799484" cy="4391857"/>
              </a:xfrm>
            </p:grpSpPr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9390E905-0DFB-6F61-DD8D-CC67CF0FAE3B}"/>
                    </a:ext>
                  </a:extLst>
                </p:cNvPr>
                <p:cNvSpPr/>
                <p:nvPr/>
              </p:nvSpPr>
              <p:spPr>
                <a:xfrm>
                  <a:off x="6552168" y="1013576"/>
                  <a:ext cx="16451" cy="16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51" h="16451"/>
                  </a:pathLst>
                </a:custGeom>
                <a:noFill/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2CCE5733-B012-E0BF-880C-351E721D43BA}"/>
                    </a:ext>
                  </a:extLst>
                </p:cNvPr>
                <p:cNvSpPr/>
                <p:nvPr/>
              </p:nvSpPr>
              <p:spPr>
                <a:xfrm>
                  <a:off x="6552168" y="1013576"/>
                  <a:ext cx="16451" cy="16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51" h="16451"/>
                  </a:pathLst>
                </a:custGeom>
                <a:solidFill>
                  <a:srgbClr val="C77546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00C64D2F-34DF-96FC-40BA-B7539E2D82C5}"/>
                    </a:ext>
                  </a:extLst>
                </p:cNvPr>
                <p:cNvSpPr/>
                <p:nvPr/>
              </p:nvSpPr>
              <p:spPr>
                <a:xfrm>
                  <a:off x="8711320" y="4950223"/>
                  <a:ext cx="412927" cy="299907"/>
                </a:xfrm>
                <a:custGeom>
                  <a:avLst/>
                  <a:gdLst>
                    <a:gd name="connsiteX0" fmla="*/ 406109 w 412927"/>
                    <a:gd name="connsiteY0" fmla="*/ 0 h 299907"/>
                    <a:gd name="connsiteX1" fmla="*/ 323852 w 412927"/>
                    <a:gd name="connsiteY1" fmla="*/ 274245 h 299907"/>
                    <a:gd name="connsiteX2" fmla="*/ 1734 w 412927"/>
                    <a:gd name="connsiteY2" fmla="*/ 19742 h 299907"/>
                    <a:gd name="connsiteX3" fmla="*/ 406109 w 412927"/>
                    <a:gd name="connsiteY3" fmla="*/ 0 h 299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2927" h="299907">
                      <a:moveTo>
                        <a:pt x="406109" y="0"/>
                      </a:moveTo>
                      <a:cubicBezTo>
                        <a:pt x="406109" y="0"/>
                        <a:pt x="448060" y="228674"/>
                        <a:pt x="323852" y="274245"/>
                      </a:cubicBezTo>
                      <a:cubicBezTo>
                        <a:pt x="199644" y="319979"/>
                        <a:pt x="-21791" y="339556"/>
                        <a:pt x="1734" y="19742"/>
                      </a:cubicBezTo>
                      <a:lnTo>
                        <a:pt x="406109" y="0"/>
                      </a:lnTo>
                      <a:close/>
                    </a:path>
                  </a:pathLst>
                </a:custGeom>
                <a:solidFill>
                  <a:srgbClr val="FFB297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62" name="Graphic 4">
                  <a:extLst>
                    <a:ext uri="{FF2B5EF4-FFF2-40B4-BE49-F238E27FC236}">
                      <a16:creationId xmlns:a16="http://schemas.microsoft.com/office/drawing/2014/main" id="{CEF598D1-3A26-67BC-F26D-F2B9B0503F66}"/>
                    </a:ext>
                  </a:extLst>
                </p:cNvPr>
                <p:cNvGrpSpPr/>
                <p:nvPr/>
              </p:nvGrpSpPr>
              <p:grpSpPr>
                <a:xfrm>
                  <a:off x="8535811" y="4962727"/>
                  <a:ext cx="318067" cy="442706"/>
                  <a:chOff x="8535811" y="4962727"/>
                  <a:chExt cx="318067" cy="442706"/>
                </a:xfrm>
              </p:grpSpPr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95DFE379-2A25-9E36-4607-2866E7F886D2}"/>
                      </a:ext>
                    </a:extLst>
                  </p:cNvPr>
                  <p:cNvSpPr/>
                  <p:nvPr/>
                </p:nvSpPr>
                <p:spPr>
                  <a:xfrm>
                    <a:off x="8549570" y="4972433"/>
                    <a:ext cx="255941" cy="421261"/>
                  </a:xfrm>
                  <a:custGeom>
                    <a:avLst/>
                    <a:gdLst>
                      <a:gd name="connsiteX0" fmla="*/ 255941 w 255941"/>
                      <a:gd name="connsiteY0" fmla="*/ 310766 h 421261"/>
                      <a:gd name="connsiteX1" fmla="*/ 38454 w 255941"/>
                      <a:gd name="connsiteY1" fmla="*/ 411613 h 421261"/>
                      <a:gd name="connsiteX2" fmla="*/ 90934 w 255941"/>
                      <a:gd name="connsiteY2" fmla="*/ 0 h 421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55941" h="421261">
                        <a:moveTo>
                          <a:pt x="255941" y="310766"/>
                        </a:moveTo>
                        <a:cubicBezTo>
                          <a:pt x="255941" y="310766"/>
                          <a:pt x="76457" y="459980"/>
                          <a:pt x="38454" y="411613"/>
                        </a:cubicBezTo>
                        <a:cubicBezTo>
                          <a:pt x="451" y="363411"/>
                          <a:pt x="-43474" y="123056"/>
                          <a:pt x="90934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4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A09AD7FA-8ECF-DC6E-6A6A-4EAE16B406DE}"/>
                      </a:ext>
                    </a:extLst>
                  </p:cNvPr>
                  <p:cNvSpPr/>
                  <p:nvPr/>
                </p:nvSpPr>
                <p:spPr>
                  <a:xfrm>
                    <a:off x="8535811" y="4962727"/>
                    <a:ext cx="318067" cy="442706"/>
                  </a:xfrm>
                  <a:custGeom>
                    <a:avLst/>
                    <a:gdLst>
                      <a:gd name="connsiteX0" fmla="*/ 71626 w 318067"/>
                      <a:gd name="connsiteY0" fmla="*/ 442706 h 442706"/>
                      <a:gd name="connsiteX1" fmla="*/ 66691 w 318067"/>
                      <a:gd name="connsiteY1" fmla="*/ 442542 h 442706"/>
                      <a:gd name="connsiteX2" fmla="*/ 41849 w 318067"/>
                      <a:gd name="connsiteY2" fmla="*/ 429710 h 442706"/>
                      <a:gd name="connsiteX3" fmla="*/ 95809 w 318067"/>
                      <a:gd name="connsiteY3" fmla="*/ 0 h 442706"/>
                      <a:gd name="connsiteX4" fmla="*/ 113741 w 318067"/>
                      <a:gd name="connsiteY4" fmla="*/ 19577 h 442706"/>
                      <a:gd name="connsiteX5" fmla="*/ 62742 w 318067"/>
                      <a:gd name="connsiteY5" fmla="*/ 413094 h 442706"/>
                      <a:gd name="connsiteX6" fmla="*/ 69323 w 318067"/>
                      <a:gd name="connsiteY6" fmla="*/ 415890 h 442706"/>
                      <a:gd name="connsiteX7" fmla="*/ 300958 w 318067"/>
                      <a:gd name="connsiteY7" fmla="*/ 274080 h 442706"/>
                      <a:gd name="connsiteX8" fmla="*/ 318067 w 318067"/>
                      <a:gd name="connsiteY8" fmla="*/ 294315 h 442706"/>
                      <a:gd name="connsiteX9" fmla="*/ 71626 w 318067"/>
                      <a:gd name="connsiteY9" fmla="*/ 442706 h 442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18067" h="442706">
                        <a:moveTo>
                          <a:pt x="71626" y="442706"/>
                        </a:moveTo>
                        <a:cubicBezTo>
                          <a:pt x="69981" y="442706"/>
                          <a:pt x="68336" y="442706"/>
                          <a:pt x="66691" y="442542"/>
                        </a:cubicBezTo>
                        <a:cubicBezTo>
                          <a:pt x="53529" y="441226"/>
                          <a:pt x="45962" y="434810"/>
                          <a:pt x="41849" y="429710"/>
                        </a:cubicBezTo>
                        <a:cubicBezTo>
                          <a:pt x="-2899" y="372953"/>
                          <a:pt x="-42711" y="126675"/>
                          <a:pt x="95809" y="0"/>
                        </a:cubicBezTo>
                        <a:lnTo>
                          <a:pt x="113741" y="19577"/>
                        </a:lnTo>
                        <a:cubicBezTo>
                          <a:pt x="-17211" y="139508"/>
                          <a:pt x="29839" y="371472"/>
                          <a:pt x="62742" y="413094"/>
                        </a:cubicBezTo>
                        <a:cubicBezTo>
                          <a:pt x="63236" y="413752"/>
                          <a:pt x="64552" y="415397"/>
                          <a:pt x="69323" y="415890"/>
                        </a:cubicBezTo>
                        <a:cubicBezTo>
                          <a:pt x="110945" y="420168"/>
                          <a:pt x="233507" y="331166"/>
                          <a:pt x="300958" y="274080"/>
                        </a:cubicBezTo>
                        <a:lnTo>
                          <a:pt x="318067" y="294315"/>
                        </a:lnTo>
                        <a:cubicBezTo>
                          <a:pt x="299806" y="309944"/>
                          <a:pt x="140722" y="442706"/>
                          <a:pt x="71626" y="442706"/>
                        </a:cubicBezTo>
                        <a:close/>
                      </a:path>
                    </a:pathLst>
                  </a:custGeom>
                  <a:solidFill>
                    <a:srgbClr val="241A13"/>
                  </a:solidFill>
                  <a:ln w="164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5" name="Graphic 4">
                  <a:extLst>
                    <a:ext uri="{FF2B5EF4-FFF2-40B4-BE49-F238E27FC236}">
                      <a16:creationId xmlns:a16="http://schemas.microsoft.com/office/drawing/2014/main" id="{CE3CC03D-7279-7462-0246-AFB601359AF9}"/>
                    </a:ext>
                  </a:extLst>
                </p:cNvPr>
                <p:cNvGrpSpPr/>
                <p:nvPr/>
              </p:nvGrpSpPr>
              <p:grpSpPr>
                <a:xfrm>
                  <a:off x="9032705" y="4924724"/>
                  <a:ext cx="318947" cy="420661"/>
                  <a:chOff x="9032705" y="4924724"/>
                  <a:chExt cx="318947" cy="420661"/>
                </a:xfrm>
              </p:grpSpPr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B463D370-A755-3DC4-B524-03E6609B38A7}"/>
                      </a:ext>
                    </a:extLst>
                  </p:cNvPr>
                  <p:cNvSpPr/>
                  <p:nvPr/>
                </p:nvSpPr>
                <p:spPr>
                  <a:xfrm>
                    <a:off x="9093410" y="4936404"/>
                    <a:ext cx="244570" cy="400815"/>
                  </a:xfrm>
                  <a:custGeom>
                    <a:avLst/>
                    <a:gdLst>
                      <a:gd name="connsiteX0" fmla="*/ 0 w 244570"/>
                      <a:gd name="connsiteY0" fmla="*/ 343340 h 400815"/>
                      <a:gd name="connsiteX1" fmla="*/ 236406 w 244570"/>
                      <a:gd name="connsiteY1" fmla="*/ 382988 h 400815"/>
                      <a:gd name="connsiteX2" fmla="*/ 76828 w 244570"/>
                      <a:gd name="connsiteY2" fmla="*/ 0 h 400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44570" h="400815">
                        <a:moveTo>
                          <a:pt x="0" y="343340"/>
                        </a:moveTo>
                        <a:cubicBezTo>
                          <a:pt x="0" y="343340"/>
                          <a:pt x="212552" y="439581"/>
                          <a:pt x="236406" y="382988"/>
                        </a:cubicBezTo>
                        <a:cubicBezTo>
                          <a:pt x="260260" y="326395"/>
                          <a:pt x="238874" y="82915"/>
                          <a:pt x="76828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4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C766C244-B6B1-AB97-65D8-707D0DD51CE2}"/>
                      </a:ext>
                    </a:extLst>
                  </p:cNvPr>
                  <p:cNvSpPr/>
                  <p:nvPr/>
                </p:nvSpPr>
                <p:spPr>
                  <a:xfrm>
                    <a:off x="9032705" y="4924724"/>
                    <a:ext cx="318947" cy="420661"/>
                  </a:xfrm>
                  <a:custGeom>
                    <a:avLst/>
                    <a:gdLst>
                      <a:gd name="connsiteX0" fmla="*/ 270296 w 318947"/>
                      <a:gd name="connsiteY0" fmla="*/ 420661 h 420661"/>
                      <a:gd name="connsiteX1" fmla="*/ 0 w 318947"/>
                      <a:gd name="connsiteY1" fmla="*/ 313563 h 420661"/>
                      <a:gd name="connsiteX2" fmla="*/ 12997 w 318947"/>
                      <a:gd name="connsiteY2" fmla="*/ 290367 h 420661"/>
                      <a:gd name="connsiteX3" fmla="*/ 280496 w 318947"/>
                      <a:gd name="connsiteY3" fmla="*/ 392859 h 420661"/>
                      <a:gd name="connsiteX4" fmla="*/ 284773 w 318947"/>
                      <a:gd name="connsiteY4" fmla="*/ 389733 h 420661"/>
                      <a:gd name="connsiteX5" fmla="*/ 131282 w 318947"/>
                      <a:gd name="connsiteY5" fmla="*/ 23690 h 420661"/>
                      <a:gd name="connsiteX6" fmla="*/ 143456 w 318947"/>
                      <a:gd name="connsiteY6" fmla="*/ 0 h 420661"/>
                      <a:gd name="connsiteX7" fmla="*/ 309286 w 318947"/>
                      <a:gd name="connsiteY7" fmla="*/ 400097 h 420661"/>
                      <a:gd name="connsiteX8" fmla="*/ 289215 w 318947"/>
                      <a:gd name="connsiteY8" fmla="*/ 418194 h 420661"/>
                      <a:gd name="connsiteX9" fmla="*/ 270296 w 318947"/>
                      <a:gd name="connsiteY9" fmla="*/ 420661 h 420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18947" h="420661">
                        <a:moveTo>
                          <a:pt x="270296" y="420661"/>
                        </a:moveTo>
                        <a:cubicBezTo>
                          <a:pt x="193633" y="420661"/>
                          <a:pt x="21058" y="325408"/>
                          <a:pt x="0" y="313563"/>
                        </a:cubicBezTo>
                        <a:lnTo>
                          <a:pt x="12997" y="290367"/>
                        </a:lnTo>
                        <a:cubicBezTo>
                          <a:pt x="96241" y="336924"/>
                          <a:pt x="242329" y="405855"/>
                          <a:pt x="280496" y="392859"/>
                        </a:cubicBezTo>
                        <a:cubicBezTo>
                          <a:pt x="283951" y="391707"/>
                          <a:pt x="284444" y="390391"/>
                          <a:pt x="284773" y="389733"/>
                        </a:cubicBezTo>
                        <a:cubicBezTo>
                          <a:pt x="305337" y="340872"/>
                          <a:pt x="289379" y="104631"/>
                          <a:pt x="131282" y="23690"/>
                        </a:cubicBezTo>
                        <a:lnTo>
                          <a:pt x="143456" y="0"/>
                        </a:lnTo>
                        <a:cubicBezTo>
                          <a:pt x="310437" y="85547"/>
                          <a:pt x="337417" y="333305"/>
                          <a:pt x="309286" y="400097"/>
                        </a:cubicBezTo>
                        <a:cubicBezTo>
                          <a:pt x="306818" y="406020"/>
                          <a:pt x="301224" y="413916"/>
                          <a:pt x="289215" y="418194"/>
                        </a:cubicBezTo>
                        <a:cubicBezTo>
                          <a:pt x="283951" y="419839"/>
                          <a:pt x="277534" y="420661"/>
                          <a:pt x="270296" y="420661"/>
                        </a:cubicBezTo>
                        <a:close/>
                      </a:path>
                    </a:pathLst>
                  </a:custGeom>
                  <a:solidFill>
                    <a:srgbClr val="241A13"/>
                  </a:solidFill>
                  <a:ln w="164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FA8B9C13-6926-EFC5-EA52-F835C438BFEE}"/>
                    </a:ext>
                  </a:extLst>
                </p:cNvPr>
                <p:cNvSpPr/>
                <p:nvPr/>
              </p:nvSpPr>
              <p:spPr>
                <a:xfrm>
                  <a:off x="8711415" y="4950223"/>
                  <a:ext cx="412705" cy="136792"/>
                </a:xfrm>
                <a:custGeom>
                  <a:avLst/>
                  <a:gdLst>
                    <a:gd name="connsiteX0" fmla="*/ 1639 w 412705"/>
                    <a:gd name="connsiteY0" fmla="*/ 19742 h 136792"/>
                    <a:gd name="connsiteX1" fmla="*/ 406014 w 412705"/>
                    <a:gd name="connsiteY1" fmla="*/ 0 h 136792"/>
                    <a:gd name="connsiteX2" fmla="*/ 412265 w 412705"/>
                    <a:gd name="connsiteY2" fmla="*/ 105289 h 136792"/>
                    <a:gd name="connsiteX3" fmla="*/ 157434 w 412705"/>
                    <a:gd name="connsiteY3" fmla="*/ 131282 h 136792"/>
                    <a:gd name="connsiteX4" fmla="*/ 5752 w 412705"/>
                    <a:gd name="connsiteY4" fmla="*/ 136053 h 136792"/>
                    <a:gd name="connsiteX5" fmla="*/ 1639 w 412705"/>
                    <a:gd name="connsiteY5" fmla="*/ 19742 h 136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12705" h="136792">
                      <a:moveTo>
                        <a:pt x="1639" y="19742"/>
                      </a:moveTo>
                      <a:lnTo>
                        <a:pt x="406014" y="0"/>
                      </a:lnTo>
                      <a:cubicBezTo>
                        <a:pt x="406014" y="0"/>
                        <a:pt x="414733" y="48532"/>
                        <a:pt x="412265" y="105289"/>
                      </a:cubicBezTo>
                      <a:lnTo>
                        <a:pt x="157434" y="131282"/>
                      </a:lnTo>
                      <a:cubicBezTo>
                        <a:pt x="107586" y="136382"/>
                        <a:pt x="56751" y="137863"/>
                        <a:pt x="5752" y="136053"/>
                      </a:cubicBezTo>
                      <a:cubicBezTo>
                        <a:pt x="159" y="103479"/>
                        <a:pt x="-1651" y="65148"/>
                        <a:pt x="1639" y="19742"/>
                      </a:cubicBezTo>
                      <a:close/>
                    </a:path>
                  </a:pathLst>
                </a:custGeom>
                <a:solidFill>
                  <a:srgbClr val="F73C50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" name="Graphic 4">
                <a:extLst>
                  <a:ext uri="{FF2B5EF4-FFF2-40B4-BE49-F238E27FC236}">
                    <a16:creationId xmlns:a16="http://schemas.microsoft.com/office/drawing/2014/main" id="{80768BB0-19EA-563A-4C6B-356C9016ECE3}"/>
                  </a:ext>
                </a:extLst>
              </p:cNvPr>
              <p:cNvGrpSpPr/>
              <p:nvPr/>
            </p:nvGrpSpPr>
            <p:grpSpPr>
              <a:xfrm>
                <a:off x="9417885" y="4981292"/>
                <a:ext cx="519838" cy="1745843"/>
                <a:chOff x="9417885" y="4981292"/>
                <a:chExt cx="519838" cy="1745843"/>
              </a:xfrm>
            </p:grpSpPr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C63B7FF9-B049-BF9A-8D4B-9DDEB14B320F}"/>
                    </a:ext>
                  </a:extLst>
                </p:cNvPr>
                <p:cNvSpPr/>
                <p:nvPr/>
              </p:nvSpPr>
              <p:spPr>
                <a:xfrm>
                  <a:off x="9702440" y="6362080"/>
                  <a:ext cx="226166" cy="365055"/>
                </a:xfrm>
                <a:custGeom>
                  <a:avLst/>
                  <a:gdLst>
                    <a:gd name="connsiteX0" fmla="*/ 0 w 226166"/>
                    <a:gd name="connsiteY0" fmla="*/ 31258 h 365055"/>
                    <a:gd name="connsiteX1" fmla="*/ 97392 w 226166"/>
                    <a:gd name="connsiteY1" fmla="*/ 365056 h 365055"/>
                    <a:gd name="connsiteX2" fmla="*/ 226042 w 226166"/>
                    <a:gd name="connsiteY2" fmla="*/ 340708 h 365055"/>
                    <a:gd name="connsiteX3" fmla="*/ 159907 w 226166"/>
                    <a:gd name="connsiteY3" fmla="*/ 0 h 365055"/>
                    <a:gd name="connsiteX4" fmla="*/ 0 w 226166"/>
                    <a:gd name="connsiteY4" fmla="*/ 31258 h 365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166" h="365055">
                      <a:moveTo>
                        <a:pt x="0" y="31258"/>
                      </a:moveTo>
                      <a:cubicBezTo>
                        <a:pt x="0" y="31258"/>
                        <a:pt x="45241" y="365056"/>
                        <a:pt x="97392" y="365056"/>
                      </a:cubicBezTo>
                      <a:cubicBezTo>
                        <a:pt x="149543" y="365056"/>
                        <a:pt x="222587" y="351073"/>
                        <a:pt x="226042" y="340708"/>
                      </a:cubicBezTo>
                      <a:cubicBezTo>
                        <a:pt x="229497" y="330344"/>
                        <a:pt x="159907" y="0"/>
                        <a:pt x="159907" y="0"/>
                      </a:cubicBezTo>
                      <a:lnTo>
                        <a:pt x="0" y="31258"/>
                      </a:lnTo>
                      <a:close/>
                    </a:path>
                  </a:pathLst>
                </a:custGeom>
                <a:solidFill>
                  <a:srgbClr val="CE4545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ED4D9924-38C8-24F0-1971-3B9F3A64637C}"/>
                    </a:ext>
                  </a:extLst>
                </p:cNvPr>
                <p:cNvSpPr/>
                <p:nvPr/>
              </p:nvSpPr>
              <p:spPr>
                <a:xfrm>
                  <a:off x="9417885" y="4981292"/>
                  <a:ext cx="519838" cy="1437693"/>
                </a:xfrm>
                <a:custGeom>
                  <a:avLst/>
                  <a:gdLst>
                    <a:gd name="connsiteX0" fmla="*/ 173344 w 519838"/>
                    <a:gd name="connsiteY0" fmla="*/ 1428333 h 1437693"/>
                    <a:gd name="connsiteX1" fmla="*/ 17549 w 519838"/>
                    <a:gd name="connsiteY1" fmla="*/ 13351 h 1437693"/>
                    <a:gd name="connsiteX2" fmla="*/ 314167 w 519838"/>
                    <a:gd name="connsiteY2" fmla="*/ 53327 h 1437693"/>
                    <a:gd name="connsiteX3" fmla="*/ 516355 w 519838"/>
                    <a:gd name="connsiteY3" fmla="*/ 1309554 h 1437693"/>
                    <a:gd name="connsiteX4" fmla="*/ 173344 w 519838"/>
                    <a:gd name="connsiteY4" fmla="*/ 1428333 h 1437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9838" h="1437693">
                      <a:moveTo>
                        <a:pt x="173344" y="1428333"/>
                      </a:moveTo>
                      <a:cubicBezTo>
                        <a:pt x="173344" y="1428333"/>
                        <a:pt x="-65530" y="36547"/>
                        <a:pt x="17549" y="13351"/>
                      </a:cubicBezTo>
                      <a:cubicBezTo>
                        <a:pt x="100464" y="-9846"/>
                        <a:pt x="276823" y="-6556"/>
                        <a:pt x="314167" y="53327"/>
                      </a:cubicBezTo>
                      <a:cubicBezTo>
                        <a:pt x="351347" y="113210"/>
                        <a:pt x="548270" y="1230752"/>
                        <a:pt x="516355" y="1309554"/>
                      </a:cubicBezTo>
                      <a:cubicBezTo>
                        <a:pt x="444298" y="1487228"/>
                        <a:pt x="173344" y="1428333"/>
                        <a:pt x="173344" y="1428333"/>
                      </a:cubicBezTo>
                      <a:close/>
                    </a:path>
                  </a:pathLst>
                </a:custGeom>
                <a:solidFill>
                  <a:srgbClr val="E54E4E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" name="Graphic 4">
                <a:extLst>
                  <a:ext uri="{FF2B5EF4-FFF2-40B4-BE49-F238E27FC236}">
                    <a16:creationId xmlns:a16="http://schemas.microsoft.com/office/drawing/2014/main" id="{5521C5AB-A3F8-D404-C8AA-DE2D4EEAFC0B}"/>
                  </a:ext>
                </a:extLst>
              </p:cNvPr>
              <p:cNvGrpSpPr/>
              <p:nvPr/>
            </p:nvGrpSpPr>
            <p:grpSpPr>
              <a:xfrm>
                <a:off x="7820403" y="5049912"/>
                <a:ext cx="485314" cy="1713401"/>
                <a:chOff x="7820403" y="5049912"/>
                <a:chExt cx="485314" cy="1713401"/>
              </a:xfrm>
            </p:grpSpPr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77907E1F-3894-6BA9-30A4-D33684BCE893}"/>
                    </a:ext>
                  </a:extLst>
                </p:cNvPr>
                <p:cNvSpPr/>
                <p:nvPr/>
              </p:nvSpPr>
              <p:spPr>
                <a:xfrm>
                  <a:off x="7820403" y="5049912"/>
                  <a:ext cx="485314" cy="1421723"/>
                </a:xfrm>
                <a:custGeom>
                  <a:avLst/>
                  <a:gdLst>
                    <a:gd name="connsiteX0" fmla="*/ 0 w 485314"/>
                    <a:gd name="connsiteY0" fmla="*/ 1369584 h 1421723"/>
                    <a:gd name="connsiteX1" fmla="*/ 211236 w 485314"/>
                    <a:gd name="connsiteY1" fmla="*/ 182124 h 1421723"/>
                    <a:gd name="connsiteX2" fmla="*/ 482519 w 485314"/>
                    <a:gd name="connsiteY2" fmla="*/ 24355 h 1421723"/>
                    <a:gd name="connsiteX3" fmla="*/ 362259 w 485314"/>
                    <a:gd name="connsiteY3" fmla="*/ 1348526 h 1421723"/>
                    <a:gd name="connsiteX4" fmla="*/ 0 w 485314"/>
                    <a:gd name="connsiteY4" fmla="*/ 1369584 h 1421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5314" h="1421723">
                      <a:moveTo>
                        <a:pt x="0" y="1369584"/>
                      </a:moveTo>
                      <a:cubicBezTo>
                        <a:pt x="0" y="1369584"/>
                        <a:pt x="174055" y="259775"/>
                        <a:pt x="211236" y="182124"/>
                      </a:cubicBezTo>
                      <a:cubicBezTo>
                        <a:pt x="280660" y="37023"/>
                        <a:pt x="462942" y="-43424"/>
                        <a:pt x="482519" y="24355"/>
                      </a:cubicBezTo>
                      <a:cubicBezTo>
                        <a:pt x="502096" y="92135"/>
                        <a:pt x="414245" y="1281404"/>
                        <a:pt x="362259" y="1348526"/>
                      </a:cubicBezTo>
                      <a:cubicBezTo>
                        <a:pt x="244632" y="1499878"/>
                        <a:pt x="0" y="1369584"/>
                        <a:pt x="0" y="1369584"/>
                      </a:cubicBezTo>
                      <a:close/>
                    </a:path>
                  </a:pathLst>
                </a:custGeom>
                <a:solidFill>
                  <a:srgbClr val="E54E4E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E04A4B53-E6F6-0392-2BBF-7AA2BEB9E893}"/>
                    </a:ext>
                  </a:extLst>
                </p:cNvPr>
                <p:cNvSpPr/>
                <p:nvPr/>
              </p:nvSpPr>
              <p:spPr>
                <a:xfrm>
                  <a:off x="7897332" y="6399918"/>
                  <a:ext cx="182673" cy="363395"/>
                </a:xfrm>
                <a:custGeom>
                  <a:avLst/>
                  <a:gdLst>
                    <a:gd name="connsiteX0" fmla="*/ 20134 w 182673"/>
                    <a:gd name="connsiteY0" fmla="*/ 0 h 363395"/>
                    <a:gd name="connsiteX1" fmla="*/ 23095 w 182673"/>
                    <a:gd name="connsiteY1" fmla="*/ 347618 h 363395"/>
                    <a:gd name="connsiteX2" fmla="*/ 153555 w 182673"/>
                    <a:gd name="connsiteY2" fmla="*/ 359133 h 363395"/>
                    <a:gd name="connsiteX3" fmla="*/ 182674 w 182673"/>
                    <a:gd name="connsiteY3" fmla="*/ 13326 h 363395"/>
                    <a:gd name="connsiteX4" fmla="*/ 20134 w 182673"/>
                    <a:gd name="connsiteY4" fmla="*/ 0 h 363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2673" h="363395">
                      <a:moveTo>
                        <a:pt x="20134" y="0"/>
                      </a:moveTo>
                      <a:cubicBezTo>
                        <a:pt x="20134" y="0"/>
                        <a:pt x="-27081" y="333469"/>
                        <a:pt x="23095" y="347618"/>
                      </a:cubicBezTo>
                      <a:cubicBezTo>
                        <a:pt x="73272" y="361765"/>
                        <a:pt x="147303" y="368346"/>
                        <a:pt x="153555" y="359133"/>
                      </a:cubicBezTo>
                      <a:cubicBezTo>
                        <a:pt x="159806" y="350085"/>
                        <a:pt x="182674" y="13326"/>
                        <a:pt x="182674" y="13326"/>
                      </a:cubicBezTo>
                      <a:lnTo>
                        <a:pt x="20134" y="0"/>
                      </a:lnTo>
                      <a:close/>
                    </a:path>
                  </a:pathLst>
                </a:custGeom>
                <a:solidFill>
                  <a:srgbClr val="CE4545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" name="Graphic 4">
              <a:extLst>
                <a:ext uri="{FF2B5EF4-FFF2-40B4-BE49-F238E27FC236}">
                  <a16:creationId xmlns:a16="http://schemas.microsoft.com/office/drawing/2014/main" id="{E2799A39-5263-4A89-B536-995C5A8D7E53}"/>
                </a:ext>
              </a:extLst>
            </p:cNvPr>
            <p:cNvGrpSpPr/>
            <p:nvPr/>
          </p:nvGrpSpPr>
          <p:grpSpPr>
            <a:xfrm>
              <a:off x="6933757" y="1442885"/>
              <a:ext cx="3858914" cy="3563132"/>
              <a:chOff x="6933757" y="1442885"/>
              <a:chExt cx="3858914" cy="3563132"/>
            </a:xfrm>
          </p:grpSpPr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29069765-80DD-12E8-E6B6-02744B29C9F6}"/>
                  </a:ext>
                </a:extLst>
              </p:cNvPr>
              <p:cNvSpPr/>
              <p:nvPr/>
            </p:nvSpPr>
            <p:spPr>
              <a:xfrm>
                <a:off x="9799282" y="3464336"/>
                <a:ext cx="773159" cy="858760"/>
              </a:xfrm>
              <a:custGeom>
                <a:avLst/>
                <a:gdLst>
                  <a:gd name="connsiteX0" fmla="*/ 2524 w 773159"/>
                  <a:gd name="connsiteY0" fmla="*/ 388581 h 858760"/>
                  <a:gd name="connsiteX1" fmla="*/ 342902 w 773159"/>
                  <a:gd name="connsiteY1" fmla="*/ 856787 h 858760"/>
                  <a:gd name="connsiteX2" fmla="*/ 770638 w 773159"/>
                  <a:gd name="connsiteY2" fmla="*/ 470180 h 858760"/>
                  <a:gd name="connsiteX3" fmla="*/ 430259 w 773159"/>
                  <a:gd name="connsiteY3" fmla="*/ 1974 h 858760"/>
                  <a:gd name="connsiteX4" fmla="*/ 2524 w 773159"/>
                  <a:gd name="connsiteY4" fmla="*/ 388581 h 858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159" h="858760">
                    <a:moveTo>
                      <a:pt x="2524" y="388581"/>
                    </a:moveTo>
                    <a:cubicBezTo>
                      <a:pt x="-21660" y="624658"/>
                      <a:pt x="130680" y="834249"/>
                      <a:pt x="342902" y="856787"/>
                    </a:cubicBezTo>
                    <a:cubicBezTo>
                      <a:pt x="554961" y="879325"/>
                      <a:pt x="746455" y="706257"/>
                      <a:pt x="770638" y="470180"/>
                    </a:cubicBezTo>
                    <a:cubicBezTo>
                      <a:pt x="794822" y="234103"/>
                      <a:pt x="642317" y="24512"/>
                      <a:pt x="430259" y="1974"/>
                    </a:cubicBezTo>
                    <a:cubicBezTo>
                      <a:pt x="218037" y="-20564"/>
                      <a:pt x="26543" y="152504"/>
                      <a:pt x="2524" y="388581"/>
                    </a:cubicBezTo>
                    <a:close/>
                  </a:path>
                </a:pathLst>
              </a:custGeom>
              <a:solidFill>
                <a:srgbClr val="FFB297"/>
              </a:solidFill>
              <a:ln w="16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53A790E3-F8BA-E9F6-F945-9834EA89E6FC}"/>
                  </a:ext>
                </a:extLst>
              </p:cNvPr>
              <p:cNvSpPr/>
              <p:nvPr/>
            </p:nvSpPr>
            <p:spPr>
              <a:xfrm>
                <a:off x="9976369" y="3639524"/>
                <a:ext cx="455868" cy="506246"/>
              </a:xfrm>
              <a:custGeom>
                <a:avLst/>
                <a:gdLst>
                  <a:gd name="connsiteX0" fmla="*/ 1466 w 455868"/>
                  <a:gd name="connsiteY0" fmla="*/ 229022 h 506246"/>
                  <a:gd name="connsiteX1" fmla="*/ 202173 w 455868"/>
                  <a:gd name="connsiteY1" fmla="*/ 505076 h 506246"/>
                  <a:gd name="connsiteX2" fmla="*/ 454372 w 455868"/>
                  <a:gd name="connsiteY2" fmla="*/ 277224 h 506246"/>
                  <a:gd name="connsiteX3" fmla="*/ 253666 w 455868"/>
                  <a:gd name="connsiteY3" fmla="*/ 1170 h 506246"/>
                  <a:gd name="connsiteX4" fmla="*/ 1466 w 455868"/>
                  <a:gd name="connsiteY4" fmla="*/ 229022 h 506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868" h="506246">
                    <a:moveTo>
                      <a:pt x="1466" y="229022"/>
                    </a:moveTo>
                    <a:cubicBezTo>
                      <a:pt x="-12682" y="368200"/>
                      <a:pt x="77143" y="491750"/>
                      <a:pt x="202173" y="505076"/>
                    </a:cubicBezTo>
                    <a:cubicBezTo>
                      <a:pt x="327203" y="518401"/>
                      <a:pt x="440060" y="416403"/>
                      <a:pt x="454372" y="277224"/>
                    </a:cubicBezTo>
                    <a:cubicBezTo>
                      <a:pt x="468685" y="138046"/>
                      <a:pt x="378696" y="14496"/>
                      <a:pt x="253666" y="1170"/>
                    </a:cubicBezTo>
                    <a:cubicBezTo>
                      <a:pt x="128636" y="-12155"/>
                      <a:pt x="15615" y="89843"/>
                      <a:pt x="1466" y="229022"/>
                    </a:cubicBezTo>
                    <a:close/>
                  </a:path>
                </a:pathLst>
              </a:custGeom>
              <a:solidFill>
                <a:srgbClr val="F73C50">
                  <a:alpha val="35000"/>
                </a:srgbClr>
              </a:solidFill>
              <a:ln w="16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F53D0448-701A-AF7A-C057-64DF910A30C4}"/>
                  </a:ext>
                </a:extLst>
              </p:cNvPr>
              <p:cNvSpPr/>
              <p:nvPr/>
            </p:nvSpPr>
            <p:spPr>
              <a:xfrm>
                <a:off x="7559072" y="3365434"/>
                <a:ext cx="312823" cy="680293"/>
              </a:xfrm>
              <a:custGeom>
                <a:avLst/>
                <a:gdLst>
                  <a:gd name="connsiteX0" fmla="*/ 312824 w 312823"/>
                  <a:gd name="connsiteY0" fmla="*/ 43954 h 680293"/>
                  <a:gd name="connsiteX1" fmla="*/ 128898 w 312823"/>
                  <a:gd name="connsiteY1" fmla="*/ 680293 h 680293"/>
                  <a:gd name="connsiteX2" fmla="*/ 906 w 312823"/>
                  <a:gd name="connsiteY2" fmla="*/ 29970 h 680293"/>
                  <a:gd name="connsiteX3" fmla="*/ 179897 w 312823"/>
                  <a:gd name="connsiteY3" fmla="*/ 2003 h 680293"/>
                  <a:gd name="connsiteX4" fmla="*/ 312824 w 312823"/>
                  <a:gd name="connsiteY4" fmla="*/ 43954 h 680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23" h="680293">
                    <a:moveTo>
                      <a:pt x="312824" y="43954"/>
                    </a:moveTo>
                    <a:lnTo>
                      <a:pt x="128898" y="680293"/>
                    </a:lnTo>
                    <a:cubicBezTo>
                      <a:pt x="-15216" y="436977"/>
                      <a:pt x="-81" y="54483"/>
                      <a:pt x="906" y="29970"/>
                    </a:cubicBezTo>
                    <a:cubicBezTo>
                      <a:pt x="56183" y="5787"/>
                      <a:pt x="117217" y="-4742"/>
                      <a:pt x="179897" y="2003"/>
                    </a:cubicBezTo>
                    <a:cubicBezTo>
                      <a:pt x="227606" y="7103"/>
                      <a:pt x="272518" y="21580"/>
                      <a:pt x="312824" y="43954"/>
                    </a:cubicBezTo>
                    <a:close/>
                  </a:path>
                </a:pathLst>
              </a:custGeom>
              <a:solidFill>
                <a:srgbClr val="FFB297"/>
              </a:solidFill>
              <a:ln w="16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0D583DE1-70F5-DFD7-D7BE-319D42E8597F}"/>
                  </a:ext>
                </a:extLst>
              </p:cNvPr>
              <p:cNvSpPr/>
              <p:nvPr/>
            </p:nvSpPr>
            <p:spPr>
              <a:xfrm>
                <a:off x="7308729" y="3395405"/>
                <a:ext cx="773107" cy="828819"/>
              </a:xfrm>
              <a:custGeom>
                <a:avLst/>
                <a:gdLst>
                  <a:gd name="connsiteX0" fmla="*/ 770619 w 773107"/>
                  <a:gd name="connsiteY0" fmla="*/ 440403 h 828819"/>
                  <a:gd name="connsiteX1" fmla="*/ 342883 w 773107"/>
                  <a:gd name="connsiteY1" fmla="*/ 826846 h 828819"/>
                  <a:gd name="connsiteX2" fmla="*/ 9908 w 773107"/>
                  <a:gd name="connsiteY2" fmla="*/ 503083 h 828819"/>
                  <a:gd name="connsiteX3" fmla="*/ 2505 w 773107"/>
                  <a:gd name="connsiteY3" fmla="*/ 358640 h 828819"/>
                  <a:gd name="connsiteX4" fmla="*/ 244669 w 773107"/>
                  <a:gd name="connsiteY4" fmla="*/ 2961 h 828819"/>
                  <a:gd name="connsiteX5" fmla="*/ 251249 w 773107"/>
                  <a:gd name="connsiteY5" fmla="*/ 0 h 828819"/>
                  <a:gd name="connsiteX6" fmla="*/ 379241 w 773107"/>
                  <a:gd name="connsiteY6" fmla="*/ 650323 h 828819"/>
                  <a:gd name="connsiteX7" fmla="*/ 563167 w 773107"/>
                  <a:gd name="connsiteY7" fmla="*/ 13984 h 828819"/>
                  <a:gd name="connsiteX8" fmla="*/ 770619 w 773107"/>
                  <a:gd name="connsiteY8" fmla="*/ 440403 h 828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73107" h="828819">
                    <a:moveTo>
                      <a:pt x="770619" y="440403"/>
                    </a:moveTo>
                    <a:cubicBezTo>
                      <a:pt x="746435" y="676316"/>
                      <a:pt x="554941" y="849384"/>
                      <a:pt x="342883" y="826846"/>
                    </a:cubicBezTo>
                    <a:cubicBezTo>
                      <a:pt x="175408" y="809078"/>
                      <a:pt x="45278" y="674835"/>
                      <a:pt x="9908" y="503083"/>
                    </a:cubicBezTo>
                    <a:cubicBezTo>
                      <a:pt x="201" y="457184"/>
                      <a:pt x="-2595" y="408488"/>
                      <a:pt x="2505" y="358640"/>
                    </a:cubicBezTo>
                    <a:cubicBezTo>
                      <a:pt x="19120" y="195113"/>
                      <a:pt x="116183" y="61857"/>
                      <a:pt x="244669" y="2961"/>
                    </a:cubicBezTo>
                    <a:cubicBezTo>
                      <a:pt x="246807" y="1810"/>
                      <a:pt x="248946" y="987"/>
                      <a:pt x="251249" y="0"/>
                    </a:cubicBezTo>
                    <a:cubicBezTo>
                      <a:pt x="250262" y="24513"/>
                      <a:pt x="235127" y="407007"/>
                      <a:pt x="379241" y="650323"/>
                    </a:cubicBezTo>
                    <a:lnTo>
                      <a:pt x="563167" y="13984"/>
                    </a:lnTo>
                    <a:cubicBezTo>
                      <a:pt x="702017" y="90483"/>
                      <a:pt x="789209" y="257464"/>
                      <a:pt x="770619" y="440403"/>
                    </a:cubicBezTo>
                    <a:close/>
                  </a:path>
                </a:pathLst>
              </a:custGeom>
              <a:solidFill>
                <a:srgbClr val="FFB297"/>
              </a:solidFill>
              <a:ln w="16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B59BBC7E-99FF-15AC-5B05-AF2D392D774D}"/>
                  </a:ext>
                </a:extLst>
              </p:cNvPr>
              <p:cNvSpPr/>
              <p:nvPr/>
            </p:nvSpPr>
            <p:spPr>
              <a:xfrm>
                <a:off x="7485797" y="3540625"/>
                <a:ext cx="455868" cy="506272"/>
              </a:xfrm>
              <a:custGeom>
                <a:avLst/>
                <a:gdLst>
                  <a:gd name="connsiteX0" fmla="*/ 1466 w 455868"/>
                  <a:gd name="connsiteY0" fmla="*/ 229048 h 506272"/>
                  <a:gd name="connsiteX1" fmla="*/ 202173 w 455868"/>
                  <a:gd name="connsiteY1" fmla="*/ 505102 h 506272"/>
                  <a:gd name="connsiteX2" fmla="*/ 454373 w 455868"/>
                  <a:gd name="connsiteY2" fmla="*/ 277250 h 506272"/>
                  <a:gd name="connsiteX3" fmla="*/ 253666 w 455868"/>
                  <a:gd name="connsiteY3" fmla="*/ 1196 h 506272"/>
                  <a:gd name="connsiteX4" fmla="*/ 1466 w 455868"/>
                  <a:gd name="connsiteY4" fmla="*/ 229048 h 506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868" h="506272">
                    <a:moveTo>
                      <a:pt x="1466" y="229048"/>
                    </a:moveTo>
                    <a:cubicBezTo>
                      <a:pt x="-12682" y="368226"/>
                      <a:pt x="77143" y="491776"/>
                      <a:pt x="202173" y="505102"/>
                    </a:cubicBezTo>
                    <a:cubicBezTo>
                      <a:pt x="327203" y="518427"/>
                      <a:pt x="440060" y="416429"/>
                      <a:pt x="454373" y="277250"/>
                    </a:cubicBezTo>
                    <a:cubicBezTo>
                      <a:pt x="468685" y="138072"/>
                      <a:pt x="378696" y="14522"/>
                      <a:pt x="253666" y="1196"/>
                    </a:cubicBezTo>
                    <a:cubicBezTo>
                      <a:pt x="128635" y="-12294"/>
                      <a:pt x="15779" y="89869"/>
                      <a:pt x="1466" y="229048"/>
                    </a:cubicBezTo>
                    <a:close/>
                  </a:path>
                </a:pathLst>
              </a:custGeom>
              <a:solidFill>
                <a:srgbClr val="F73C50">
                  <a:alpha val="35000"/>
                </a:srgbClr>
              </a:solidFill>
              <a:ln w="16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3ED3D635-B1EA-ECBE-E052-1F9ADCF9E5B8}"/>
                  </a:ext>
                </a:extLst>
              </p:cNvPr>
              <p:cNvSpPr/>
              <p:nvPr/>
            </p:nvSpPr>
            <p:spPr>
              <a:xfrm>
                <a:off x="7634931" y="2606933"/>
                <a:ext cx="2527344" cy="2399084"/>
              </a:xfrm>
              <a:custGeom>
                <a:avLst/>
                <a:gdLst>
                  <a:gd name="connsiteX0" fmla="*/ 1079768 w 2527344"/>
                  <a:gd name="connsiteY0" fmla="*/ 780 h 2399084"/>
                  <a:gd name="connsiteX1" fmla="*/ 1622663 w 2527344"/>
                  <a:gd name="connsiteY1" fmla="*/ 59676 h 2399084"/>
                  <a:gd name="connsiteX2" fmla="*/ 2509557 w 2527344"/>
                  <a:gd name="connsiteY2" fmla="*/ 1220978 h 2399084"/>
                  <a:gd name="connsiteX3" fmla="*/ 2502318 w 2527344"/>
                  <a:gd name="connsiteY3" fmla="*/ 1394046 h 2399084"/>
                  <a:gd name="connsiteX4" fmla="*/ 1430840 w 2527344"/>
                  <a:gd name="connsiteY4" fmla="*/ 2398073 h 2399084"/>
                  <a:gd name="connsiteX5" fmla="*/ 989779 w 2527344"/>
                  <a:gd name="connsiteY5" fmla="*/ 2378990 h 2399084"/>
                  <a:gd name="connsiteX6" fmla="*/ 5659 w 2527344"/>
                  <a:gd name="connsiteY6" fmla="*/ 1285961 h 2399084"/>
                  <a:gd name="connsiteX7" fmla="*/ 12897 w 2527344"/>
                  <a:gd name="connsiteY7" fmla="*/ 1112892 h 2399084"/>
                  <a:gd name="connsiteX8" fmla="*/ 1079768 w 2527344"/>
                  <a:gd name="connsiteY8" fmla="*/ 780 h 2399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27344" h="2399084">
                    <a:moveTo>
                      <a:pt x="1079768" y="780"/>
                    </a:moveTo>
                    <a:lnTo>
                      <a:pt x="1622663" y="59676"/>
                    </a:lnTo>
                    <a:cubicBezTo>
                      <a:pt x="2310495" y="19205"/>
                      <a:pt x="2533576" y="641890"/>
                      <a:pt x="2509557" y="1220978"/>
                    </a:cubicBezTo>
                    <a:lnTo>
                      <a:pt x="2502318" y="1394046"/>
                    </a:lnTo>
                    <a:cubicBezTo>
                      <a:pt x="2665515" y="1998963"/>
                      <a:pt x="1998577" y="2422586"/>
                      <a:pt x="1430840" y="2398073"/>
                    </a:cubicBezTo>
                    <a:lnTo>
                      <a:pt x="989779" y="2378990"/>
                    </a:lnTo>
                    <a:cubicBezTo>
                      <a:pt x="422207" y="2354477"/>
                      <a:pt x="-57844" y="2008340"/>
                      <a:pt x="5659" y="1285961"/>
                    </a:cubicBezTo>
                    <a:lnTo>
                      <a:pt x="12897" y="1112892"/>
                    </a:lnTo>
                    <a:cubicBezTo>
                      <a:pt x="37081" y="533639"/>
                      <a:pt x="512196" y="-23733"/>
                      <a:pt x="1079768" y="780"/>
                    </a:cubicBezTo>
                    <a:close/>
                  </a:path>
                </a:pathLst>
              </a:custGeom>
              <a:solidFill>
                <a:srgbClr val="FFB297"/>
              </a:solidFill>
              <a:ln w="16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2D240FF8-DBE2-233D-986B-78BAD5BC596F}"/>
                  </a:ext>
                </a:extLst>
              </p:cNvPr>
              <p:cNvSpPr/>
              <p:nvPr/>
            </p:nvSpPr>
            <p:spPr>
              <a:xfrm>
                <a:off x="8198815" y="3151226"/>
                <a:ext cx="434566" cy="197235"/>
              </a:xfrm>
              <a:custGeom>
                <a:avLst/>
                <a:gdLst>
                  <a:gd name="connsiteX0" fmla="*/ 26456 w 434566"/>
                  <a:gd name="connsiteY0" fmla="*/ 188080 h 197235"/>
                  <a:gd name="connsiteX1" fmla="*/ 408951 w 434566"/>
                  <a:gd name="connsiteY1" fmla="*/ 129184 h 197235"/>
                  <a:gd name="connsiteX2" fmla="*/ 432476 w 434566"/>
                  <a:gd name="connsiteY2" fmla="*/ 115365 h 197235"/>
                  <a:gd name="connsiteX3" fmla="*/ 792 w 434566"/>
                  <a:gd name="connsiteY3" fmla="*/ 180841 h 197235"/>
                  <a:gd name="connsiteX4" fmla="*/ 26456 w 434566"/>
                  <a:gd name="connsiteY4" fmla="*/ 188080 h 197235"/>
                  <a:gd name="connsiteX5" fmla="*/ 26456 w 434566"/>
                  <a:gd name="connsiteY5" fmla="*/ 188080 h 197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4566" h="197235">
                    <a:moveTo>
                      <a:pt x="26456" y="188080"/>
                    </a:moveTo>
                    <a:cubicBezTo>
                      <a:pt x="85517" y="19124"/>
                      <a:pt x="310736" y="-33356"/>
                      <a:pt x="408951" y="129184"/>
                    </a:cubicBezTo>
                    <a:cubicBezTo>
                      <a:pt x="417999" y="144155"/>
                      <a:pt x="441689" y="130500"/>
                      <a:pt x="432476" y="115365"/>
                    </a:cubicBezTo>
                    <a:cubicBezTo>
                      <a:pt x="316988" y="-73662"/>
                      <a:pt x="69394" y="-15259"/>
                      <a:pt x="792" y="180841"/>
                    </a:cubicBezTo>
                    <a:cubicBezTo>
                      <a:pt x="-4801" y="197292"/>
                      <a:pt x="20863" y="204202"/>
                      <a:pt x="26456" y="188080"/>
                    </a:cubicBezTo>
                    <a:lnTo>
                      <a:pt x="26456" y="188080"/>
                    </a:lnTo>
                    <a:close/>
                  </a:path>
                </a:pathLst>
              </a:custGeom>
              <a:solidFill>
                <a:srgbClr val="3F2436"/>
              </a:solidFill>
              <a:ln w="16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3C881E13-1180-1F39-354A-E7F154025685}"/>
                  </a:ext>
                </a:extLst>
              </p:cNvPr>
              <p:cNvSpPr/>
              <p:nvPr/>
            </p:nvSpPr>
            <p:spPr>
              <a:xfrm>
                <a:off x="6933757" y="1442885"/>
                <a:ext cx="3858914" cy="2752628"/>
              </a:xfrm>
              <a:custGeom>
                <a:avLst/>
                <a:gdLst>
                  <a:gd name="connsiteX0" fmla="*/ 3858915 w 3858914"/>
                  <a:gd name="connsiteY0" fmla="*/ 2169843 h 2752628"/>
                  <a:gd name="connsiteX1" fmla="*/ 3296278 w 3858914"/>
                  <a:gd name="connsiteY1" fmla="*/ 2197810 h 2752628"/>
                  <a:gd name="connsiteX2" fmla="*/ 3130942 w 3858914"/>
                  <a:gd name="connsiteY2" fmla="*/ 2752221 h 2752628"/>
                  <a:gd name="connsiteX3" fmla="*/ 3072704 w 3858914"/>
                  <a:gd name="connsiteY3" fmla="*/ 2300795 h 2752628"/>
                  <a:gd name="connsiteX4" fmla="*/ 2388327 w 3858914"/>
                  <a:gd name="connsiteY4" fmla="*/ 1456347 h 2752628"/>
                  <a:gd name="connsiteX5" fmla="*/ 946694 w 3858914"/>
                  <a:gd name="connsiteY5" fmla="*/ 1936727 h 2752628"/>
                  <a:gd name="connsiteX6" fmla="*/ 938139 w 3858914"/>
                  <a:gd name="connsiteY6" fmla="*/ 1966504 h 2752628"/>
                  <a:gd name="connsiteX7" fmla="*/ 754213 w 3858914"/>
                  <a:gd name="connsiteY7" fmla="*/ 2602843 h 2752628"/>
                  <a:gd name="connsiteX8" fmla="*/ 626221 w 3858914"/>
                  <a:gd name="connsiteY8" fmla="*/ 1952520 h 2752628"/>
                  <a:gd name="connsiteX9" fmla="*/ 626386 w 3858914"/>
                  <a:gd name="connsiteY9" fmla="*/ 1951368 h 2752628"/>
                  <a:gd name="connsiteX10" fmla="*/ 619641 w 3858914"/>
                  <a:gd name="connsiteY10" fmla="*/ 1955481 h 2752628"/>
                  <a:gd name="connsiteX11" fmla="*/ 377476 w 3858914"/>
                  <a:gd name="connsiteY11" fmla="*/ 2311160 h 2752628"/>
                  <a:gd name="connsiteX12" fmla="*/ 384880 w 3858914"/>
                  <a:gd name="connsiteY12" fmla="*/ 2455603 h 2752628"/>
                  <a:gd name="connsiteX13" fmla="*/ 262317 w 3858914"/>
                  <a:gd name="connsiteY13" fmla="*/ 1121397 h 2752628"/>
                  <a:gd name="connsiteX14" fmla="*/ 1558356 w 3858914"/>
                  <a:gd name="connsiteY14" fmla="*/ 236 h 2752628"/>
                  <a:gd name="connsiteX15" fmla="*/ 2912468 w 3858914"/>
                  <a:gd name="connsiteY15" fmla="*/ 539018 h 2752628"/>
                  <a:gd name="connsiteX16" fmla="*/ 3709372 w 3858914"/>
                  <a:gd name="connsiteY16" fmla="*/ 795824 h 2752628"/>
                  <a:gd name="connsiteX17" fmla="*/ 3684201 w 3858914"/>
                  <a:gd name="connsiteY17" fmla="*/ 1965845 h 2752628"/>
                  <a:gd name="connsiteX18" fmla="*/ 3858915 w 3858914"/>
                  <a:gd name="connsiteY18" fmla="*/ 2169843 h 2752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858914" h="2752628">
                    <a:moveTo>
                      <a:pt x="3858915" y="2169843"/>
                    </a:moveTo>
                    <a:cubicBezTo>
                      <a:pt x="3582367" y="2417271"/>
                      <a:pt x="3296278" y="2197810"/>
                      <a:pt x="3296278" y="2197810"/>
                    </a:cubicBezTo>
                    <a:cubicBezTo>
                      <a:pt x="3296278" y="2197810"/>
                      <a:pt x="3235408" y="2736099"/>
                      <a:pt x="3130942" y="2752221"/>
                    </a:cubicBezTo>
                    <a:cubicBezTo>
                      <a:pt x="3026311" y="2768343"/>
                      <a:pt x="3072704" y="2300795"/>
                      <a:pt x="3072704" y="2300795"/>
                    </a:cubicBezTo>
                    <a:cubicBezTo>
                      <a:pt x="2592159" y="2228080"/>
                      <a:pt x="2388327" y="1456347"/>
                      <a:pt x="2388327" y="1456347"/>
                    </a:cubicBezTo>
                    <a:cubicBezTo>
                      <a:pt x="1834903" y="2242558"/>
                      <a:pt x="946694" y="1936727"/>
                      <a:pt x="946694" y="1936727"/>
                    </a:cubicBezTo>
                    <a:lnTo>
                      <a:pt x="938139" y="1966504"/>
                    </a:lnTo>
                    <a:lnTo>
                      <a:pt x="754213" y="2602843"/>
                    </a:lnTo>
                    <a:cubicBezTo>
                      <a:pt x="610099" y="2359527"/>
                      <a:pt x="625234" y="1977033"/>
                      <a:pt x="626221" y="1952520"/>
                    </a:cubicBezTo>
                    <a:cubicBezTo>
                      <a:pt x="626386" y="1951862"/>
                      <a:pt x="626386" y="1951368"/>
                      <a:pt x="626386" y="1951368"/>
                    </a:cubicBezTo>
                    <a:cubicBezTo>
                      <a:pt x="624247" y="1952520"/>
                      <a:pt x="621944" y="1953836"/>
                      <a:pt x="619641" y="1955481"/>
                    </a:cubicBezTo>
                    <a:cubicBezTo>
                      <a:pt x="491155" y="2014377"/>
                      <a:pt x="394092" y="2147633"/>
                      <a:pt x="377476" y="2311160"/>
                    </a:cubicBezTo>
                    <a:cubicBezTo>
                      <a:pt x="372377" y="2361007"/>
                      <a:pt x="375173" y="2409704"/>
                      <a:pt x="384880" y="2455603"/>
                    </a:cubicBezTo>
                    <a:cubicBezTo>
                      <a:pt x="-402647" y="1959759"/>
                      <a:pt x="262317" y="1121397"/>
                      <a:pt x="262317" y="1121397"/>
                    </a:cubicBezTo>
                    <a:cubicBezTo>
                      <a:pt x="233198" y="655494"/>
                      <a:pt x="815741" y="-14406"/>
                      <a:pt x="1558356" y="236"/>
                    </a:cubicBezTo>
                    <a:cubicBezTo>
                      <a:pt x="2300970" y="14713"/>
                      <a:pt x="2912468" y="539018"/>
                      <a:pt x="2912468" y="539018"/>
                    </a:cubicBezTo>
                    <a:cubicBezTo>
                      <a:pt x="2912468" y="539018"/>
                      <a:pt x="3432660" y="475352"/>
                      <a:pt x="3709372" y="795824"/>
                    </a:cubicBezTo>
                    <a:cubicBezTo>
                      <a:pt x="3985920" y="1116132"/>
                      <a:pt x="3684201" y="1965845"/>
                      <a:pt x="3684201" y="1965845"/>
                    </a:cubicBezTo>
                    <a:lnTo>
                      <a:pt x="3858915" y="2169843"/>
                    </a:lnTo>
                    <a:close/>
                  </a:path>
                </a:pathLst>
              </a:custGeom>
              <a:solidFill>
                <a:srgbClr val="4F3131"/>
              </a:solidFill>
              <a:ln w="16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84" name="Graphic 4">
                <a:extLst>
                  <a:ext uri="{FF2B5EF4-FFF2-40B4-BE49-F238E27FC236}">
                    <a16:creationId xmlns:a16="http://schemas.microsoft.com/office/drawing/2014/main" id="{50AD2173-452F-E5D4-5D6B-13E3F9607378}"/>
                  </a:ext>
                </a:extLst>
              </p:cNvPr>
              <p:cNvGrpSpPr/>
              <p:nvPr/>
            </p:nvGrpSpPr>
            <p:grpSpPr>
              <a:xfrm>
                <a:off x="7951915" y="3218493"/>
                <a:ext cx="1718891" cy="783642"/>
                <a:chOff x="7951915" y="3218493"/>
                <a:chExt cx="1718891" cy="783642"/>
              </a:xfrm>
              <a:solidFill>
                <a:srgbClr val="422222"/>
              </a:solidFill>
            </p:grpSpPr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61A8592C-CB13-D62D-D490-73D289266E70}"/>
                    </a:ext>
                  </a:extLst>
                </p:cNvPr>
                <p:cNvSpPr/>
                <p:nvPr/>
              </p:nvSpPr>
              <p:spPr>
                <a:xfrm>
                  <a:off x="8251753" y="3533427"/>
                  <a:ext cx="311509" cy="468708"/>
                </a:xfrm>
                <a:custGeom>
                  <a:avLst/>
                  <a:gdLst>
                    <a:gd name="connsiteX0" fmla="*/ 309948 w 311509"/>
                    <a:gd name="connsiteY0" fmla="*/ 314555 h 468708"/>
                    <a:gd name="connsiteX1" fmla="*/ 153989 w 311509"/>
                    <a:gd name="connsiteY1" fmla="*/ 468704 h 468708"/>
                    <a:gd name="connsiteX2" fmla="*/ 5 w 311509"/>
                    <a:gd name="connsiteY2" fmla="*/ 312581 h 468708"/>
                    <a:gd name="connsiteX3" fmla="*/ 169 w 311509"/>
                    <a:gd name="connsiteY3" fmla="*/ 291029 h 468708"/>
                    <a:gd name="connsiteX4" fmla="*/ 87690 w 311509"/>
                    <a:gd name="connsiteY4" fmla="*/ 232463 h 468708"/>
                    <a:gd name="connsiteX5" fmla="*/ 827 w 311509"/>
                    <a:gd name="connsiteY5" fmla="*/ 191992 h 468708"/>
                    <a:gd name="connsiteX6" fmla="*/ 992 w 311509"/>
                    <a:gd name="connsiteY6" fmla="*/ 153989 h 468708"/>
                    <a:gd name="connsiteX7" fmla="*/ 156951 w 311509"/>
                    <a:gd name="connsiteY7" fmla="*/ 5 h 468708"/>
                    <a:gd name="connsiteX8" fmla="*/ 266352 w 311509"/>
                    <a:gd name="connsiteY8" fmla="*/ 46069 h 468708"/>
                    <a:gd name="connsiteX9" fmla="*/ 309948 w 311509"/>
                    <a:gd name="connsiteY9" fmla="*/ 314555 h 4687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1509" h="468708">
                      <a:moveTo>
                        <a:pt x="309948" y="314555"/>
                      </a:moveTo>
                      <a:cubicBezTo>
                        <a:pt x="309455" y="400102"/>
                        <a:pt x="239537" y="469362"/>
                        <a:pt x="153989" y="468704"/>
                      </a:cubicBezTo>
                      <a:cubicBezTo>
                        <a:pt x="68442" y="468211"/>
                        <a:pt x="-653" y="398128"/>
                        <a:pt x="5" y="312581"/>
                      </a:cubicBezTo>
                      <a:lnTo>
                        <a:pt x="169" y="291029"/>
                      </a:lnTo>
                      <a:lnTo>
                        <a:pt x="87690" y="232463"/>
                      </a:lnTo>
                      <a:lnTo>
                        <a:pt x="827" y="191992"/>
                      </a:lnTo>
                      <a:lnTo>
                        <a:pt x="992" y="153989"/>
                      </a:lnTo>
                      <a:cubicBezTo>
                        <a:pt x="1485" y="68442"/>
                        <a:pt x="71404" y="-653"/>
                        <a:pt x="156951" y="5"/>
                      </a:cubicBezTo>
                      <a:cubicBezTo>
                        <a:pt x="199724" y="334"/>
                        <a:pt x="238385" y="17937"/>
                        <a:pt x="266352" y="46069"/>
                      </a:cubicBezTo>
                      <a:cubicBezTo>
                        <a:pt x="322122" y="102826"/>
                        <a:pt x="310936" y="150699"/>
                        <a:pt x="309948" y="314555"/>
                      </a:cubicBezTo>
                      <a:close/>
                    </a:path>
                  </a:pathLst>
                </a:custGeom>
                <a:solidFill>
                  <a:srgbClr val="422222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009AF488-071A-04CF-69D1-FAFA01E623F7}"/>
                    </a:ext>
                  </a:extLst>
                </p:cNvPr>
                <p:cNvSpPr/>
                <p:nvPr/>
              </p:nvSpPr>
              <p:spPr>
                <a:xfrm>
                  <a:off x="9082381" y="3474817"/>
                  <a:ext cx="310777" cy="469245"/>
                </a:xfrm>
                <a:custGeom>
                  <a:avLst/>
                  <a:gdLst>
                    <a:gd name="connsiteX0" fmla="*/ 310773 w 310777"/>
                    <a:gd name="connsiteY0" fmla="*/ 156501 h 469245"/>
                    <a:gd name="connsiteX1" fmla="*/ 309786 w 310777"/>
                    <a:gd name="connsiteY1" fmla="*/ 315092 h 469245"/>
                    <a:gd name="connsiteX2" fmla="*/ 153827 w 310777"/>
                    <a:gd name="connsiteY2" fmla="*/ 469241 h 469245"/>
                    <a:gd name="connsiteX3" fmla="*/ 7 w 310777"/>
                    <a:gd name="connsiteY3" fmla="*/ 291566 h 469245"/>
                    <a:gd name="connsiteX4" fmla="*/ 87528 w 310777"/>
                    <a:gd name="connsiteY4" fmla="*/ 233000 h 469245"/>
                    <a:gd name="connsiteX5" fmla="*/ 664 w 310777"/>
                    <a:gd name="connsiteY5" fmla="*/ 192529 h 469245"/>
                    <a:gd name="connsiteX6" fmla="*/ 310773 w 310777"/>
                    <a:gd name="connsiteY6" fmla="*/ 156501 h 469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10777" h="469245">
                      <a:moveTo>
                        <a:pt x="310773" y="156501"/>
                      </a:moveTo>
                      <a:lnTo>
                        <a:pt x="309786" y="315092"/>
                      </a:lnTo>
                      <a:cubicBezTo>
                        <a:pt x="309292" y="400639"/>
                        <a:pt x="239374" y="469899"/>
                        <a:pt x="153827" y="469241"/>
                      </a:cubicBezTo>
                      <a:cubicBezTo>
                        <a:pt x="76341" y="468748"/>
                        <a:pt x="-816" y="414293"/>
                        <a:pt x="7" y="291566"/>
                      </a:cubicBezTo>
                      <a:lnTo>
                        <a:pt x="87528" y="233000"/>
                      </a:lnTo>
                      <a:lnTo>
                        <a:pt x="664" y="192529"/>
                      </a:lnTo>
                      <a:cubicBezTo>
                        <a:pt x="2310" y="-83854"/>
                        <a:pt x="312089" y="-32361"/>
                        <a:pt x="310773" y="156501"/>
                      </a:cubicBezTo>
                      <a:close/>
                    </a:path>
                  </a:pathLst>
                </a:custGeom>
                <a:solidFill>
                  <a:srgbClr val="422222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87" name="Graphic 4">
                  <a:extLst>
                    <a:ext uri="{FF2B5EF4-FFF2-40B4-BE49-F238E27FC236}">
                      <a16:creationId xmlns:a16="http://schemas.microsoft.com/office/drawing/2014/main" id="{B80BCF46-CC71-6957-CB4A-89B19FF54978}"/>
                    </a:ext>
                  </a:extLst>
                </p:cNvPr>
                <p:cNvGrpSpPr/>
                <p:nvPr/>
              </p:nvGrpSpPr>
              <p:grpSpPr>
                <a:xfrm>
                  <a:off x="7951915" y="3218493"/>
                  <a:ext cx="1718891" cy="409734"/>
                  <a:chOff x="7951915" y="3218493"/>
                  <a:chExt cx="1718891" cy="409734"/>
                </a:xfrm>
                <a:solidFill>
                  <a:srgbClr val="422222"/>
                </a:solidFill>
              </p:grpSpPr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D256C364-1268-B7FF-8E2F-B5FE194FFB51}"/>
                      </a:ext>
                    </a:extLst>
                  </p:cNvPr>
                  <p:cNvSpPr/>
                  <p:nvPr/>
                </p:nvSpPr>
                <p:spPr>
                  <a:xfrm>
                    <a:off x="7951915" y="3226896"/>
                    <a:ext cx="620414" cy="401332"/>
                  </a:xfrm>
                  <a:custGeom>
                    <a:avLst/>
                    <a:gdLst>
                      <a:gd name="connsiteX0" fmla="*/ 3389 w 620414"/>
                      <a:gd name="connsiteY0" fmla="*/ 401295 h 401332"/>
                      <a:gd name="connsiteX1" fmla="*/ 620316 w 620414"/>
                      <a:gd name="connsiteY1" fmla="*/ 142516 h 401332"/>
                      <a:gd name="connsiteX2" fmla="*/ 253121 w 620414"/>
                      <a:gd name="connsiteY2" fmla="*/ 32620 h 401332"/>
                      <a:gd name="connsiteX3" fmla="*/ 3389 w 620414"/>
                      <a:gd name="connsiteY3" fmla="*/ 401295 h 401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414" h="401332">
                        <a:moveTo>
                          <a:pt x="3389" y="401295"/>
                        </a:moveTo>
                        <a:cubicBezTo>
                          <a:pt x="-5988" y="396196"/>
                          <a:pt x="384567" y="139719"/>
                          <a:pt x="620316" y="142516"/>
                        </a:cubicBezTo>
                        <a:cubicBezTo>
                          <a:pt x="623277" y="146299"/>
                          <a:pt x="561420" y="-83033"/>
                          <a:pt x="253121" y="32620"/>
                        </a:cubicBezTo>
                        <a:cubicBezTo>
                          <a:pt x="-56165" y="164889"/>
                          <a:pt x="6186" y="404750"/>
                          <a:pt x="3389" y="401295"/>
                        </a:cubicBezTo>
                        <a:close/>
                      </a:path>
                    </a:pathLst>
                  </a:custGeom>
                  <a:solidFill>
                    <a:srgbClr val="422222"/>
                  </a:solidFill>
                  <a:ln w="164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60B806A1-8E0F-0681-750C-B7E0B64C5F7D}"/>
                      </a:ext>
                    </a:extLst>
                  </p:cNvPr>
                  <p:cNvSpPr/>
                  <p:nvPr/>
                </p:nvSpPr>
                <p:spPr>
                  <a:xfrm>
                    <a:off x="9081705" y="3218493"/>
                    <a:ext cx="589101" cy="351830"/>
                  </a:xfrm>
                  <a:custGeom>
                    <a:avLst/>
                    <a:gdLst>
                      <a:gd name="connsiteX0" fmla="*/ 588983 w 589101"/>
                      <a:gd name="connsiteY0" fmla="*/ 351789 h 351830"/>
                      <a:gd name="connsiteX1" fmla="*/ 189 w 589101"/>
                      <a:gd name="connsiteY1" fmla="*/ 138250 h 351830"/>
                      <a:gd name="connsiteX2" fmla="*/ 318194 w 589101"/>
                      <a:gd name="connsiteY2" fmla="*/ 26710 h 351830"/>
                      <a:gd name="connsiteX3" fmla="*/ 588983 w 589101"/>
                      <a:gd name="connsiteY3" fmla="*/ 351789 h 35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9101" h="351830">
                        <a:moveTo>
                          <a:pt x="588983" y="351789"/>
                        </a:moveTo>
                        <a:cubicBezTo>
                          <a:pt x="596716" y="346525"/>
                          <a:pt x="222283" y="124431"/>
                          <a:pt x="189" y="138250"/>
                        </a:cubicBezTo>
                        <a:cubicBezTo>
                          <a:pt x="-2443" y="142034"/>
                          <a:pt x="18450" y="-73808"/>
                          <a:pt x="318194" y="26710"/>
                        </a:cubicBezTo>
                        <a:cubicBezTo>
                          <a:pt x="607080" y="138415"/>
                          <a:pt x="586680" y="355244"/>
                          <a:pt x="588983" y="351789"/>
                        </a:cubicBezTo>
                        <a:close/>
                      </a:path>
                    </a:pathLst>
                  </a:custGeom>
                  <a:solidFill>
                    <a:srgbClr val="422222"/>
                  </a:solidFill>
                  <a:ln w="164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85117833-CBD1-C1DE-1368-D9B1B54394E8}"/>
                  </a:ext>
                </a:extLst>
              </p:cNvPr>
              <p:cNvSpPr/>
              <p:nvPr/>
            </p:nvSpPr>
            <p:spPr>
              <a:xfrm>
                <a:off x="9381041" y="4128910"/>
                <a:ext cx="463641" cy="360078"/>
              </a:xfrm>
              <a:custGeom>
                <a:avLst/>
                <a:gdLst>
                  <a:gd name="connsiteX0" fmla="*/ 103 w 463641"/>
                  <a:gd name="connsiteY0" fmla="*/ 170991 h 360078"/>
                  <a:gd name="connsiteX1" fmla="*/ 225158 w 463641"/>
                  <a:gd name="connsiteY1" fmla="*/ 359853 h 360078"/>
                  <a:gd name="connsiteX2" fmla="*/ 463538 w 463641"/>
                  <a:gd name="connsiteY2" fmla="*/ 189088 h 360078"/>
                  <a:gd name="connsiteX3" fmla="*/ 238483 w 463641"/>
                  <a:gd name="connsiteY3" fmla="*/ 226 h 360078"/>
                  <a:gd name="connsiteX4" fmla="*/ 103 w 463641"/>
                  <a:gd name="connsiteY4" fmla="*/ 170991 h 360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3641" h="360078">
                    <a:moveTo>
                      <a:pt x="103" y="170991"/>
                    </a:moveTo>
                    <a:cubicBezTo>
                      <a:pt x="-3681" y="270357"/>
                      <a:pt x="97166" y="354917"/>
                      <a:pt x="225158" y="359853"/>
                    </a:cubicBezTo>
                    <a:cubicBezTo>
                      <a:pt x="353149" y="364788"/>
                      <a:pt x="459919" y="288289"/>
                      <a:pt x="463538" y="189088"/>
                    </a:cubicBezTo>
                    <a:cubicBezTo>
                      <a:pt x="467322" y="89721"/>
                      <a:pt x="366475" y="5161"/>
                      <a:pt x="238483" y="226"/>
                    </a:cubicBezTo>
                    <a:cubicBezTo>
                      <a:pt x="110492" y="-4709"/>
                      <a:pt x="3887" y="71789"/>
                      <a:pt x="103" y="170991"/>
                    </a:cubicBezTo>
                    <a:close/>
                  </a:path>
                </a:pathLst>
              </a:custGeom>
              <a:solidFill>
                <a:srgbClr val="D14A4A">
                  <a:alpha val="60000"/>
                </a:srgbClr>
              </a:solidFill>
              <a:ln w="16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240432CE-F534-6696-55AF-9C7F55AC9515}"/>
                  </a:ext>
                </a:extLst>
              </p:cNvPr>
              <p:cNvSpPr/>
              <p:nvPr/>
            </p:nvSpPr>
            <p:spPr>
              <a:xfrm>
                <a:off x="7910125" y="4086450"/>
                <a:ext cx="463476" cy="360093"/>
              </a:xfrm>
              <a:custGeom>
                <a:avLst/>
                <a:gdLst>
                  <a:gd name="connsiteX0" fmla="*/ 103 w 463476"/>
                  <a:gd name="connsiteY0" fmla="*/ 171006 h 360093"/>
                  <a:gd name="connsiteX1" fmla="*/ 224993 w 463476"/>
                  <a:gd name="connsiteY1" fmla="*/ 359868 h 360093"/>
                  <a:gd name="connsiteX2" fmla="*/ 463374 w 463476"/>
                  <a:gd name="connsiteY2" fmla="*/ 189103 h 360093"/>
                  <a:gd name="connsiteX3" fmla="*/ 238319 w 463476"/>
                  <a:gd name="connsiteY3" fmla="*/ 241 h 360093"/>
                  <a:gd name="connsiteX4" fmla="*/ 103 w 463476"/>
                  <a:gd name="connsiteY4" fmla="*/ 171006 h 360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3476" h="360093">
                    <a:moveTo>
                      <a:pt x="103" y="171006"/>
                    </a:moveTo>
                    <a:cubicBezTo>
                      <a:pt x="-3681" y="270372"/>
                      <a:pt x="97166" y="354932"/>
                      <a:pt x="224993" y="359868"/>
                    </a:cubicBezTo>
                    <a:cubicBezTo>
                      <a:pt x="352985" y="364803"/>
                      <a:pt x="459754" y="288304"/>
                      <a:pt x="463374" y="189103"/>
                    </a:cubicBezTo>
                    <a:cubicBezTo>
                      <a:pt x="467157" y="89736"/>
                      <a:pt x="366310" y="5176"/>
                      <a:pt x="238319" y="241"/>
                    </a:cubicBezTo>
                    <a:cubicBezTo>
                      <a:pt x="110492" y="-4859"/>
                      <a:pt x="3887" y="71640"/>
                      <a:pt x="103" y="171006"/>
                    </a:cubicBezTo>
                    <a:close/>
                  </a:path>
                </a:pathLst>
              </a:custGeom>
              <a:solidFill>
                <a:srgbClr val="D14A4A">
                  <a:alpha val="60000"/>
                </a:srgbClr>
              </a:solidFill>
              <a:ln w="16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92" name="Graphic 4">
                <a:extLst>
                  <a:ext uri="{FF2B5EF4-FFF2-40B4-BE49-F238E27FC236}">
                    <a16:creationId xmlns:a16="http://schemas.microsoft.com/office/drawing/2014/main" id="{6C5A8636-3F88-F702-00BF-528F941058EF}"/>
                  </a:ext>
                </a:extLst>
              </p:cNvPr>
              <p:cNvGrpSpPr/>
              <p:nvPr/>
            </p:nvGrpSpPr>
            <p:grpSpPr>
              <a:xfrm>
                <a:off x="7516484" y="1793571"/>
                <a:ext cx="2986479" cy="2044375"/>
                <a:chOff x="7516484" y="1793571"/>
                <a:chExt cx="2986479" cy="2044375"/>
              </a:xfrm>
            </p:grpSpPr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A3159322-826C-79A5-DDDC-425AF72A4945}"/>
                    </a:ext>
                  </a:extLst>
                </p:cNvPr>
                <p:cNvSpPr/>
                <p:nvPr/>
              </p:nvSpPr>
              <p:spPr>
                <a:xfrm>
                  <a:off x="10502305" y="3836959"/>
                  <a:ext cx="657" cy="987"/>
                </a:xfrm>
                <a:custGeom>
                  <a:avLst/>
                  <a:gdLst>
                    <a:gd name="connsiteX0" fmla="*/ 0 w 657"/>
                    <a:gd name="connsiteY0" fmla="*/ 987 h 987"/>
                    <a:gd name="connsiteX1" fmla="*/ 658 w 657"/>
                    <a:gd name="connsiteY1" fmla="*/ 0 h 987"/>
                    <a:gd name="connsiteX2" fmla="*/ 0 w 657"/>
                    <a:gd name="connsiteY2" fmla="*/ 987 h 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57" h="987">
                      <a:moveTo>
                        <a:pt x="0" y="987"/>
                      </a:moveTo>
                      <a:cubicBezTo>
                        <a:pt x="164" y="658"/>
                        <a:pt x="494" y="329"/>
                        <a:pt x="658" y="0"/>
                      </a:cubicBezTo>
                      <a:cubicBezTo>
                        <a:pt x="329" y="329"/>
                        <a:pt x="164" y="658"/>
                        <a:pt x="0" y="987"/>
                      </a:cubicBezTo>
                      <a:close/>
                    </a:path>
                  </a:pathLst>
                </a:custGeom>
                <a:solidFill>
                  <a:srgbClr val="3F2436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153A8D09-DD1E-20BE-7553-A7716CDB7475}"/>
                    </a:ext>
                  </a:extLst>
                </p:cNvPr>
                <p:cNvSpPr/>
                <p:nvPr/>
              </p:nvSpPr>
              <p:spPr>
                <a:xfrm>
                  <a:off x="7516484" y="1793571"/>
                  <a:ext cx="392847" cy="410619"/>
                </a:xfrm>
                <a:custGeom>
                  <a:avLst/>
                  <a:gdLst>
                    <a:gd name="connsiteX0" fmla="*/ 370054 w 392847"/>
                    <a:gd name="connsiteY0" fmla="*/ 5064 h 410619"/>
                    <a:gd name="connsiteX1" fmla="*/ 41356 w 392847"/>
                    <a:gd name="connsiteY1" fmla="*/ 407300 h 410619"/>
                    <a:gd name="connsiteX2" fmla="*/ 370054 w 392847"/>
                    <a:gd name="connsiteY2" fmla="*/ 5064 h 410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2847" h="410619">
                      <a:moveTo>
                        <a:pt x="370054" y="5064"/>
                      </a:moveTo>
                      <a:cubicBezTo>
                        <a:pt x="471723" y="60505"/>
                        <a:pt x="210147" y="450402"/>
                        <a:pt x="41356" y="407300"/>
                      </a:cubicBezTo>
                      <a:cubicBezTo>
                        <a:pt x="-127435" y="364362"/>
                        <a:pt x="268384" y="-50213"/>
                        <a:pt x="370054" y="5064"/>
                      </a:cubicBezTo>
                      <a:close/>
                    </a:path>
                  </a:pathLst>
                </a:custGeom>
                <a:solidFill>
                  <a:srgbClr val="FFFFFF">
                    <a:alpha val="15000"/>
                  </a:srgbClr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7FD619F3-00CE-155B-F250-18066F246841}"/>
                    </a:ext>
                  </a:extLst>
                </p:cNvPr>
                <p:cNvSpPr/>
                <p:nvPr/>
              </p:nvSpPr>
              <p:spPr>
                <a:xfrm>
                  <a:off x="7851450" y="1913514"/>
                  <a:ext cx="243468" cy="248554"/>
                </a:xfrm>
                <a:custGeom>
                  <a:avLst/>
                  <a:gdLst>
                    <a:gd name="connsiteX0" fmla="*/ 210788 w 243468"/>
                    <a:gd name="connsiteY0" fmla="*/ 5051 h 248554"/>
                    <a:gd name="connsiteX1" fmla="*/ 42820 w 243468"/>
                    <a:gd name="connsiteY1" fmla="*/ 248367 h 248554"/>
                    <a:gd name="connsiteX2" fmla="*/ 210788 w 243468"/>
                    <a:gd name="connsiteY2" fmla="*/ 5051 h 24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3468" h="248554">
                      <a:moveTo>
                        <a:pt x="210788" y="5051"/>
                      </a:moveTo>
                      <a:cubicBezTo>
                        <a:pt x="306535" y="50951"/>
                        <a:pt x="174102" y="255606"/>
                        <a:pt x="42820" y="248367"/>
                      </a:cubicBezTo>
                      <a:cubicBezTo>
                        <a:pt x="-88462" y="240964"/>
                        <a:pt x="115206" y="-40848"/>
                        <a:pt x="210788" y="5051"/>
                      </a:cubicBezTo>
                      <a:close/>
                    </a:path>
                  </a:pathLst>
                </a:custGeom>
                <a:solidFill>
                  <a:srgbClr val="FFFFFF">
                    <a:alpha val="15000"/>
                  </a:srgbClr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515AFB2D-10B1-AE61-9407-136DD30C4579}"/>
                  </a:ext>
                </a:extLst>
              </p:cNvPr>
              <p:cNvSpPr/>
              <p:nvPr/>
            </p:nvSpPr>
            <p:spPr>
              <a:xfrm>
                <a:off x="10403525" y="2255419"/>
                <a:ext cx="259674" cy="322359"/>
              </a:xfrm>
              <a:custGeom>
                <a:avLst/>
                <a:gdLst>
                  <a:gd name="connsiteX0" fmla="*/ 53868 w 259674"/>
                  <a:gd name="connsiteY0" fmla="*/ 235 h 322359"/>
                  <a:gd name="connsiteX1" fmla="*/ 204727 w 259674"/>
                  <a:gd name="connsiteY1" fmla="*/ 317417 h 322359"/>
                  <a:gd name="connsiteX2" fmla="*/ 53868 w 259674"/>
                  <a:gd name="connsiteY2" fmla="*/ 235 h 322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9674" h="322359">
                    <a:moveTo>
                      <a:pt x="53868" y="235"/>
                    </a:moveTo>
                    <a:cubicBezTo>
                      <a:pt x="189592" y="11257"/>
                      <a:pt x="344399" y="265102"/>
                      <a:pt x="204727" y="317417"/>
                    </a:cubicBezTo>
                    <a:cubicBezTo>
                      <a:pt x="65219" y="369733"/>
                      <a:pt x="-81856" y="-10787"/>
                      <a:pt x="53868" y="235"/>
                    </a:cubicBezTo>
                    <a:close/>
                  </a:path>
                </a:pathLst>
              </a:custGeom>
              <a:solidFill>
                <a:srgbClr val="FFFFFF">
                  <a:alpha val="15000"/>
                </a:srgbClr>
              </a:solidFill>
              <a:ln w="16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723E15E8-8A1D-D80A-6C21-CDAE1867C007}"/>
                  </a:ext>
                </a:extLst>
              </p:cNvPr>
              <p:cNvSpPr/>
              <p:nvPr/>
            </p:nvSpPr>
            <p:spPr>
              <a:xfrm>
                <a:off x="10221732" y="2414416"/>
                <a:ext cx="181893" cy="225723"/>
              </a:xfrm>
              <a:custGeom>
                <a:avLst/>
                <a:gdLst>
                  <a:gd name="connsiteX0" fmla="*/ 37751 w 181893"/>
                  <a:gd name="connsiteY0" fmla="*/ 158 h 225723"/>
                  <a:gd name="connsiteX1" fmla="*/ 143369 w 181893"/>
                  <a:gd name="connsiteY1" fmla="*/ 222252 h 225723"/>
                  <a:gd name="connsiteX2" fmla="*/ 37751 w 181893"/>
                  <a:gd name="connsiteY2" fmla="*/ 158 h 22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1893" h="225723">
                    <a:moveTo>
                      <a:pt x="37751" y="158"/>
                    </a:moveTo>
                    <a:cubicBezTo>
                      <a:pt x="132840" y="7890"/>
                      <a:pt x="241255" y="185730"/>
                      <a:pt x="143369" y="222252"/>
                    </a:cubicBezTo>
                    <a:cubicBezTo>
                      <a:pt x="45648" y="258938"/>
                      <a:pt x="-57338" y="-7409"/>
                      <a:pt x="37751" y="158"/>
                    </a:cubicBezTo>
                    <a:close/>
                  </a:path>
                </a:pathLst>
              </a:custGeom>
              <a:solidFill>
                <a:srgbClr val="FFFFFF">
                  <a:alpha val="15000"/>
                </a:srgbClr>
              </a:solidFill>
              <a:ln w="16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98" name="Graphic 4">
                <a:extLst>
                  <a:ext uri="{FF2B5EF4-FFF2-40B4-BE49-F238E27FC236}">
                    <a16:creationId xmlns:a16="http://schemas.microsoft.com/office/drawing/2014/main" id="{0B72CB03-36DE-179A-2C6F-D9FEE99A8B71}"/>
                  </a:ext>
                </a:extLst>
              </p:cNvPr>
              <p:cNvGrpSpPr/>
              <p:nvPr/>
            </p:nvGrpSpPr>
            <p:grpSpPr>
              <a:xfrm>
                <a:off x="8522651" y="4031361"/>
                <a:ext cx="762878" cy="545299"/>
                <a:chOff x="8522651" y="4031361"/>
                <a:chExt cx="762878" cy="545299"/>
              </a:xfrm>
            </p:grpSpPr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9FF0B739-7DA9-88CF-244F-6A3058DD1B07}"/>
                    </a:ext>
                  </a:extLst>
                </p:cNvPr>
                <p:cNvSpPr/>
                <p:nvPr/>
              </p:nvSpPr>
              <p:spPr>
                <a:xfrm>
                  <a:off x="8522651" y="4031361"/>
                  <a:ext cx="762878" cy="545299"/>
                </a:xfrm>
                <a:custGeom>
                  <a:avLst/>
                  <a:gdLst>
                    <a:gd name="connsiteX0" fmla="*/ 100415 w 762878"/>
                    <a:gd name="connsiteY0" fmla="*/ 106494 h 545299"/>
                    <a:gd name="connsiteX1" fmla="*/ 408713 w 762878"/>
                    <a:gd name="connsiteY1" fmla="*/ 140383 h 545299"/>
                    <a:gd name="connsiteX2" fmla="*/ 666671 w 762878"/>
                    <a:gd name="connsiteY2" fmla="*/ 11240 h 545299"/>
                    <a:gd name="connsiteX3" fmla="*/ 349488 w 762878"/>
                    <a:gd name="connsiteY3" fmla="*/ 543278 h 545299"/>
                    <a:gd name="connsiteX4" fmla="*/ 100415 w 762878"/>
                    <a:gd name="connsiteY4" fmla="*/ 106494 h 54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878" h="545299">
                      <a:moveTo>
                        <a:pt x="100415" y="106494"/>
                      </a:moveTo>
                      <a:cubicBezTo>
                        <a:pt x="286644" y="34272"/>
                        <a:pt x="335505" y="176576"/>
                        <a:pt x="408713" y="140383"/>
                      </a:cubicBezTo>
                      <a:cubicBezTo>
                        <a:pt x="481922" y="104191"/>
                        <a:pt x="536376" y="-41075"/>
                        <a:pt x="666671" y="11240"/>
                      </a:cubicBezTo>
                      <a:cubicBezTo>
                        <a:pt x="796965" y="63556"/>
                        <a:pt x="875767" y="494911"/>
                        <a:pt x="349488" y="543278"/>
                      </a:cubicBezTo>
                      <a:cubicBezTo>
                        <a:pt x="-18693" y="577003"/>
                        <a:pt x="-85815" y="178715"/>
                        <a:pt x="100415" y="106494"/>
                      </a:cubicBezTo>
                      <a:close/>
                    </a:path>
                  </a:pathLst>
                </a:custGeom>
                <a:solidFill>
                  <a:srgbClr val="3F2436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A5A8E7F0-24F8-E2B3-1952-50A9D434DA67}"/>
                    </a:ext>
                  </a:extLst>
                </p:cNvPr>
                <p:cNvSpPr/>
                <p:nvPr/>
              </p:nvSpPr>
              <p:spPr>
                <a:xfrm>
                  <a:off x="8756980" y="4174038"/>
                  <a:ext cx="528434" cy="402588"/>
                </a:xfrm>
                <a:custGeom>
                  <a:avLst/>
                  <a:gdLst>
                    <a:gd name="connsiteX0" fmla="*/ 521179 w 528434"/>
                    <a:gd name="connsiteY0" fmla="*/ 10 h 402588"/>
                    <a:gd name="connsiteX1" fmla="*/ 348111 w 528434"/>
                    <a:gd name="connsiteY1" fmla="*/ 26332 h 402588"/>
                    <a:gd name="connsiteX2" fmla="*/ 0 w 528434"/>
                    <a:gd name="connsiteY2" fmla="*/ 395994 h 402588"/>
                    <a:gd name="connsiteX3" fmla="*/ 115324 w 528434"/>
                    <a:gd name="connsiteY3" fmla="*/ 400601 h 402588"/>
                    <a:gd name="connsiteX4" fmla="*/ 521179 w 528434"/>
                    <a:gd name="connsiteY4" fmla="*/ 10 h 402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8434" h="402588">
                      <a:moveTo>
                        <a:pt x="521179" y="10"/>
                      </a:moveTo>
                      <a:cubicBezTo>
                        <a:pt x="464751" y="-319"/>
                        <a:pt x="406349" y="7742"/>
                        <a:pt x="348111" y="26332"/>
                      </a:cubicBezTo>
                      <a:cubicBezTo>
                        <a:pt x="158591" y="86873"/>
                        <a:pt x="25993" y="235758"/>
                        <a:pt x="0" y="395994"/>
                      </a:cubicBezTo>
                      <a:cubicBezTo>
                        <a:pt x="34548" y="402410"/>
                        <a:pt x="72879" y="404549"/>
                        <a:pt x="115324" y="400601"/>
                      </a:cubicBezTo>
                      <a:cubicBezTo>
                        <a:pt x="481531" y="366875"/>
                        <a:pt x="554575" y="147743"/>
                        <a:pt x="521179" y="10"/>
                      </a:cubicBezTo>
                      <a:close/>
                    </a:path>
                  </a:pathLst>
                </a:custGeom>
                <a:solidFill>
                  <a:srgbClr val="D14A4A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BB2A473F-09F7-96F2-CFDB-2DE7A6A0500F}"/>
                    </a:ext>
                  </a:extLst>
                </p:cNvPr>
                <p:cNvSpPr/>
                <p:nvPr/>
              </p:nvSpPr>
              <p:spPr>
                <a:xfrm>
                  <a:off x="8562360" y="4031361"/>
                  <a:ext cx="653941" cy="292471"/>
                </a:xfrm>
                <a:custGeom>
                  <a:avLst/>
                  <a:gdLst>
                    <a:gd name="connsiteX0" fmla="*/ 0 w 653941"/>
                    <a:gd name="connsiteY0" fmla="*/ 151241 h 292471"/>
                    <a:gd name="connsiteX1" fmla="*/ 402729 w 653941"/>
                    <a:gd name="connsiteY1" fmla="*/ 272817 h 292471"/>
                    <a:gd name="connsiteX2" fmla="*/ 653942 w 653941"/>
                    <a:gd name="connsiteY2" fmla="*/ 28185 h 292471"/>
                    <a:gd name="connsiteX3" fmla="*/ 627126 w 653941"/>
                    <a:gd name="connsiteY3" fmla="*/ 11240 h 292471"/>
                    <a:gd name="connsiteX4" fmla="*/ 369169 w 653941"/>
                    <a:gd name="connsiteY4" fmla="*/ 140383 h 292471"/>
                    <a:gd name="connsiteX5" fmla="*/ 60870 w 653941"/>
                    <a:gd name="connsiteY5" fmla="*/ 106494 h 292471"/>
                    <a:gd name="connsiteX6" fmla="*/ 0 w 653941"/>
                    <a:gd name="connsiteY6" fmla="*/ 151241 h 2924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3941" h="292471">
                      <a:moveTo>
                        <a:pt x="0" y="151241"/>
                      </a:moveTo>
                      <a:cubicBezTo>
                        <a:pt x="75018" y="270514"/>
                        <a:pt x="240519" y="324639"/>
                        <a:pt x="402729" y="272817"/>
                      </a:cubicBezTo>
                      <a:cubicBezTo>
                        <a:pt x="530557" y="232017"/>
                        <a:pt x="623013" y="136106"/>
                        <a:pt x="653942" y="28185"/>
                      </a:cubicBezTo>
                      <a:cubicBezTo>
                        <a:pt x="645387" y="20947"/>
                        <a:pt x="636339" y="15024"/>
                        <a:pt x="627126" y="11240"/>
                      </a:cubicBezTo>
                      <a:cubicBezTo>
                        <a:pt x="496831" y="-41075"/>
                        <a:pt x="442377" y="104191"/>
                        <a:pt x="369169" y="140383"/>
                      </a:cubicBezTo>
                      <a:cubicBezTo>
                        <a:pt x="295960" y="176576"/>
                        <a:pt x="247100" y="34272"/>
                        <a:pt x="60870" y="106494"/>
                      </a:cubicBezTo>
                      <a:cubicBezTo>
                        <a:pt x="35864" y="116200"/>
                        <a:pt x="15629" y="131829"/>
                        <a:pt x="0" y="1512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7050012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9AE6C-8C47-EECD-BD00-2940620A8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03E55-1B2E-9352-3219-D1FD3037E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436F7-7A27-283E-9B25-FD1EE28BCD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B0D9-16C9-401E-8870-C28CBC43FC91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5B7FA-6ACC-82BF-C9F1-5BB2FCB36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4EF26-6A53-A47A-E78C-DF167BCCD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B42A7-5E25-4D36-AF64-2D631BD39B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AD4652-3FBF-D4B3-E566-2EA669A67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37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894852-F305-CBCE-374F-4EC28DB53DD6}"/>
              </a:ext>
            </a:extLst>
          </p:cNvPr>
          <p:cNvSpPr/>
          <p:nvPr userDrawn="1"/>
        </p:nvSpPr>
        <p:spPr>
          <a:xfrm>
            <a:off x="275303" y="275302"/>
            <a:ext cx="11670891" cy="6322143"/>
          </a:xfrm>
          <a:prstGeom prst="roundRect">
            <a:avLst>
              <a:gd name="adj" fmla="val 9480"/>
            </a:avLst>
          </a:prstGeom>
          <a:solidFill>
            <a:schemeClr val="bg1"/>
          </a:solidFill>
          <a:ln w="28575">
            <a:solidFill>
              <a:srgbClr val="0CB2CE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770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91BE-B403-0D67-712C-79A056A2C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792C5-66D7-835C-4DF7-B884F59704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1F73B-B48F-779D-514B-5853923087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956FA9-758F-D3B7-55BC-40EFAF03DA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B0D9-16C9-401E-8870-C28CBC43FC91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F5F203-E4DF-D9E6-0868-A2E8D3AD9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D4C949-3D2D-56FA-5871-AC6706F4E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B42A7-5E25-4D36-AF64-2D631BD39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1865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2ECA7-5A82-440D-29C2-CE0893390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60DFF1-AE1D-71F7-08E5-65EEC3D67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16EC2-6E63-4CF0-B915-E37901897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6C748-8C64-004C-2870-B9F66F9AAA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E7902E-90F6-9FBF-1285-5342823092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44E433-96D3-6D4C-3F21-B56EB48158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B0D9-16C9-401E-8870-C28CBC43FC91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0E196D-77A6-B4EB-5FCD-BF1AE4411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1508DA-001A-A55C-93B7-7961E50A3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B42A7-5E25-4D36-AF64-2D631BD39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1660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19E65-6AC0-EEA8-AB40-38FB71D0C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085056-622A-4738-569B-FD2ABFE09B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B0D9-16C9-401E-8870-C28CBC43FC91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AACBB1-D231-32B7-192C-A8702C20E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E04109-6712-B2D4-F5BD-8EAFD18A8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B42A7-5E25-4D36-AF64-2D631BD39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242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B8459C-F8DD-4788-0779-27E980E61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B0D9-16C9-401E-8870-C28CBC43FC91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599EBA-6F5F-5090-F929-B922764E1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134B6-9436-BD00-6311-358CF6D59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B42A7-5E25-4D36-AF64-2D631BD39B48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A5B37F-A94E-F61C-1672-4880CABB78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3750"/>
          <a:stretch/>
        </p:blipFill>
        <p:spPr>
          <a:xfrm>
            <a:off x="0" y="940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031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3E418-EC7F-497F-3981-C47BF87D6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E4456-5E49-3E71-A167-76C9C4E98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03F36-80EE-9199-0D1D-AD868708F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8341B-7C6F-E8DD-666B-30F7CA98D8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B0D9-16C9-401E-8870-C28CBC43FC91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2C5FF5-6A50-7177-BBCF-87FE63527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35753D-0298-0FC4-6B05-9487C3069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B42A7-5E25-4D36-AF64-2D631BD39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696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0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C19442-6211-BFB6-899B-2B0F9168A6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437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AA1578E-B184-D951-B0BD-738AD097F901}"/>
              </a:ext>
            </a:extLst>
          </p:cNvPr>
          <p:cNvSpPr/>
          <p:nvPr userDrawn="1"/>
        </p:nvSpPr>
        <p:spPr>
          <a:xfrm>
            <a:off x="275303" y="275302"/>
            <a:ext cx="11670891" cy="6322143"/>
          </a:xfrm>
          <a:prstGeom prst="roundRect">
            <a:avLst>
              <a:gd name="adj" fmla="val 9480"/>
            </a:avLst>
          </a:prstGeom>
          <a:solidFill>
            <a:schemeClr val="bg1"/>
          </a:solidFill>
          <a:ln w="28575">
            <a:solidFill>
              <a:srgbClr val="0CB2CE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0F1BEE0-1046-07AA-46D0-E344D1A7F94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9819" y="94593"/>
            <a:ext cx="1645228" cy="16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60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D0E66D2-CCAF-9B23-5702-80E8A15D1BD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09" y="0"/>
            <a:ext cx="1645228" cy="16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809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2CFE6E-75D1-4FF3-92EF-284957A4D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ADAE2-2BE8-406A-927D-CB2E6B6C4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69182-049D-4981-AC19-72770A54AD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71280-E813-4CF4-9C2D-E596912350B0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E7E74-7243-411C-A207-8DC03E8A48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14A7D-1783-4740-8DCB-1FB8D5138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67737-6786-4A94-B5E7-2DD6675F06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A23A2A6-7B01-A7D9-D1B2-154597299BB7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09" y="0"/>
            <a:ext cx="1645228" cy="16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26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  <p:sldLayoutId id="2147483858" r:id="rId18"/>
    <p:sldLayoutId id="2147483859" r:id="rId19"/>
    <p:sldLayoutId id="2147483860" r:id="rId20"/>
    <p:sldLayoutId id="2147483861" r:id="rId21"/>
    <p:sldLayoutId id="2147483862" r:id="rId2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2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9C7E32-ABAD-50ED-F99C-D2084E16E90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378DB3-C53A-98C6-270F-18F29310F68D}"/>
              </a:ext>
            </a:extLst>
          </p:cNvPr>
          <p:cNvSpPr/>
          <p:nvPr userDrawn="1"/>
        </p:nvSpPr>
        <p:spPr>
          <a:xfrm>
            <a:off x="468310" y="400175"/>
            <a:ext cx="11428829" cy="6219286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222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476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ransition spd="slow">
    <p:random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C7A2BD9-B97B-65E1-4399-0C6F3665F6F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16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489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8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svg"/><Relationship Id="rId9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4.xml"/><Relationship Id="rId3" Type="http://schemas.openxmlformats.org/officeDocument/2006/relationships/slide" Target="slide17.xml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17" Type="http://schemas.openxmlformats.org/officeDocument/2006/relationships/image" Target="../media/image64.png"/><Relationship Id="rId2" Type="http://schemas.openxmlformats.org/officeDocument/2006/relationships/image" Target="../media/image12.png"/><Relationship Id="rId16" Type="http://schemas.openxmlformats.org/officeDocument/2006/relationships/slide" Target="slide15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7.png"/><Relationship Id="rId11" Type="http://schemas.openxmlformats.org/officeDocument/2006/relationships/image" Target="../media/image60.png"/><Relationship Id="rId5" Type="http://schemas.openxmlformats.org/officeDocument/2006/relationships/image" Target="../media/image56.svg"/><Relationship Id="rId15" Type="http://schemas.openxmlformats.org/officeDocument/2006/relationships/image" Target="../media/image63.png"/><Relationship Id="rId10" Type="http://schemas.openxmlformats.org/officeDocument/2006/relationships/slide" Target="slide12.xml"/><Relationship Id="rId4" Type="http://schemas.openxmlformats.org/officeDocument/2006/relationships/image" Target="../media/image55.png"/><Relationship Id="rId9" Type="http://schemas.openxmlformats.org/officeDocument/2006/relationships/image" Target="../media/image59.png"/><Relationship Id="rId1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65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66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6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68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3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2.gif"/><Relationship Id="rId5" Type="http://schemas.openxmlformats.org/officeDocument/2006/relationships/image" Target="../media/image51.gif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52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1.gif"/><Relationship Id="rId5" Type="http://schemas.openxmlformats.org/officeDocument/2006/relationships/image" Target="../media/image70.png"/><Relationship Id="rId4" Type="http://schemas.openxmlformats.org/officeDocument/2006/relationships/audio" Target="../media/audio1.wav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6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3.png"/><Relationship Id="rId12" Type="http://schemas.microsoft.com/office/2007/relationships/hdphoto" Target="../media/hdphoto6.wdp"/><Relationship Id="rId17" Type="http://schemas.openxmlformats.org/officeDocument/2006/relationships/image" Target="../media/image38.png"/><Relationship Id="rId2" Type="http://schemas.microsoft.com/office/2007/relationships/media" Target="../media/media1.mp3"/><Relationship Id="rId16" Type="http://schemas.microsoft.com/office/2007/relationships/hdphoto" Target="../media/hdphoto8.wdp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5" Type="http://schemas.openxmlformats.org/officeDocument/2006/relationships/image" Target="../media/image37.png"/><Relationship Id="rId10" Type="http://schemas.microsoft.com/office/2007/relationships/hdphoto" Target="../media/hdphoto5.wdp"/><Relationship Id="rId19" Type="http://schemas.openxmlformats.org/officeDocument/2006/relationships/image" Target="../media/image39.png"/><Relationship Id="rId4" Type="http://schemas.openxmlformats.org/officeDocument/2006/relationships/image" Target="../media/image31.jpeg"/><Relationship Id="rId9" Type="http://schemas.openxmlformats.org/officeDocument/2006/relationships/image" Target="../media/image34.png"/><Relationship Id="rId14" Type="http://schemas.microsoft.com/office/2007/relationships/hdphoto" Target="../media/hdphoto7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3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2.gif"/><Relationship Id="rId5" Type="http://schemas.openxmlformats.org/officeDocument/2006/relationships/image" Target="../media/image51.gif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52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1.gif"/><Relationship Id="rId5" Type="http://schemas.openxmlformats.org/officeDocument/2006/relationships/image" Target="../media/image70.png"/><Relationship Id="rId4" Type="http://schemas.openxmlformats.org/officeDocument/2006/relationships/audio" Target="../media/audio1.wav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0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3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2.gif"/><Relationship Id="rId5" Type="http://schemas.openxmlformats.org/officeDocument/2006/relationships/image" Target="../media/image51.gif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52.gif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1.gif"/><Relationship Id="rId5" Type="http://schemas.openxmlformats.org/officeDocument/2006/relationships/image" Target="../media/image70.png"/><Relationship Id="rId4" Type="http://schemas.openxmlformats.org/officeDocument/2006/relationships/audio" Target="../media/audio1.wav"/><Relationship Id="rId9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9.png"/><Relationship Id="rId3" Type="http://schemas.microsoft.com/office/2007/relationships/media" Target="../media/media10.mp3"/><Relationship Id="rId7" Type="http://schemas.openxmlformats.org/officeDocument/2006/relationships/slideLayout" Target="../slideLayouts/slideLayout103.xml"/><Relationship Id="rId12" Type="http://schemas.openxmlformats.org/officeDocument/2006/relationships/image" Target="../media/image39.png"/><Relationship Id="rId2" Type="http://schemas.openxmlformats.org/officeDocument/2006/relationships/audio" Target="../media/media9.mp3"/><Relationship Id="rId16" Type="http://schemas.openxmlformats.org/officeDocument/2006/relationships/image" Target="../media/image82.svg"/><Relationship Id="rId1" Type="http://schemas.microsoft.com/office/2007/relationships/media" Target="../media/media9.mp3"/><Relationship Id="rId6" Type="http://schemas.microsoft.com/office/2007/relationships/media" Target="../media/media11.mp3"/><Relationship Id="rId11" Type="http://schemas.openxmlformats.org/officeDocument/2006/relationships/image" Target="../media/image78.svg"/><Relationship Id="rId5" Type="http://schemas.openxmlformats.org/officeDocument/2006/relationships/audio" Target="NULL" TargetMode="External"/><Relationship Id="rId15" Type="http://schemas.openxmlformats.org/officeDocument/2006/relationships/image" Target="../media/image81.png"/><Relationship Id="rId10" Type="http://schemas.openxmlformats.org/officeDocument/2006/relationships/image" Target="../media/image77.png"/><Relationship Id="rId4" Type="http://schemas.openxmlformats.org/officeDocument/2006/relationships/audio" Target="../media/media10.mp3"/><Relationship Id="rId9" Type="http://schemas.openxmlformats.org/officeDocument/2006/relationships/image" Target="../media/image76.svg"/><Relationship Id="rId14" Type="http://schemas.openxmlformats.org/officeDocument/2006/relationships/image" Target="../media/image8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13.xml"/><Relationship Id="rId18" Type="http://schemas.openxmlformats.org/officeDocument/2006/relationships/image" Target="../media/image42.gif"/><Relationship Id="rId3" Type="http://schemas.openxmlformats.org/officeDocument/2006/relationships/image" Target="../media/image40.png"/><Relationship Id="rId7" Type="http://schemas.openxmlformats.org/officeDocument/2006/relationships/slide" Target="slide6.xml"/><Relationship Id="rId12" Type="http://schemas.microsoft.com/office/2007/relationships/hdphoto" Target="../media/hdphoto8.wdp"/><Relationship Id="rId17" Type="http://schemas.microsoft.com/office/2007/relationships/hdphoto" Target="../media/hdphoto10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1.png"/><Relationship Id="rId20" Type="http://schemas.openxmlformats.org/officeDocument/2006/relationships/slide" Target="slide8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6.wdp"/><Relationship Id="rId11" Type="http://schemas.openxmlformats.org/officeDocument/2006/relationships/image" Target="../media/image37.png"/><Relationship Id="rId5" Type="http://schemas.openxmlformats.org/officeDocument/2006/relationships/image" Target="../media/image35.png"/><Relationship Id="rId15" Type="http://schemas.microsoft.com/office/2007/relationships/hdphoto" Target="../media/hdphoto9.wdp"/><Relationship Id="rId10" Type="http://schemas.openxmlformats.org/officeDocument/2006/relationships/slide" Target="slide7.xml"/><Relationship Id="rId19" Type="http://schemas.openxmlformats.org/officeDocument/2006/relationships/image" Target="../media/image43.gif"/><Relationship Id="rId4" Type="http://schemas.openxmlformats.org/officeDocument/2006/relationships/slide" Target="slide5.xml"/><Relationship Id="rId9" Type="http://schemas.microsoft.com/office/2007/relationships/hdphoto" Target="../media/hdphoto7.wdp"/><Relationship Id="rId14" Type="http://schemas.openxmlformats.org/officeDocument/2006/relationships/image" Target="../media/image3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13.mp3"/><Relationship Id="rId7" Type="http://schemas.openxmlformats.org/officeDocument/2006/relationships/image" Target="../media/image76.svg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6" Type="http://schemas.openxmlformats.org/officeDocument/2006/relationships/image" Target="../media/image75.png"/><Relationship Id="rId5" Type="http://schemas.openxmlformats.org/officeDocument/2006/relationships/slideLayout" Target="../slideLayouts/slideLayout103.xml"/><Relationship Id="rId4" Type="http://schemas.openxmlformats.org/officeDocument/2006/relationships/audio" Target="../media/media13.mp3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5.png"/><Relationship Id="rId4" Type="http://schemas.microsoft.com/office/2007/relationships/hdphoto" Target="../media/hdphoto1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5" Type="http://schemas.microsoft.com/office/2007/relationships/hdphoto" Target="../media/hdphoto15.wdp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5" Type="http://schemas.microsoft.com/office/2007/relationships/hdphoto" Target="../media/hdphoto15.wdp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.jpe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45.png"/><Relationship Id="rId9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.jpe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45.png"/><Relationship Id="rId9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.jpe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45.png"/><Relationship Id="rId9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.jpe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45.png"/><Relationship Id="rId9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microsoft.com/office/2007/relationships/media" Target="../media/media3.mp3"/><Relationship Id="rId7" Type="http://schemas.openxmlformats.org/officeDocument/2006/relationships/image" Target="../media/image5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0.jpeg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53.png"/><Relationship Id="rId4" Type="http://schemas.openxmlformats.org/officeDocument/2006/relationships/audio" Target="../media/media3.mp3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2605772A-1E5C-F0B6-F038-153067DD310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244" y="438905"/>
            <a:ext cx="1162373" cy="11376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E8F834-197E-90ED-CBE7-D09C38222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0292" y1="34611" x2="41606" y2="41796"/>
                        <a14:foregroundMark x1="42701" y1="37365" x2="48540" y2="43832"/>
                        <a14:foregroundMark x1="18066" y1="93174" x2="26095" y2="96647"/>
                        <a14:foregroundMark x1="31934" y1="30180" x2="31387" y2="41078"/>
                        <a14:foregroundMark x1="23540" y1="37246" x2="38504" y2="36287"/>
                        <a14:foregroundMark x1="90876" y1="77964" x2="86496" y2="81796"/>
                        <a14:foregroundMark x1="96898" y1="77844" x2="83394" y2="85389"/>
                        <a14:foregroundMark x1="14234" y1="91377" x2="27920" y2="99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899" y="1667715"/>
            <a:ext cx="3340101" cy="508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D02C84-2BCA-3BC2-974B-54ECC1FAB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5046" y1="20380" x2="47706" y2="2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11" y="1947219"/>
            <a:ext cx="3321506" cy="508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E02C41-24E1-8817-926F-175178DAFA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9149" y="126841"/>
            <a:ext cx="8083997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53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E1A281-B4AD-4F67-9467-B84B9AC3D8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475" t="48262" r="36969" b="18491"/>
          <a:stretch/>
        </p:blipFill>
        <p:spPr>
          <a:xfrm>
            <a:off x="2719728" y="1885998"/>
            <a:ext cx="6932272" cy="3195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414130" y="630533"/>
            <a:ext cx="93779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B2B8CA11-938E-4580-ADE2-91075DDDE48F}"/>
              </a:ext>
            </a:extLst>
          </p:cNvPr>
          <p:cNvSpPr/>
          <p:nvPr/>
        </p:nvSpPr>
        <p:spPr>
          <a:xfrm>
            <a:off x="1391920" y="5069840"/>
            <a:ext cx="2373424" cy="590782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5D111323-CF30-4B8F-A608-3DCD94EA9480}"/>
              </a:ext>
            </a:extLst>
          </p:cNvPr>
          <p:cNvSpPr/>
          <p:nvPr/>
        </p:nvSpPr>
        <p:spPr>
          <a:xfrm>
            <a:off x="4328724" y="5085946"/>
            <a:ext cx="2119715" cy="590782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5BA58116-692B-4C53-B5A0-DDC8C8A9B49A}"/>
              </a:ext>
            </a:extLst>
          </p:cNvPr>
          <p:cNvSpPr/>
          <p:nvPr/>
        </p:nvSpPr>
        <p:spPr>
          <a:xfrm>
            <a:off x="7070613" y="5086968"/>
            <a:ext cx="2119715" cy="541712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hoắt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18">
            <a:extLst>
              <a:ext uri="{FF2B5EF4-FFF2-40B4-BE49-F238E27FC236}">
                <a16:creationId xmlns:a16="http://schemas.microsoft.com/office/drawing/2014/main" id="{89995404-DE56-4FB5-B7AA-81DAF668C537}"/>
              </a:ext>
            </a:extLst>
          </p:cNvPr>
          <p:cNvSpPr/>
          <p:nvPr/>
        </p:nvSpPr>
        <p:spPr>
          <a:xfrm>
            <a:off x="9642302" y="5026008"/>
            <a:ext cx="2002380" cy="541712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E682F8-6736-4D95-9584-CEE616ED98A9}"/>
              </a:ext>
            </a:extLst>
          </p:cNvPr>
          <p:cNvCxnSpPr/>
          <p:nvPr/>
        </p:nvCxnSpPr>
        <p:spPr>
          <a:xfrm>
            <a:off x="3775166" y="1161143"/>
            <a:ext cx="220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5381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ABF8A4F-2864-F1FD-6153-785280D2C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3814" y="1604105"/>
            <a:ext cx="6194073" cy="3649788"/>
          </a:xfrm>
          <a:prstGeom prst="rect">
            <a:avLst/>
          </a:prstGeom>
          <a:effectLst>
            <a:outerShdw blurRad="292100" dist="50800" dir="180000" algn="ctr" rotWithShape="0">
              <a:srgbClr val="FFC000"/>
            </a:outerShdw>
          </a:effectLst>
        </p:spPr>
      </p:pic>
      <p:sp>
        <p:nvSpPr>
          <p:cNvPr id="2" name="Freeform 7">
            <a:hlinkClick r:id="rId3" action="ppaction://hlinksldjump"/>
            <a:extLst>
              <a:ext uri="{FF2B5EF4-FFF2-40B4-BE49-F238E27FC236}">
                <a16:creationId xmlns:a16="http://schemas.microsoft.com/office/drawing/2014/main" id="{C5AF0189-4A43-6BB8-3EDD-F487244C4CC7}"/>
              </a:ext>
            </a:extLst>
          </p:cNvPr>
          <p:cNvSpPr/>
          <p:nvPr/>
        </p:nvSpPr>
        <p:spPr>
          <a:xfrm>
            <a:off x="11021771" y="6195356"/>
            <a:ext cx="782631" cy="555578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DB548B-CE7F-6F31-9C60-3B08E6E20E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2466" y="1282262"/>
            <a:ext cx="2276475" cy="1981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3261BD-6D76-FEB7-59AB-C7DCBF7B5E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7528" y="1954432"/>
            <a:ext cx="2632513" cy="1057275"/>
          </a:xfrm>
          <a:prstGeom prst="rect">
            <a:avLst/>
          </a:prstGeom>
        </p:spPr>
      </p:pic>
      <p:sp>
        <p:nvSpPr>
          <p:cNvPr id="8" name="2">
            <a:hlinkClick r:id="rId8" action="ppaction://hlinksldjump"/>
            <a:extLst>
              <a:ext uri="{FF2B5EF4-FFF2-40B4-BE49-F238E27FC236}">
                <a16:creationId xmlns:a16="http://schemas.microsoft.com/office/drawing/2014/main" id="{BC831449-D273-033F-BC68-D6616B292B29}"/>
              </a:ext>
            </a:extLst>
          </p:cNvPr>
          <p:cNvSpPr/>
          <p:nvPr/>
        </p:nvSpPr>
        <p:spPr>
          <a:xfrm>
            <a:off x="8051275" y="858871"/>
            <a:ext cx="2616922" cy="3376397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0"/>
                </a:moveTo>
                <a:lnTo>
                  <a:pt x="3199257" y="0"/>
                </a:lnTo>
                <a:lnTo>
                  <a:pt x="31992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">
            <a:hlinkClick r:id="rId10" action="ppaction://hlinksldjump"/>
            <a:extLst>
              <a:ext uri="{FF2B5EF4-FFF2-40B4-BE49-F238E27FC236}">
                <a16:creationId xmlns:a16="http://schemas.microsoft.com/office/drawing/2014/main" id="{5BFE29FC-9142-5DDA-B6DE-2481EB4369EE}"/>
              </a:ext>
            </a:extLst>
          </p:cNvPr>
          <p:cNvSpPr/>
          <p:nvPr/>
        </p:nvSpPr>
        <p:spPr>
          <a:xfrm>
            <a:off x="5502115" y="899030"/>
            <a:ext cx="3385565" cy="3376397"/>
          </a:xfrm>
          <a:custGeom>
            <a:avLst/>
            <a:gdLst/>
            <a:ahLst/>
            <a:cxnLst/>
            <a:rect l="l" t="t" r="r" b="b"/>
            <a:pathLst>
              <a:path w="4138944" h="4114800">
                <a:moveTo>
                  <a:pt x="0" y="0"/>
                </a:moveTo>
                <a:lnTo>
                  <a:pt x="4138944" y="0"/>
                </a:lnTo>
                <a:lnTo>
                  <a:pt x="4138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564919B-C437-CA60-F01E-FFF58A53FD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47360" y="4152582"/>
            <a:ext cx="2438400" cy="1743075"/>
          </a:xfrm>
          <a:prstGeom prst="rect">
            <a:avLst/>
          </a:prstGeom>
        </p:spPr>
      </p:pic>
      <p:sp>
        <p:nvSpPr>
          <p:cNvPr id="17" name="3">
            <a:hlinkClick r:id="rId13" action="ppaction://hlinksldjump"/>
            <a:extLst>
              <a:ext uri="{FF2B5EF4-FFF2-40B4-BE49-F238E27FC236}">
                <a16:creationId xmlns:a16="http://schemas.microsoft.com/office/drawing/2014/main" id="{BB5A0447-FD2D-4117-CF53-7A81C80CFFE0}"/>
              </a:ext>
            </a:extLst>
          </p:cNvPr>
          <p:cNvSpPr/>
          <p:nvPr/>
        </p:nvSpPr>
        <p:spPr>
          <a:xfrm rot="5400000" flipV="1">
            <a:off x="5892418" y="3078986"/>
            <a:ext cx="2625149" cy="3365817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4114800"/>
                </a:moveTo>
                <a:lnTo>
                  <a:pt x="3199257" y="4114800"/>
                </a:lnTo>
                <a:lnTo>
                  <a:pt x="3199257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539F6D-6017-756B-CE36-8A0A3B790F2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52510" y="3951605"/>
            <a:ext cx="1714500" cy="1962150"/>
          </a:xfrm>
          <a:prstGeom prst="rect">
            <a:avLst/>
          </a:prstGeom>
        </p:spPr>
      </p:pic>
      <p:sp>
        <p:nvSpPr>
          <p:cNvPr id="20" name="4">
            <a:hlinkClick r:id="rId16" action="ppaction://hlinksldjump"/>
            <a:extLst>
              <a:ext uri="{FF2B5EF4-FFF2-40B4-BE49-F238E27FC236}">
                <a16:creationId xmlns:a16="http://schemas.microsoft.com/office/drawing/2014/main" id="{4C9BF355-4401-FA79-C344-48B318E20D77}"/>
              </a:ext>
            </a:extLst>
          </p:cNvPr>
          <p:cNvSpPr/>
          <p:nvPr/>
        </p:nvSpPr>
        <p:spPr>
          <a:xfrm>
            <a:off x="8056880" y="3429001"/>
            <a:ext cx="2616921" cy="2625149"/>
          </a:xfrm>
          <a:custGeom>
            <a:avLst/>
            <a:gdLst/>
            <a:ahLst/>
            <a:cxnLst/>
            <a:rect l="l" t="t" r="r" b="b"/>
            <a:pathLst>
              <a:path w="3199257" h="3199257">
                <a:moveTo>
                  <a:pt x="0" y="0"/>
                </a:moveTo>
                <a:lnTo>
                  <a:pt x="3199257" y="0"/>
                </a:lnTo>
                <a:lnTo>
                  <a:pt x="3199257" y="3199257"/>
                </a:lnTo>
                <a:lnTo>
                  <a:pt x="0" y="319925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01146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7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 7">
            <a:hlinkClick r:id="rId3" action="ppaction://hlinksldjump"/>
            <a:extLst>
              <a:ext uri="{FF2B5EF4-FFF2-40B4-BE49-F238E27FC236}">
                <a16:creationId xmlns:a16="http://schemas.microsoft.com/office/drawing/2014/main" id="{A6A376B1-E7E3-6B66-AEDC-D1BF3746BF37}"/>
              </a:ext>
            </a:extLst>
          </p:cNvPr>
          <p:cNvSpPr/>
          <p:nvPr/>
        </p:nvSpPr>
        <p:spPr>
          <a:xfrm flipH="1">
            <a:off x="11021771" y="6195356"/>
            <a:ext cx="782631" cy="555578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A925D0-BA2A-1288-9FA6-0A93C15A81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5216" y="640243"/>
            <a:ext cx="4849752" cy="30068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0E57F7-BDB1-5F4C-9F4B-F34DFFA4A744}"/>
              </a:ext>
            </a:extLst>
          </p:cNvPr>
          <p:cNvSpPr txBox="1"/>
          <p:nvPr/>
        </p:nvSpPr>
        <p:spPr>
          <a:xfrm>
            <a:off x="4843516" y="3868858"/>
            <a:ext cx="3743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9127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hlinkClick r:id="rId3" action="ppaction://hlinksldjump"/>
            <a:extLst>
              <a:ext uri="{FF2B5EF4-FFF2-40B4-BE49-F238E27FC236}">
                <a16:creationId xmlns:a16="http://schemas.microsoft.com/office/drawing/2014/main" id="{492BB48C-EB6C-5B7B-FC53-D09DB9A32578}"/>
              </a:ext>
            </a:extLst>
          </p:cNvPr>
          <p:cNvSpPr/>
          <p:nvPr/>
        </p:nvSpPr>
        <p:spPr>
          <a:xfrm flipH="1">
            <a:off x="11021771" y="6195356"/>
            <a:ext cx="782631" cy="555578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3FC0E5-BFFA-9D3F-1B25-FFFCDF869AEF}"/>
              </a:ext>
            </a:extLst>
          </p:cNvPr>
          <p:cNvSpPr txBox="1"/>
          <p:nvPr/>
        </p:nvSpPr>
        <p:spPr>
          <a:xfrm>
            <a:off x="4823196" y="2883338"/>
            <a:ext cx="3743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tắp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7D5143E-156D-CC7B-037A-54E0267C56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8284" y="894714"/>
            <a:ext cx="6909435" cy="127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949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hlinkClick r:id="rId3" action="ppaction://hlinksldjump"/>
            <a:extLst>
              <a:ext uri="{FF2B5EF4-FFF2-40B4-BE49-F238E27FC236}">
                <a16:creationId xmlns:a16="http://schemas.microsoft.com/office/drawing/2014/main" id="{5D69CA48-8C03-E941-485A-00584553F181}"/>
              </a:ext>
            </a:extLst>
          </p:cNvPr>
          <p:cNvSpPr/>
          <p:nvPr/>
        </p:nvSpPr>
        <p:spPr>
          <a:xfrm flipH="1">
            <a:off x="11021771" y="6195356"/>
            <a:ext cx="782631" cy="555578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DECC14-3610-FA2F-EE66-AA0D254A6B40}"/>
              </a:ext>
            </a:extLst>
          </p:cNvPr>
          <p:cNvSpPr txBox="1"/>
          <p:nvPr/>
        </p:nvSpPr>
        <p:spPr>
          <a:xfrm>
            <a:off x="4426956" y="3127178"/>
            <a:ext cx="3743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hoắt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ACF10AD-6EFD-B2BD-0983-B6AA698DBC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4750" y="831849"/>
            <a:ext cx="4545330" cy="191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6251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hlinkClick r:id="rId3" action="ppaction://hlinksldjump"/>
            <a:extLst>
              <a:ext uri="{FF2B5EF4-FFF2-40B4-BE49-F238E27FC236}">
                <a16:creationId xmlns:a16="http://schemas.microsoft.com/office/drawing/2014/main" id="{5A68FC76-0DF9-F3E5-E67A-44A1DCDB7889}"/>
              </a:ext>
            </a:extLst>
          </p:cNvPr>
          <p:cNvSpPr/>
          <p:nvPr/>
        </p:nvSpPr>
        <p:spPr>
          <a:xfrm flipH="1">
            <a:off x="11021771" y="6195356"/>
            <a:ext cx="782631" cy="555578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AC99E3-C79D-61C6-26E4-7FAEEAAA195E}"/>
              </a:ext>
            </a:extLst>
          </p:cNvPr>
          <p:cNvSpPr txBox="1"/>
          <p:nvPr/>
        </p:nvSpPr>
        <p:spPr>
          <a:xfrm>
            <a:off x="4873996" y="3157658"/>
            <a:ext cx="3743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8D392C-DC1A-5842-D8A6-F7589F527C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7934" y="717231"/>
            <a:ext cx="2480946" cy="228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6936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50" r="-6250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cartoon pencil with eyes and legs&#10;&#10;Description automatically generated">
            <a:extLst>
              <a:ext uri="{FF2B5EF4-FFF2-40B4-BE49-F238E27FC236}">
                <a16:creationId xmlns:a16="http://schemas.microsoft.com/office/drawing/2014/main" id="{E5329F49-005C-1323-F7CC-3D704DA779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1060" y="0"/>
            <a:ext cx="9679940" cy="7759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A80AB-C5EB-F6C8-FAD9-34469869AE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560" y="3528060"/>
            <a:ext cx="502920" cy="251460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2D6A9776-EA21-F18B-BEA5-CC7FABDE1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90880" y="0"/>
            <a:ext cx="406400" cy="406400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B1153FAC-34F3-2641-4265-0C591D7A4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72160" y="960120"/>
            <a:ext cx="406400" cy="406400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9DF809F-8B4C-1C2F-A551-A11FC4F40CA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73992" cy="257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5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514"/>
            <a:ext cx="12192000" cy="6872514"/>
          </a:xfrm>
          <a:custGeom>
            <a:avLst/>
            <a:gdLst/>
            <a:ahLst/>
            <a:cxnLst/>
            <a:rect l="l" t="t" r="r" b="b"/>
            <a:pathLst>
              <a:path w="12977030" h="8229600">
                <a:moveTo>
                  <a:pt x="0" y="0"/>
                </a:moveTo>
                <a:lnTo>
                  <a:pt x="12977030" y="0"/>
                </a:lnTo>
                <a:lnTo>
                  <a:pt x="1297703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 descr="A cartoon pencil with eyes and legs&#10;&#10;Description automatically generated">
            <a:extLst>
              <a:ext uri="{FF2B5EF4-FFF2-40B4-BE49-F238E27FC236}">
                <a16:creationId xmlns:a16="http://schemas.microsoft.com/office/drawing/2014/main" id="{F3EE1B5C-2BE8-9459-7F7C-D590B598AD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20" y="-254000"/>
            <a:ext cx="9679940" cy="7759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B02DE0-5E3D-1C8D-7279-686C1D0A36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63900"/>
            <a:ext cx="502920" cy="251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05BB53-44B9-91C0-6446-167AA2CA21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752185">
            <a:off x="3942081" y="3044921"/>
            <a:ext cx="2147206" cy="2105513"/>
          </a:xfrm>
          <a:prstGeom prst="rect">
            <a:avLst/>
          </a:prstGeom>
        </p:spPr>
      </p:pic>
      <p:pic>
        <p:nvPicPr>
          <p:cNvPr id="11" name="4">
            <a:hlinkClick r:id="" action="ppaction://media"/>
            <a:extLst>
              <a:ext uri="{FF2B5EF4-FFF2-40B4-BE49-F238E27FC236}">
                <a16:creationId xmlns:a16="http://schemas.microsoft.com/office/drawing/2014/main" id="{0F3AC503-BC34-2483-D731-EA64CF322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12800" y="2286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6">
            <a:extLst>
              <a:ext uri="{FF2B5EF4-FFF2-40B4-BE49-F238E27FC236}">
                <a16:creationId xmlns:a16="http://schemas.microsoft.com/office/drawing/2014/main" id="{1A62FFD2-8EBA-46FC-9A60-B754AD496E67}"/>
              </a:ext>
            </a:extLst>
          </p:cNvPr>
          <p:cNvSpPr txBox="1"/>
          <p:nvPr/>
        </p:nvSpPr>
        <p:spPr>
          <a:xfrm>
            <a:off x="579121" y="730407"/>
            <a:ext cx="1140968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Kết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từ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ở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cột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A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từ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ở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cột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B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tạo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nêu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đặc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điểm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3BE836-1800-4725-9598-95D432570AF4}"/>
              </a:ext>
            </a:extLst>
          </p:cNvPr>
          <p:cNvGrpSpPr/>
          <p:nvPr/>
        </p:nvGrpSpPr>
        <p:grpSpPr>
          <a:xfrm>
            <a:off x="934720" y="3813893"/>
            <a:ext cx="3998291" cy="432907"/>
            <a:chOff x="1167088" y="2384269"/>
            <a:chExt cx="2444808" cy="432907"/>
          </a:xfrm>
        </p:grpSpPr>
        <p:sp>
          <p:nvSpPr>
            <p:cNvPr id="31" name="Rounded Rectangle 59">
              <a:extLst>
                <a:ext uri="{FF2B5EF4-FFF2-40B4-BE49-F238E27FC236}">
                  <a16:creationId xmlns:a16="http://schemas.microsoft.com/office/drawing/2014/main" id="{EAE96C80-3CC6-4085-AD3B-058FC86BD731}"/>
                </a:ext>
              </a:extLst>
            </p:cNvPr>
            <p:cNvSpPr/>
            <p:nvPr/>
          </p:nvSpPr>
          <p:spPr>
            <a:xfrm>
              <a:off x="1167088" y="2384269"/>
              <a:ext cx="2340660" cy="432907"/>
            </a:xfrm>
            <a:prstGeom prst="roundRect">
              <a:avLst/>
            </a:prstGeom>
            <a:solidFill>
              <a:srgbClr val="FFAB40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Cuốn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vở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077956B-50E1-4C99-887F-00696AA61C0F}"/>
                </a:ext>
              </a:extLst>
            </p:cNvPr>
            <p:cNvSpPr/>
            <p:nvPr/>
          </p:nvSpPr>
          <p:spPr>
            <a:xfrm>
              <a:off x="3402346" y="2495947"/>
              <a:ext cx="209550" cy="20955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2A01C4-EFE3-440C-9B9D-09322DC1514A}"/>
              </a:ext>
            </a:extLst>
          </p:cNvPr>
          <p:cNvGrpSpPr/>
          <p:nvPr/>
        </p:nvGrpSpPr>
        <p:grpSpPr>
          <a:xfrm>
            <a:off x="934720" y="4697574"/>
            <a:ext cx="4008451" cy="432907"/>
            <a:chOff x="1167088" y="2854014"/>
            <a:chExt cx="2444808" cy="432907"/>
          </a:xfrm>
        </p:grpSpPr>
        <p:sp>
          <p:nvSpPr>
            <p:cNvPr id="29" name="Rounded Rectangle 62">
              <a:extLst>
                <a:ext uri="{FF2B5EF4-FFF2-40B4-BE49-F238E27FC236}">
                  <a16:creationId xmlns:a16="http://schemas.microsoft.com/office/drawing/2014/main" id="{670C48F7-C4FE-4F1D-AC94-C1D3C34C3178}"/>
                </a:ext>
              </a:extLst>
            </p:cNvPr>
            <p:cNvSpPr/>
            <p:nvPr/>
          </p:nvSpPr>
          <p:spPr>
            <a:xfrm>
              <a:off x="1167088" y="2854014"/>
              <a:ext cx="2340660" cy="432907"/>
            </a:xfrm>
            <a:prstGeom prst="roundRect">
              <a:avLst/>
            </a:prstGeom>
            <a:solidFill>
              <a:srgbClr val="FFAB40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Cục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tẩy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6BB5FAD-7A79-4D41-B22D-169A6C510882}"/>
                </a:ext>
              </a:extLst>
            </p:cNvPr>
            <p:cNvSpPr/>
            <p:nvPr/>
          </p:nvSpPr>
          <p:spPr>
            <a:xfrm>
              <a:off x="3402346" y="2965692"/>
              <a:ext cx="209550" cy="20955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2ADAE22-2154-4123-9013-B8436568F946}"/>
              </a:ext>
            </a:extLst>
          </p:cNvPr>
          <p:cNvGrpSpPr/>
          <p:nvPr/>
        </p:nvGrpSpPr>
        <p:grpSpPr>
          <a:xfrm>
            <a:off x="985519" y="2879412"/>
            <a:ext cx="3958278" cy="432907"/>
            <a:chOff x="470925" y="1914524"/>
            <a:chExt cx="3141598" cy="432907"/>
          </a:xfrm>
        </p:grpSpPr>
        <p:sp>
          <p:nvSpPr>
            <p:cNvPr id="27" name="Rounded Rectangle 65">
              <a:extLst>
                <a:ext uri="{FF2B5EF4-FFF2-40B4-BE49-F238E27FC236}">
                  <a16:creationId xmlns:a16="http://schemas.microsoft.com/office/drawing/2014/main" id="{3E5100EF-50A1-491C-989E-CD3601FB03E8}"/>
                </a:ext>
              </a:extLst>
            </p:cNvPr>
            <p:cNvSpPr/>
            <p:nvPr/>
          </p:nvSpPr>
          <p:spPr>
            <a:xfrm>
              <a:off x="470925" y="1914524"/>
              <a:ext cx="3036822" cy="432907"/>
            </a:xfrm>
            <a:prstGeom prst="roundRect">
              <a:avLst/>
            </a:prstGeom>
            <a:solidFill>
              <a:srgbClr val="FFAB40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Bàn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học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của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Bống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D5261FD-9969-42C1-ABD3-1711D6B4CD27}"/>
                </a:ext>
              </a:extLst>
            </p:cNvPr>
            <p:cNvSpPr/>
            <p:nvPr/>
          </p:nvSpPr>
          <p:spPr>
            <a:xfrm>
              <a:off x="3402973" y="2027030"/>
              <a:ext cx="209550" cy="20955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4" name="TextBox 36">
            <a:extLst>
              <a:ext uri="{FF2B5EF4-FFF2-40B4-BE49-F238E27FC236}">
                <a16:creationId xmlns:a16="http://schemas.microsoft.com/office/drawing/2014/main" id="{BF25E5A3-523C-46A6-B36B-33B56AE0AFC1}"/>
              </a:ext>
            </a:extLst>
          </p:cNvPr>
          <p:cNvSpPr txBox="1"/>
          <p:nvPr/>
        </p:nvSpPr>
        <p:spPr>
          <a:xfrm>
            <a:off x="2403842" y="1560258"/>
            <a:ext cx="7116078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A                                         B</a:t>
            </a:r>
            <a:endParaRPr lang="vi-VN" sz="3600" kern="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454A67-1D12-44BD-A379-4E6B819F525A}"/>
              </a:ext>
            </a:extLst>
          </p:cNvPr>
          <p:cNvGrpSpPr/>
          <p:nvPr/>
        </p:nvGrpSpPr>
        <p:grpSpPr>
          <a:xfrm>
            <a:off x="5342248" y="2879412"/>
            <a:ext cx="5437512" cy="432907"/>
            <a:chOff x="659775" y="1914524"/>
            <a:chExt cx="3185379" cy="432907"/>
          </a:xfrm>
        </p:grpSpPr>
        <p:sp>
          <p:nvSpPr>
            <p:cNvPr id="25" name="Rounded Rectangle 69">
              <a:extLst>
                <a:ext uri="{FF2B5EF4-FFF2-40B4-BE49-F238E27FC236}">
                  <a16:creationId xmlns:a16="http://schemas.microsoft.com/office/drawing/2014/main" id="{A0BC3C3B-919A-48AD-8E61-95283ED5F7BD}"/>
                </a:ext>
              </a:extLst>
            </p:cNvPr>
            <p:cNvSpPr/>
            <p:nvPr/>
          </p:nvSpPr>
          <p:spPr>
            <a:xfrm>
              <a:off x="764010" y="1914524"/>
              <a:ext cx="3081144" cy="432907"/>
            </a:xfrm>
            <a:prstGeom prst="roundRect">
              <a:avLst/>
            </a:prstGeom>
            <a:solidFill>
              <a:srgbClr val="AFD06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thơm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phức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mùi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giấy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mới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.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73E1583-05D3-49B7-8505-76D3F3E32D51}"/>
                </a:ext>
              </a:extLst>
            </p:cNvPr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79E05A-C96A-417B-AAF0-55948D16EA1A}"/>
              </a:ext>
            </a:extLst>
          </p:cNvPr>
          <p:cNvGrpSpPr/>
          <p:nvPr/>
        </p:nvGrpSpPr>
        <p:grpSpPr>
          <a:xfrm>
            <a:off x="5321928" y="3793573"/>
            <a:ext cx="5437512" cy="432907"/>
            <a:chOff x="659775" y="1914524"/>
            <a:chExt cx="3185379" cy="432907"/>
          </a:xfrm>
        </p:grpSpPr>
        <p:sp>
          <p:nvSpPr>
            <p:cNvPr id="23" name="Rounded Rectangle 72">
              <a:extLst>
                <a:ext uri="{FF2B5EF4-FFF2-40B4-BE49-F238E27FC236}">
                  <a16:creationId xmlns:a16="http://schemas.microsoft.com/office/drawing/2014/main" id="{2AF786AD-FC6A-4A73-8ED8-1E8786F12CC9}"/>
                </a:ext>
              </a:extLst>
            </p:cNvPr>
            <p:cNvSpPr/>
            <p:nvPr/>
          </p:nvSpPr>
          <p:spPr>
            <a:xfrm>
              <a:off x="764010" y="1914524"/>
              <a:ext cx="3081144" cy="432907"/>
            </a:xfrm>
            <a:prstGeom prst="roundRect">
              <a:avLst/>
            </a:prstGeom>
            <a:solidFill>
              <a:srgbClr val="AFD06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ngăn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nắp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,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gọn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gàng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.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639EA24-311D-4C9C-AAB2-57C00FF19CC8}"/>
                </a:ext>
              </a:extLst>
            </p:cNvPr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A146E16-BFA1-4638-BC7F-A3D115EBFAF8}"/>
              </a:ext>
            </a:extLst>
          </p:cNvPr>
          <p:cNvGrpSpPr/>
          <p:nvPr/>
        </p:nvGrpSpPr>
        <p:grpSpPr>
          <a:xfrm>
            <a:off x="5362568" y="4717893"/>
            <a:ext cx="5437512" cy="432907"/>
            <a:chOff x="659775" y="1914524"/>
            <a:chExt cx="4141365" cy="432907"/>
          </a:xfrm>
        </p:grpSpPr>
        <p:sp>
          <p:nvSpPr>
            <p:cNvPr id="21" name="Rounded Rectangle 75">
              <a:extLst>
                <a:ext uri="{FF2B5EF4-FFF2-40B4-BE49-F238E27FC236}">
                  <a16:creationId xmlns:a16="http://schemas.microsoft.com/office/drawing/2014/main" id="{FC46B019-76BF-4558-8F1C-96F7861F2D8A}"/>
                </a:ext>
              </a:extLst>
            </p:cNvPr>
            <p:cNvSpPr/>
            <p:nvPr/>
          </p:nvSpPr>
          <p:spPr>
            <a:xfrm>
              <a:off x="764010" y="1914524"/>
              <a:ext cx="4037130" cy="432907"/>
            </a:xfrm>
            <a:prstGeom prst="roundRect">
              <a:avLst/>
            </a:prstGeom>
            <a:solidFill>
              <a:srgbClr val="AFD06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nhỏ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xíu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như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một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viên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kẹo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.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53606F-6563-48DB-82CC-632F2988EC9B}"/>
                </a:ext>
              </a:extLst>
            </p:cNvPr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7562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208451-6FC9-AD89-9831-4E95AFE75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91923"/>
            <a:ext cx="10408920" cy="426765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75E2C48-B732-18F5-0807-90C5C5D59EF6}"/>
              </a:ext>
            </a:extLst>
          </p:cNvPr>
          <p:cNvSpPr/>
          <p:nvPr/>
        </p:nvSpPr>
        <p:spPr>
          <a:xfrm>
            <a:off x="598170" y="4859580"/>
            <a:ext cx="10995660" cy="1503579"/>
          </a:xfrm>
          <a:prstGeom prst="roundRect">
            <a:avLst>
              <a:gd name="adj" fmla="val 28679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2AA4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8394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12192000" cy="7010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53" y="-510540"/>
            <a:ext cx="8199120" cy="27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768600" y="787400"/>
            <a:ext cx="7360073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5335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 KHỈ QUA SÔNG</a:t>
            </a:r>
          </a:p>
        </p:txBody>
      </p:sp>
      <p:pic>
        <p:nvPicPr>
          <p:cNvPr id="12" name="Picture 3" descr="C:\Users\ADMIN\Desktop\Tai nguyen thiet ke tro choi\Bảng gỗ\bat dau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905" y="5697187"/>
            <a:ext cx="2832099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3539490"/>
            <a:ext cx="2028190" cy="315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013" y="3979480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248" y="3276543"/>
            <a:ext cx="1415057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093" y="2933700"/>
            <a:ext cx="1320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ADMIN\Desktop\4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085" y="2472633"/>
            <a:ext cx="1422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3179445" y="5630545"/>
            <a:ext cx="6131560" cy="1216660"/>
          </a:xfrm>
          <a:prstGeom prst="wedgeRoundRectCallout">
            <a:avLst>
              <a:gd name="adj1" fmla="val -52078"/>
              <a:gd name="adj2" fmla="val -109808"/>
              <a:gd name="adj3" fmla="val 16667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Các bạn hãy giúp tớ </a:t>
            </a:r>
            <a:r>
              <a:rPr kumimoji="0" lang="vi-V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qua sông</a:t>
            </a:r>
            <a:r>
              <a:rPr kumimoji="0" lang="vi-V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bằng cách trả lời đúng câu đố ở mỗi phao nhé!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The_Wheels_On_The_Bus">
            <a:hlinkClick r:id="" action="ppaction://media"/>
            <a:extLst>
              <a:ext uri="{FF2B5EF4-FFF2-40B4-BE49-F238E27FC236}">
                <a16:creationId xmlns:a16="http://schemas.microsoft.com/office/drawing/2014/main" id="{7BBD874F-716C-FB7A-4CC6-0B35AF4A5E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686.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86939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2" grpId="0" animBg="1"/>
      <p:bldP spid="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193ADA8-8FC6-6D98-3217-ED6C0B22BB90}"/>
              </a:ext>
            </a:extLst>
          </p:cNvPr>
          <p:cNvGrpSpPr/>
          <p:nvPr/>
        </p:nvGrpSpPr>
        <p:grpSpPr>
          <a:xfrm>
            <a:off x="1381760" y="3316053"/>
            <a:ext cx="3998291" cy="432907"/>
            <a:chOff x="1167088" y="2384269"/>
            <a:chExt cx="2444808" cy="432907"/>
          </a:xfrm>
        </p:grpSpPr>
        <p:sp>
          <p:nvSpPr>
            <p:cNvPr id="7" name="Rounded Rectangle 59">
              <a:extLst>
                <a:ext uri="{FF2B5EF4-FFF2-40B4-BE49-F238E27FC236}">
                  <a16:creationId xmlns:a16="http://schemas.microsoft.com/office/drawing/2014/main" id="{2979EE6F-A0D2-3AF7-4136-5B831FA2FCAD}"/>
                </a:ext>
              </a:extLst>
            </p:cNvPr>
            <p:cNvSpPr/>
            <p:nvPr/>
          </p:nvSpPr>
          <p:spPr>
            <a:xfrm>
              <a:off x="1167088" y="2384269"/>
              <a:ext cx="2340660" cy="432907"/>
            </a:xfrm>
            <a:prstGeom prst="roundRect">
              <a:avLst/>
            </a:prstGeom>
            <a:solidFill>
              <a:srgbClr val="FFAB40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Cuốn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vở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793022B-7EEB-B2B7-F6B4-319AEADE73D1}"/>
                </a:ext>
              </a:extLst>
            </p:cNvPr>
            <p:cNvSpPr/>
            <p:nvPr/>
          </p:nvSpPr>
          <p:spPr>
            <a:xfrm>
              <a:off x="3402346" y="2495947"/>
              <a:ext cx="209550" cy="20955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88D6268-CDD8-F0D1-F319-C0EA76A74D69}"/>
              </a:ext>
            </a:extLst>
          </p:cNvPr>
          <p:cNvGrpSpPr/>
          <p:nvPr/>
        </p:nvGrpSpPr>
        <p:grpSpPr>
          <a:xfrm>
            <a:off x="1381760" y="4199734"/>
            <a:ext cx="4008451" cy="432907"/>
            <a:chOff x="1167088" y="2854014"/>
            <a:chExt cx="2444808" cy="432907"/>
          </a:xfrm>
        </p:grpSpPr>
        <p:sp>
          <p:nvSpPr>
            <p:cNvPr id="10" name="Rounded Rectangle 62">
              <a:extLst>
                <a:ext uri="{FF2B5EF4-FFF2-40B4-BE49-F238E27FC236}">
                  <a16:creationId xmlns:a16="http://schemas.microsoft.com/office/drawing/2014/main" id="{95A70352-1A5B-8F66-E5D7-4566A9CF31C7}"/>
                </a:ext>
              </a:extLst>
            </p:cNvPr>
            <p:cNvSpPr/>
            <p:nvPr/>
          </p:nvSpPr>
          <p:spPr>
            <a:xfrm>
              <a:off x="1167088" y="2854014"/>
              <a:ext cx="2340660" cy="432907"/>
            </a:xfrm>
            <a:prstGeom prst="roundRect">
              <a:avLst/>
            </a:prstGeom>
            <a:solidFill>
              <a:srgbClr val="FFAB40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Cục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tẩy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399C07B-CEF9-920C-AF68-CDB9282DEE75}"/>
                </a:ext>
              </a:extLst>
            </p:cNvPr>
            <p:cNvSpPr/>
            <p:nvPr/>
          </p:nvSpPr>
          <p:spPr>
            <a:xfrm>
              <a:off x="3402346" y="2965692"/>
              <a:ext cx="209550" cy="20955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466ECA5-EDC2-15AE-ADC8-587315CE60AB}"/>
              </a:ext>
            </a:extLst>
          </p:cNvPr>
          <p:cNvGrpSpPr/>
          <p:nvPr/>
        </p:nvGrpSpPr>
        <p:grpSpPr>
          <a:xfrm>
            <a:off x="1432559" y="2381572"/>
            <a:ext cx="3958278" cy="432907"/>
            <a:chOff x="470925" y="1914524"/>
            <a:chExt cx="3141598" cy="432907"/>
          </a:xfrm>
        </p:grpSpPr>
        <p:sp>
          <p:nvSpPr>
            <p:cNvPr id="13" name="Rounded Rectangle 65">
              <a:extLst>
                <a:ext uri="{FF2B5EF4-FFF2-40B4-BE49-F238E27FC236}">
                  <a16:creationId xmlns:a16="http://schemas.microsoft.com/office/drawing/2014/main" id="{AAE17D7D-843D-24FA-5BCA-2D938FA17A1A}"/>
                </a:ext>
              </a:extLst>
            </p:cNvPr>
            <p:cNvSpPr/>
            <p:nvPr/>
          </p:nvSpPr>
          <p:spPr>
            <a:xfrm>
              <a:off x="470925" y="1914524"/>
              <a:ext cx="3036822" cy="432907"/>
            </a:xfrm>
            <a:prstGeom prst="roundRect">
              <a:avLst/>
            </a:prstGeom>
            <a:solidFill>
              <a:srgbClr val="FFAB40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Bàn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học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của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Bống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0C5AC09-C3C9-B4B5-C283-A8B87C892D91}"/>
                </a:ext>
              </a:extLst>
            </p:cNvPr>
            <p:cNvSpPr/>
            <p:nvPr/>
          </p:nvSpPr>
          <p:spPr>
            <a:xfrm>
              <a:off x="3402973" y="2027030"/>
              <a:ext cx="209550" cy="20955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5" name="TextBox 36">
            <a:extLst>
              <a:ext uri="{FF2B5EF4-FFF2-40B4-BE49-F238E27FC236}">
                <a16:creationId xmlns:a16="http://schemas.microsoft.com/office/drawing/2014/main" id="{63153170-C194-F40B-A557-64AABD87C7BE}"/>
              </a:ext>
            </a:extLst>
          </p:cNvPr>
          <p:cNvSpPr txBox="1"/>
          <p:nvPr/>
        </p:nvSpPr>
        <p:spPr>
          <a:xfrm>
            <a:off x="2850882" y="1062418"/>
            <a:ext cx="7116078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A                                         B</a:t>
            </a:r>
            <a:endParaRPr lang="vi-VN" sz="3600" kern="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280A4A-FD1C-C87A-9C5F-F65DAD729519}"/>
              </a:ext>
            </a:extLst>
          </p:cNvPr>
          <p:cNvGrpSpPr/>
          <p:nvPr/>
        </p:nvGrpSpPr>
        <p:grpSpPr>
          <a:xfrm>
            <a:off x="5789288" y="2381572"/>
            <a:ext cx="5437512" cy="432907"/>
            <a:chOff x="659775" y="1914524"/>
            <a:chExt cx="3185379" cy="432907"/>
          </a:xfrm>
        </p:grpSpPr>
        <p:sp>
          <p:nvSpPr>
            <p:cNvPr id="17" name="Rounded Rectangle 69">
              <a:extLst>
                <a:ext uri="{FF2B5EF4-FFF2-40B4-BE49-F238E27FC236}">
                  <a16:creationId xmlns:a16="http://schemas.microsoft.com/office/drawing/2014/main" id="{A958EB44-5AD5-B0F2-5B66-391D39DF4C4F}"/>
                </a:ext>
              </a:extLst>
            </p:cNvPr>
            <p:cNvSpPr/>
            <p:nvPr/>
          </p:nvSpPr>
          <p:spPr>
            <a:xfrm>
              <a:off x="764010" y="1914524"/>
              <a:ext cx="3081144" cy="432907"/>
            </a:xfrm>
            <a:prstGeom prst="roundRect">
              <a:avLst/>
            </a:prstGeom>
            <a:solidFill>
              <a:srgbClr val="AFD06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thơm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phức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mùi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giấy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mới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.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4D0CA15-3EFA-CA5C-8566-FB47B3B1021E}"/>
                </a:ext>
              </a:extLst>
            </p:cNvPr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5327F27-3767-1DC6-95CF-8EC78409F71A}"/>
              </a:ext>
            </a:extLst>
          </p:cNvPr>
          <p:cNvGrpSpPr/>
          <p:nvPr/>
        </p:nvGrpSpPr>
        <p:grpSpPr>
          <a:xfrm>
            <a:off x="5768968" y="3295733"/>
            <a:ext cx="5437512" cy="432907"/>
            <a:chOff x="659775" y="1914524"/>
            <a:chExt cx="3185379" cy="432907"/>
          </a:xfrm>
        </p:grpSpPr>
        <p:sp>
          <p:nvSpPr>
            <p:cNvPr id="20" name="Rounded Rectangle 72">
              <a:extLst>
                <a:ext uri="{FF2B5EF4-FFF2-40B4-BE49-F238E27FC236}">
                  <a16:creationId xmlns:a16="http://schemas.microsoft.com/office/drawing/2014/main" id="{E8413276-1C87-C414-79BB-6F6910994DF9}"/>
                </a:ext>
              </a:extLst>
            </p:cNvPr>
            <p:cNvSpPr/>
            <p:nvPr/>
          </p:nvSpPr>
          <p:spPr>
            <a:xfrm>
              <a:off x="764010" y="1914524"/>
              <a:ext cx="3081144" cy="432907"/>
            </a:xfrm>
            <a:prstGeom prst="roundRect">
              <a:avLst/>
            </a:prstGeom>
            <a:solidFill>
              <a:srgbClr val="AFD06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ngăn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nắp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,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gọn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gàng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.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E51455C-48E6-CDB3-DD1C-6DB249CECF95}"/>
                </a:ext>
              </a:extLst>
            </p:cNvPr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84D226-DC23-F804-6D45-01D701D3EC57}"/>
              </a:ext>
            </a:extLst>
          </p:cNvPr>
          <p:cNvGrpSpPr/>
          <p:nvPr/>
        </p:nvGrpSpPr>
        <p:grpSpPr>
          <a:xfrm>
            <a:off x="5809608" y="4220053"/>
            <a:ext cx="5437512" cy="432907"/>
            <a:chOff x="659775" y="1914524"/>
            <a:chExt cx="4141365" cy="432907"/>
          </a:xfrm>
        </p:grpSpPr>
        <p:sp>
          <p:nvSpPr>
            <p:cNvPr id="23" name="Rounded Rectangle 75">
              <a:extLst>
                <a:ext uri="{FF2B5EF4-FFF2-40B4-BE49-F238E27FC236}">
                  <a16:creationId xmlns:a16="http://schemas.microsoft.com/office/drawing/2014/main" id="{5C41F073-A94B-AE06-45D0-DA1184BA2930}"/>
                </a:ext>
              </a:extLst>
            </p:cNvPr>
            <p:cNvSpPr/>
            <p:nvPr/>
          </p:nvSpPr>
          <p:spPr>
            <a:xfrm>
              <a:off x="764010" y="1914524"/>
              <a:ext cx="4037130" cy="432907"/>
            </a:xfrm>
            <a:prstGeom prst="roundRect">
              <a:avLst/>
            </a:prstGeom>
            <a:solidFill>
              <a:srgbClr val="AFD06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nhỏ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xíu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như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một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viên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kẹo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.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CD1D5E4-1172-E886-AABE-487E3C641BEF}"/>
                </a:ext>
              </a:extLst>
            </p:cNvPr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4817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-0.05533 -0.132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-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-0.06276 0.1351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8" y="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06107 -0.002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50" r="-6250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cartoon pencil with eyes and legs&#10;&#10;Description automatically generated">
            <a:extLst>
              <a:ext uri="{FF2B5EF4-FFF2-40B4-BE49-F238E27FC236}">
                <a16:creationId xmlns:a16="http://schemas.microsoft.com/office/drawing/2014/main" id="{E5329F49-005C-1323-F7CC-3D704DA779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1060" y="0"/>
            <a:ext cx="9679940" cy="7759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A80AB-C5EB-F6C8-FAD9-34469869AE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560" y="3528060"/>
            <a:ext cx="502920" cy="251460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2D6A9776-EA21-F18B-BEA5-CC7FABDE1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90880" y="0"/>
            <a:ext cx="406400" cy="406400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B1153FAC-34F3-2641-4265-0C591D7A4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72160" y="9601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8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514"/>
            <a:ext cx="12192000" cy="6872514"/>
          </a:xfrm>
          <a:custGeom>
            <a:avLst/>
            <a:gdLst/>
            <a:ahLst/>
            <a:cxnLst/>
            <a:rect l="l" t="t" r="r" b="b"/>
            <a:pathLst>
              <a:path w="12977030" h="8229600">
                <a:moveTo>
                  <a:pt x="0" y="0"/>
                </a:moveTo>
                <a:lnTo>
                  <a:pt x="12977030" y="0"/>
                </a:lnTo>
                <a:lnTo>
                  <a:pt x="1297703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cartoon pencil with eyes and legs&#10;&#10;Description automatically generated">
            <a:extLst>
              <a:ext uri="{FF2B5EF4-FFF2-40B4-BE49-F238E27FC236}">
                <a16:creationId xmlns:a16="http://schemas.microsoft.com/office/drawing/2014/main" id="{F3EE1B5C-2BE8-9459-7F7C-D590B598AD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20" y="-254000"/>
            <a:ext cx="9679940" cy="7759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B02DE0-5E3D-1C8D-7279-686C1D0A36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63900"/>
            <a:ext cx="502920" cy="251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05BB53-44B9-91C0-6446-167AA2CA21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752185">
            <a:off x="3942081" y="3044921"/>
            <a:ext cx="2147206" cy="2105513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2B30D3F8-7473-CF52-EF18-82FED8628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58800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7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E36998-947B-8485-1897-D2F4A389A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6274" y="4150092"/>
            <a:ext cx="4972888" cy="2506091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24AEC150-547B-EE8A-B631-BCF0F56A2FB7}"/>
              </a:ext>
            </a:extLst>
          </p:cNvPr>
          <p:cNvGrpSpPr/>
          <p:nvPr/>
        </p:nvGrpSpPr>
        <p:grpSpPr>
          <a:xfrm>
            <a:off x="426085" y="1099858"/>
            <a:ext cx="4901091" cy="2215768"/>
            <a:chOff x="223" y="3211"/>
            <a:chExt cx="7187" cy="3066"/>
          </a:xfrm>
        </p:grpSpPr>
        <p:sp>
          <p:nvSpPr>
            <p:cNvPr id="11" name="Cloud Callout 5">
              <a:extLst>
                <a:ext uri="{FF2B5EF4-FFF2-40B4-BE49-F238E27FC236}">
                  <a16:creationId xmlns:a16="http://schemas.microsoft.com/office/drawing/2014/main" id="{0BF621A1-EDED-0017-8395-04648B4C3A24}"/>
                </a:ext>
              </a:extLst>
            </p:cNvPr>
            <p:cNvSpPr/>
            <p:nvPr/>
          </p:nvSpPr>
          <p:spPr>
            <a:xfrm>
              <a:off x="223" y="3211"/>
              <a:ext cx="7187" cy="3066"/>
            </a:xfrm>
            <a:prstGeom prst="cloudCallout">
              <a:avLst>
                <a:gd name="adj1" fmla="val 21320"/>
                <a:gd name="adj2" fmla="val 87951"/>
              </a:avLst>
            </a:prstGeom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altLang="en-US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2A3861-CD89-E7AB-E312-2B77356599C0}"/>
                </a:ext>
              </a:extLst>
            </p:cNvPr>
            <p:cNvSpPr txBox="1"/>
            <p:nvPr/>
          </p:nvSpPr>
          <p:spPr>
            <a:xfrm>
              <a:off x="768" y="3670"/>
              <a:ext cx="5922" cy="2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>
                          <a:tint val="50000"/>
                          <a:satMod val="300000"/>
                        </a:schemeClr>
                      </a:gs>
                      <a:gs pos="35000">
                        <a:schemeClr val="accent2">
                          <a:tint val="37000"/>
                          <a:satMod val="300000"/>
                        </a:schemeClr>
                      </a:gs>
                      <a:gs pos="100000">
                        <a:schemeClr val="accent2">
                          <a:tint val="15000"/>
                          <a:satMod val="350000"/>
                        </a:schemeClr>
                      </a:gs>
                    </a:gsLst>
                    <a:lin ang="16200000" scaled="1"/>
                  </a:gradFill>
                </a14:hiddenFill>
              </a:ext>
            </a:ex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vi-VN" sz="2800" b="1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Câu nêu đặc điểm </a:t>
              </a:r>
              <a:r>
                <a:rPr lang="en-US" sz="2800" b="1" dirty="0" err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b="1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2800" b="1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2800" b="1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sz="2800" b="1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vi-VN" sz="2800" b="1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r>
                <a:rPr lang="en-US" sz="2800" b="1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2800" b="1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2800" b="1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đặc</a:t>
              </a:r>
              <a:r>
                <a:rPr lang="en-US" sz="2800" b="1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điểm</a:t>
              </a:r>
              <a:r>
                <a:rPr lang="en-US" sz="2800" b="1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thường</a:t>
              </a:r>
              <a:r>
                <a:rPr lang="en-US" sz="2800" b="1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b="1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mấy</a:t>
              </a:r>
              <a:r>
                <a:rPr lang="en-US" sz="2800" b="1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bộ</a:t>
              </a:r>
              <a:r>
                <a:rPr lang="en-US" sz="2800" b="1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phận</a:t>
              </a:r>
              <a:r>
                <a:rPr lang="en-US" sz="2800" b="1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vi-VN" sz="28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B012E4B-2889-C6D6-E658-E58D259440B1}"/>
              </a:ext>
            </a:extLst>
          </p:cNvPr>
          <p:cNvGrpSpPr/>
          <p:nvPr/>
        </p:nvGrpSpPr>
        <p:grpSpPr>
          <a:xfrm>
            <a:off x="5713095" y="0"/>
            <a:ext cx="6986905" cy="3766781"/>
            <a:chOff x="10623" y="3272"/>
            <a:chExt cx="7991" cy="3794"/>
          </a:xfrm>
        </p:grpSpPr>
        <p:sp>
          <p:nvSpPr>
            <p:cNvPr id="14" name="Cloud Callout 12">
              <a:extLst>
                <a:ext uri="{FF2B5EF4-FFF2-40B4-BE49-F238E27FC236}">
                  <a16:creationId xmlns:a16="http://schemas.microsoft.com/office/drawing/2014/main" id="{9DB9D6DC-0C4C-A878-C11F-6ADF8584B77B}"/>
                </a:ext>
              </a:extLst>
            </p:cNvPr>
            <p:cNvSpPr/>
            <p:nvPr/>
          </p:nvSpPr>
          <p:spPr>
            <a:xfrm>
              <a:off x="10623" y="3272"/>
              <a:ext cx="7991" cy="3794"/>
            </a:xfrm>
            <a:prstGeom prst="cloudCallout">
              <a:avLst>
                <a:gd name="adj1" fmla="val -35052"/>
                <a:gd name="adj2" fmla="val 53601"/>
              </a:avLst>
            </a:prstGeom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altLang="en-US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 Box 4">
              <a:extLst>
                <a:ext uri="{FF2B5EF4-FFF2-40B4-BE49-F238E27FC236}">
                  <a16:creationId xmlns:a16="http://schemas.microsoft.com/office/drawing/2014/main" id="{D309A14F-E90C-6064-CBAF-D3ACBC7FBAD7}"/>
                </a:ext>
              </a:extLst>
            </p:cNvPr>
            <p:cNvSpPr txBox="1"/>
            <p:nvPr/>
          </p:nvSpPr>
          <p:spPr>
            <a:xfrm>
              <a:off x="11332" y="4028"/>
              <a:ext cx="6581" cy="195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en-US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- </a:t>
              </a:r>
              <a:r>
                <a:rPr lang="en-US" altLang="en-US" sz="2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Câu</a:t>
              </a:r>
              <a:r>
                <a:rPr lang="en-US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nêu</a:t>
              </a:r>
              <a:r>
                <a:rPr lang="en-US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đặc</a:t>
              </a:r>
              <a:r>
                <a:rPr lang="en-US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điểm</a:t>
              </a:r>
              <a:r>
                <a:rPr lang="en-US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: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có</a:t>
              </a:r>
              <a:r>
                <a:rPr lang="en-US" alt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từ</a:t>
              </a:r>
              <a:r>
                <a:rPr lang="en-US" alt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ngữ</a:t>
              </a:r>
              <a:r>
                <a:rPr lang="en-US" alt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chỉ</a:t>
              </a:r>
              <a:r>
                <a:rPr lang="en-US" alt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đặc</a:t>
              </a:r>
              <a:r>
                <a:rPr lang="en-US" alt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điểm</a:t>
              </a:r>
              <a:r>
                <a:rPr lang="en-US" alt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.</a:t>
              </a:r>
            </a:p>
            <a:p>
              <a:pPr algn="l"/>
              <a:r>
                <a:rPr lang="en-US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- </a:t>
              </a:r>
              <a:r>
                <a:rPr lang="vi-VN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Câu nêu đặc điểm thường có 2 bộ phận: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vi-VN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Bộ phận đứng trước: từ ngữ chỉ sự vật.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vi-VN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Bộ phận đứng sau: từ ngữ chỉ đặc điểm</a:t>
              </a:r>
              <a:endPara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altLang="en-US" sz="2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Đầu</a:t>
              </a:r>
              <a:r>
                <a:rPr lang="en-US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câu</a:t>
              </a:r>
              <a:r>
                <a:rPr lang="en-US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viết</a:t>
              </a:r>
              <a:r>
                <a:rPr lang="en-US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hoa</a:t>
              </a:r>
              <a:r>
                <a:rPr lang="en-US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. </a:t>
              </a:r>
              <a:r>
                <a:rPr lang="en-US" altLang="en-US" sz="2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Cuối</a:t>
              </a:r>
              <a:r>
                <a:rPr lang="en-US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câu</a:t>
              </a:r>
              <a:r>
                <a:rPr lang="en-US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có</a:t>
              </a:r>
              <a:r>
                <a:rPr lang="en-US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dấu</a:t>
              </a:r>
              <a:r>
                <a:rPr lang="en-US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chấm</a:t>
              </a:r>
              <a:r>
                <a:rPr lang="en-US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.</a:t>
              </a:r>
              <a:endParaRPr lang="vi-VN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8542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3">
            <a:extLst>
              <a:ext uri="{FF2B5EF4-FFF2-40B4-BE49-F238E27FC236}">
                <a16:creationId xmlns:a16="http://schemas.microsoft.com/office/drawing/2014/main" id="{BEE02EB2-0F46-4CB8-BB61-0D97A9BAF46A}"/>
              </a:ext>
            </a:extLst>
          </p:cNvPr>
          <p:cNvSpPr txBox="1"/>
          <p:nvPr/>
        </p:nvSpPr>
        <p:spPr>
          <a:xfrm>
            <a:off x="2360550" y="718272"/>
            <a:ext cx="8348632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Chọn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dấu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dấu</a:t>
            </a:r>
            <a:r>
              <a:rPr lang="en-US" sz="3200" b="1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lang="en-US" sz="3200" b="1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3200" b="1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TextBox 5">
            <a:extLst>
              <a:ext uri="{FF2B5EF4-FFF2-40B4-BE49-F238E27FC236}">
                <a16:creationId xmlns:a16="http://schemas.microsoft.com/office/drawing/2014/main" id="{1278AD9C-2984-43DB-A1AB-57897DE4C909}"/>
              </a:ext>
            </a:extLst>
          </p:cNvPr>
          <p:cNvSpPr txBox="1"/>
          <p:nvPr/>
        </p:nvSpPr>
        <p:spPr>
          <a:xfrm>
            <a:off x="1699237" y="1948269"/>
            <a:ext cx="3307799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dậy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Vở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kẻ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7">
            <a:extLst>
              <a:ext uri="{FF2B5EF4-FFF2-40B4-BE49-F238E27FC236}">
                <a16:creationId xmlns:a16="http://schemas.microsoft.com/office/drawing/2014/main" id="{314381EA-41C2-4713-847A-E2A40084991E}"/>
              </a:ext>
            </a:extLst>
          </p:cNvPr>
          <p:cNvSpPr txBox="1"/>
          <p:nvPr/>
        </p:nvSpPr>
        <p:spPr>
          <a:xfrm>
            <a:off x="4708048" y="3072593"/>
            <a:ext cx="3930082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bút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dậy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mau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D62E1427-CBA6-40ED-BB87-5ABB8D2E53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12" t="44532" r="58492" b="5728"/>
          <a:stretch/>
        </p:blipFill>
        <p:spPr>
          <a:xfrm>
            <a:off x="2118719" y="4683362"/>
            <a:ext cx="1955523" cy="1482163"/>
          </a:xfrm>
          <a:prstGeom prst="round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42A0741-BF10-4ED3-AB61-9FB756212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2177" t="14323" r="2269" b="28124"/>
          <a:stretch/>
        </p:blipFill>
        <p:spPr>
          <a:xfrm>
            <a:off x="7740419" y="2232508"/>
            <a:ext cx="2345764" cy="2134831"/>
          </a:xfrm>
          <a:prstGeom prst="roundRect">
            <a:avLst>
              <a:gd name="adj" fmla="val 22256"/>
            </a:avLst>
          </a:prstGeom>
        </p:spPr>
      </p:pic>
    </p:spTree>
    <p:extLst>
      <p:ext uri="{BB962C8B-B14F-4D97-AF65-F5344CB8AC3E}">
        <p14:creationId xmlns:p14="http://schemas.microsoft.com/office/powerpoint/2010/main" val="2069417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5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208451-6FC9-AD89-9831-4E95AFE75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91923"/>
            <a:ext cx="10408920" cy="426765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75E2C48-B732-18F5-0807-90C5C5D59EF6}"/>
              </a:ext>
            </a:extLst>
          </p:cNvPr>
          <p:cNvSpPr/>
          <p:nvPr/>
        </p:nvSpPr>
        <p:spPr>
          <a:xfrm>
            <a:off x="598170" y="4859580"/>
            <a:ext cx="10995660" cy="1503579"/>
          </a:xfrm>
          <a:prstGeom prst="roundRect">
            <a:avLst>
              <a:gd name="adj" fmla="val 28679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2AA4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điều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646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>
            <a:extLst>
              <a:ext uri="{FF2B5EF4-FFF2-40B4-BE49-F238E27FC236}">
                <a16:creationId xmlns:a16="http://schemas.microsoft.com/office/drawing/2014/main" id="{1278AD9C-2984-43DB-A1AB-57897DE4C909}"/>
              </a:ext>
            </a:extLst>
          </p:cNvPr>
          <p:cNvSpPr txBox="1"/>
          <p:nvPr/>
        </p:nvSpPr>
        <p:spPr>
          <a:xfrm>
            <a:off x="1816710" y="1320372"/>
            <a:ext cx="3307799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dậy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Vở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kẻ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FCD9B0-1058-4B04-9AD2-E34698079C77}"/>
              </a:ext>
            </a:extLst>
          </p:cNvPr>
          <p:cNvSpPr/>
          <p:nvPr/>
        </p:nvSpPr>
        <p:spPr>
          <a:xfrm>
            <a:off x="4498134" y="3471401"/>
            <a:ext cx="340842" cy="3408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314381EA-41C2-4713-847A-E2A40084991E}"/>
              </a:ext>
            </a:extLst>
          </p:cNvPr>
          <p:cNvSpPr txBox="1"/>
          <p:nvPr/>
        </p:nvSpPr>
        <p:spPr>
          <a:xfrm>
            <a:off x="5096090" y="2444696"/>
            <a:ext cx="3930082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bút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dậy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mau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C37DCC-86CB-4705-921B-6E709F309733}"/>
              </a:ext>
            </a:extLst>
          </p:cNvPr>
          <p:cNvSpPr/>
          <p:nvPr/>
        </p:nvSpPr>
        <p:spPr>
          <a:xfrm>
            <a:off x="7620891" y="3300290"/>
            <a:ext cx="340842" cy="3408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21DFD0-9B26-4EBA-8FE4-AAB5990F10D5}"/>
              </a:ext>
            </a:extLst>
          </p:cNvPr>
          <p:cNvSpPr/>
          <p:nvPr/>
        </p:nvSpPr>
        <p:spPr>
          <a:xfrm>
            <a:off x="7929312" y="4626125"/>
            <a:ext cx="261144" cy="3408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2E1427-CBA6-40ED-BB87-5ABB8D2E53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12" t="44532" r="58492" b="5728"/>
          <a:stretch/>
        </p:blipFill>
        <p:spPr>
          <a:xfrm>
            <a:off x="2322009" y="4055465"/>
            <a:ext cx="1955523" cy="1482163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2A0741-BF10-4ED3-AB61-9FB756212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2177" t="14323" r="2269" b="28124"/>
          <a:stretch/>
        </p:blipFill>
        <p:spPr>
          <a:xfrm>
            <a:off x="9168820" y="2240521"/>
            <a:ext cx="2345764" cy="2134831"/>
          </a:xfrm>
          <a:prstGeom prst="roundRect">
            <a:avLst>
              <a:gd name="adj" fmla="val 22256"/>
            </a:avLst>
          </a:prstGeom>
        </p:spPr>
      </p:pic>
      <p:sp>
        <p:nvSpPr>
          <p:cNvPr id="14" name="TextBox 12">
            <a:extLst>
              <a:ext uri="{FF2B5EF4-FFF2-40B4-BE49-F238E27FC236}">
                <a16:creationId xmlns:a16="http://schemas.microsoft.com/office/drawing/2014/main" id="{8DAD8FD4-139B-478A-AAA5-AF3EF0A4D3C1}"/>
              </a:ext>
            </a:extLst>
          </p:cNvPr>
          <p:cNvSpPr txBox="1"/>
          <p:nvPr/>
        </p:nvSpPr>
        <p:spPr>
          <a:xfrm>
            <a:off x="4483513" y="3251028"/>
            <a:ext cx="26319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58B2CF92-B569-4727-99DA-F10B06CA8972}"/>
              </a:ext>
            </a:extLst>
          </p:cNvPr>
          <p:cNvSpPr txBox="1"/>
          <p:nvPr/>
        </p:nvSpPr>
        <p:spPr>
          <a:xfrm>
            <a:off x="7612921" y="3080607"/>
            <a:ext cx="200706" cy="677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2905B0FB-030B-40BA-8A68-9084395EC86F}"/>
              </a:ext>
            </a:extLst>
          </p:cNvPr>
          <p:cNvSpPr txBox="1"/>
          <p:nvPr/>
        </p:nvSpPr>
        <p:spPr>
          <a:xfrm>
            <a:off x="7927259" y="4375352"/>
            <a:ext cx="26319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6D423941-C7E9-4287-97A7-A2A9ECC8AE9A}"/>
              </a:ext>
            </a:extLst>
          </p:cNvPr>
          <p:cNvSpPr/>
          <p:nvPr/>
        </p:nvSpPr>
        <p:spPr>
          <a:xfrm>
            <a:off x="5124509" y="651933"/>
            <a:ext cx="5279200" cy="1318330"/>
          </a:xfrm>
          <a:prstGeom prst="horizontalScroll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Dấu chấm và dấu chấm hỏi được đặt ở vị trí nào trong câu?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Scroll: Horizontal 17">
            <a:extLst>
              <a:ext uri="{FF2B5EF4-FFF2-40B4-BE49-F238E27FC236}">
                <a16:creationId xmlns:a16="http://schemas.microsoft.com/office/drawing/2014/main" id="{76AAE684-56B6-43D2-8BA7-9339549CB14A}"/>
              </a:ext>
            </a:extLst>
          </p:cNvPr>
          <p:cNvSpPr/>
          <p:nvPr/>
        </p:nvSpPr>
        <p:spPr>
          <a:xfrm>
            <a:off x="5124509" y="635762"/>
            <a:ext cx="5279200" cy="1318330"/>
          </a:xfrm>
          <a:prstGeom prst="horizontalScroll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Trong trường hợp nào em cần sử dụng dấu hỏi chấm?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561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4" grpId="0"/>
      <p:bldP spid="15" grpId="0"/>
      <p:bldP spid="16" grpId="0"/>
      <p:bldP spid="2" grpId="0" animBg="1"/>
      <p:bldP spid="2" grpId="1" animBg="1"/>
      <p:bldP spid="18" grpId="0" animBg="1"/>
      <p:bldP spid="1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50" r="-6250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cartoon pencil with eyes and legs&#10;&#10;Description automatically generated">
            <a:extLst>
              <a:ext uri="{FF2B5EF4-FFF2-40B4-BE49-F238E27FC236}">
                <a16:creationId xmlns:a16="http://schemas.microsoft.com/office/drawing/2014/main" id="{E5329F49-005C-1323-F7CC-3D704DA779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1060" y="0"/>
            <a:ext cx="9679940" cy="7759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A80AB-C5EB-F6C8-FAD9-34469869AE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560" y="3528060"/>
            <a:ext cx="502920" cy="2514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474760-1D49-1FD0-7942-7A1AFF18FFF4}"/>
              </a:ext>
            </a:extLst>
          </p:cNvPr>
          <p:cNvSpPr txBox="1"/>
          <p:nvPr/>
        </p:nvSpPr>
        <p:spPr>
          <a:xfrm>
            <a:off x="3759200" y="2397760"/>
            <a:ext cx="5171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FF00"/>
                </a:solidFill>
              </a:rPr>
              <a:t>Đọc lại bài thơ, chú ý ngắt nghỉ đúng chỗ</a:t>
            </a:r>
          </a:p>
        </p:txBody>
      </p:sp>
      <p:pic>
        <p:nvPicPr>
          <p:cNvPr id="8" name="Video-chưa-đặt-tên-‐-Được-tạo-bằng-Clipchamp">
            <a:hlinkClick r:id="" action="ppaction://media"/>
            <a:extLst>
              <a:ext uri="{FF2B5EF4-FFF2-40B4-BE49-F238E27FC236}">
                <a16:creationId xmlns:a16="http://schemas.microsoft.com/office/drawing/2014/main" id="{42F6E5D6-8A5D-FA95-90A4-A99193B55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31520" y="1473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6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6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514"/>
            <a:ext cx="12192000" cy="6872514"/>
          </a:xfrm>
          <a:custGeom>
            <a:avLst/>
            <a:gdLst/>
            <a:ahLst/>
            <a:cxnLst/>
            <a:rect l="l" t="t" r="r" b="b"/>
            <a:pathLst>
              <a:path w="12977030" h="8229600">
                <a:moveTo>
                  <a:pt x="0" y="0"/>
                </a:moveTo>
                <a:lnTo>
                  <a:pt x="12977030" y="0"/>
                </a:lnTo>
                <a:lnTo>
                  <a:pt x="1297703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cartoon pencil with eyes and legs&#10;&#10;Description automatically generated">
            <a:extLst>
              <a:ext uri="{FF2B5EF4-FFF2-40B4-BE49-F238E27FC236}">
                <a16:creationId xmlns:a16="http://schemas.microsoft.com/office/drawing/2014/main" id="{F3EE1B5C-2BE8-9459-7F7C-D590B598AD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20" y="-254000"/>
            <a:ext cx="9679940" cy="7759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B02DE0-5E3D-1C8D-7279-686C1D0A36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63900"/>
            <a:ext cx="502920" cy="251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05BB53-44B9-91C0-6446-167AA2CA21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752185">
            <a:off x="3942081" y="3044921"/>
            <a:ext cx="2147206" cy="2105513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E083CBE3-B930-E05A-4B78-3154128CF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68960" y="2184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377" name="Graphic 376">
            <a:extLst>
              <a:ext uri="{FF2B5EF4-FFF2-40B4-BE49-F238E27FC236}">
                <a16:creationId xmlns:a16="http://schemas.microsoft.com/office/drawing/2014/main" id="{AEB2A527-8A20-4ADC-9CD7-D7D007E694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67200" y="3476624"/>
            <a:ext cx="3403326" cy="3049380"/>
          </a:xfrm>
          <a:prstGeom prst="rect">
            <a:avLst/>
          </a:prstGeom>
        </p:spPr>
      </p:pic>
      <p:sp>
        <p:nvSpPr>
          <p:cNvPr id="3897" name="Freeform: Shape 3896">
            <a:extLst>
              <a:ext uri="{FF2B5EF4-FFF2-40B4-BE49-F238E27FC236}">
                <a16:creationId xmlns:a16="http://schemas.microsoft.com/office/drawing/2014/main" id="{BB668FFC-9623-40D5-8967-1447E7B58CAE}"/>
              </a:ext>
            </a:extLst>
          </p:cNvPr>
          <p:cNvSpPr/>
          <p:nvPr/>
        </p:nvSpPr>
        <p:spPr>
          <a:xfrm>
            <a:off x="4321096" y="3770839"/>
            <a:ext cx="3330106" cy="845334"/>
          </a:xfrm>
          <a:custGeom>
            <a:avLst/>
            <a:gdLst>
              <a:gd name="connsiteX0" fmla="*/ 3330107 w 3330106"/>
              <a:gd name="connsiteY0" fmla="*/ 845335 h 845334"/>
              <a:gd name="connsiteX1" fmla="*/ 0 w 3330106"/>
              <a:gd name="connsiteY1" fmla="*/ 845335 h 845334"/>
              <a:gd name="connsiteX2" fmla="*/ 446860 w 3330106"/>
              <a:gd name="connsiteY2" fmla="*/ 0 h 845334"/>
              <a:gd name="connsiteX3" fmla="*/ 2965787 w 3330106"/>
              <a:gd name="connsiteY3" fmla="*/ 0 h 8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106" h="845334">
                <a:moveTo>
                  <a:pt x="3330107" y="845335"/>
                </a:moveTo>
                <a:lnTo>
                  <a:pt x="0" y="845335"/>
                </a:lnTo>
                <a:lnTo>
                  <a:pt x="446860" y="0"/>
                </a:lnTo>
                <a:lnTo>
                  <a:pt x="2965787" y="0"/>
                </a:lnTo>
                <a:close/>
              </a:path>
            </a:pathLst>
          </a:custGeom>
          <a:solidFill>
            <a:srgbClr val="6905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0" name="Freeform: Shape 3899">
            <a:extLst>
              <a:ext uri="{FF2B5EF4-FFF2-40B4-BE49-F238E27FC236}">
                <a16:creationId xmlns:a16="http://schemas.microsoft.com/office/drawing/2014/main" id="{70BE25ED-3EE1-4D0F-8206-6B1E379B89BD}"/>
              </a:ext>
            </a:extLst>
          </p:cNvPr>
          <p:cNvSpPr/>
          <p:nvPr/>
        </p:nvSpPr>
        <p:spPr>
          <a:xfrm>
            <a:off x="4443484" y="3770839"/>
            <a:ext cx="344395" cy="623327"/>
          </a:xfrm>
          <a:custGeom>
            <a:avLst/>
            <a:gdLst>
              <a:gd name="connsiteX0" fmla="*/ 344396 w 344395"/>
              <a:gd name="connsiteY0" fmla="*/ 179313 h 623327"/>
              <a:gd name="connsiteX1" fmla="*/ 56925 w 344395"/>
              <a:gd name="connsiteY1" fmla="*/ 623328 h 623327"/>
              <a:gd name="connsiteX2" fmla="*/ 0 w 344395"/>
              <a:gd name="connsiteY2" fmla="*/ 540786 h 623327"/>
              <a:gd name="connsiteX3" fmla="*/ 344396 w 344395"/>
              <a:gd name="connsiteY3" fmla="*/ 0 h 62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95" h="623327">
                <a:moveTo>
                  <a:pt x="344396" y="179313"/>
                </a:moveTo>
                <a:lnTo>
                  <a:pt x="56925" y="623328"/>
                </a:lnTo>
                <a:lnTo>
                  <a:pt x="0" y="540786"/>
                </a:lnTo>
                <a:lnTo>
                  <a:pt x="344396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1" name="Freeform: Shape 3900">
            <a:extLst>
              <a:ext uri="{FF2B5EF4-FFF2-40B4-BE49-F238E27FC236}">
                <a16:creationId xmlns:a16="http://schemas.microsoft.com/office/drawing/2014/main" id="{5172B190-83D7-49C9-98FB-EE953FB825A2}"/>
              </a:ext>
            </a:extLst>
          </p:cNvPr>
          <p:cNvSpPr/>
          <p:nvPr/>
        </p:nvSpPr>
        <p:spPr>
          <a:xfrm>
            <a:off x="7195803" y="3773685"/>
            <a:ext cx="375704" cy="646097"/>
          </a:xfrm>
          <a:custGeom>
            <a:avLst/>
            <a:gdLst>
              <a:gd name="connsiteX0" fmla="*/ 0 w 375704"/>
              <a:gd name="connsiteY0" fmla="*/ 176467 h 646097"/>
              <a:gd name="connsiteX1" fmla="*/ 293163 w 375704"/>
              <a:gd name="connsiteY1" fmla="*/ 646098 h 646097"/>
              <a:gd name="connsiteX2" fmla="*/ 375704 w 375704"/>
              <a:gd name="connsiteY2" fmla="*/ 537940 h 646097"/>
              <a:gd name="connsiteX3" fmla="*/ 0 w 375704"/>
              <a:gd name="connsiteY3" fmla="*/ 0 h 64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04" h="646097">
                <a:moveTo>
                  <a:pt x="0" y="176467"/>
                </a:moveTo>
                <a:lnTo>
                  <a:pt x="293163" y="646098"/>
                </a:lnTo>
                <a:lnTo>
                  <a:pt x="375704" y="537940"/>
                </a:lnTo>
                <a:lnTo>
                  <a:pt x="0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2" name="Freeform: Shape 3901">
            <a:extLst>
              <a:ext uri="{FF2B5EF4-FFF2-40B4-BE49-F238E27FC236}">
                <a16:creationId xmlns:a16="http://schemas.microsoft.com/office/drawing/2014/main" id="{6B3348CB-0BD8-474E-8E72-2E6804098E7D}"/>
              </a:ext>
            </a:extLst>
          </p:cNvPr>
          <p:cNvSpPr/>
          <p:nvPr/>
        </p:nvSpPr>
        <p:spPr>
          <a:xfrm>
            <a:off x="4787880" y="3813532"/>
            <a:ext cx="2407923" cy="133773"/>
          </a:xfrm>
          <a:custGeom>
            <a:avLst/>
            <a:gdLst>
              <a:gd name="connsiteX0" fmla="*/ 0 w 2407923"/>
              <a:gd name="connsiteY0" fmla="*/ 0 h 133773"/>
              <a:gd name="connsiteX1" fmla="*/ 2407923 w 2407923"/>
              <a:gd name="connsiteY1" fmla="*/ 0 h 133773"/>
              <a:gd name="connsiteX2" fmla="*/ 2407923 w 2407923"/>
              <a:gd name="connsiteY2" fmla="*/ 133774 h 133773"/>
              <a:gd name="connsiteX3" fmla="*/ 0 w 2407923"/>
              <a:gd name="connsiteY3" fmla="*/ 133774 h 13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3" h="133773">
                <a:moveTo>
                  <a:pt x="0" y="0"/>
                </a:moveTo>
                <a:lnTo>
                  <a:pt x="2407923" y="0"/>
                </a:lnTo>
                <a:lnTo>
                  <a:pt x="2407923" y="133774"/>
                </a:lnTo>
                <a:lnTo>
                  <a:pt x="0" y="133774"/>
                </a:lnTo>
                <a:close/>
              </a:path>
            </a:pathLst>
          </a:custGeom>
          <a:solidFill>
            <a:srgbClr val="FF5E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3" name="Freeform: Shape 3902">
            <a:extLst>
              <a:ext uri="{FF2B5EF4-FFF2-40B4-BE49-F238E27FC236}">
                <a16:creationId xmlns:a16="http://schemas.microsoft.com/office/drawing/2014/main" id="{C4B5B38A-44AE-4094-881D-1B727814080D}"/>
              </a:ext>
            </a:extLst>
          </p:cNvPr>
          <p:cNvSpPr/>
          <p:nvPr/>
        </p:nvSpPr>
        <p:spPr>
          <a:xfrm>
            <a:off x="4190169" y="3708221"/>
            <a:ext cx="3554959" cy="666021"/>
          </a:xfrm>
          <a:custGeom>
            <a:avLst/>
            <a:gdLst>
              <a:gd name="connsiteX0" fmla="*/ 3005635 w 3554959"/>
              <a:gd name="connsiteY0" fmla="*/ 105311 h 666021"/>
              <a:gd name="connsiteX1" fmla="*/ 3307336 w 3554959"/>
              <a:gd name="connsiteY1" fmla="*/ 557864 h 666021"/>
              <a:gd name="connsiteX2" fmla="*/ 270393 w 3554959"/>
              <a:gd name="connsiteY2" fmla="*/ 557864 h 666021"/>
              <a:gd name="connsiteX3" fmla="*/ 597711 w 3554959"/>
              <a:gd name="connsiteY3" fmla="*/ 105311 h 666021"/>
              <a:gd name="connsiteX4" fmla="*/ 3005635 w 3554959"/>
              <a:gd name="connsiteY4" fmla="*/ 105311 h 666021"/>
              <a:gd name="connsiteX5" fmla="*/ 3105253 w 3554959"/>
              <a:gd name="connsiteY5" fmla="*/ 0 h 666021"/>
              <a:gd name="connsiteX6" fmla="*/ 503785 w 3554959"/>
              <a:gd name="connsiteY6" fmla="*/ 0 h 666021"/>
              <a:gd name="connsiteX7" fmla="*/ 0 w 3554959"/>
              <a:gd name="connsiteY7" fmla="*/ 666021 h 666021"/>
              <a:gd name="connsiteX8" fmla="*/ 3554960 w 3554959"/>
              <a:gd name="connsiteY8" fmla="*/ 666021 h 666021"/>
              <a:gd name="connsiteX9" fmla="*/ 3105253 w 3554959"/>
              <a:gd name="connsiteY9" fmla="*/ 0 h 666021"/>
              <a:gd name="connsiteX10" fmla="*/ 3105253 w 3554959"/>
              <a:gd name="connsiteY10" fmla="*/ 0 h 6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959" h="666021">
                <a:moveTo>
                  <a:pt x="3005635" y="105311"/>
                </a:moveTo>
                <a:lnTo>
                  <a:pt x="3307336" y="557864"/>
                </a:lnTo>
                <a:lnTo>
                  <a:pt x="270393" y="557864"/>
                </a:lnTo>
                <a:lnTo>
                  <a:pt x="597711" y="105311"/>
                </a:lnTo>
                <a:lnTo>
                  <a:pt x="3005635" y="105311"/>
                </a:lnTo>
                <a:moveTo>
                  <a:pt x="3105253" y="0"/>
                </a:moveTo>
                <a:lnTo>
                  <a:pt x="503785" y="0"/>
                </a:lnTo>
                <a:lnTo>
                  <a:pt x="0" y="666021"/>
                </a:lnTo>
                <a:lnTo>
                  <a:pt x="3554960" y="666021"/>
                </a:lnTo>
                <a:lnTo>
                  <a:pt x="3105253" y="0"/>
                </a:lnTo>
                <a:lnTo>
                  <a:pt x="3105253" y="0"/>
                </a:lnTo>
                <a:close/>
              </a:path>
            </a:pathLst>
          </a:custGeom>
          <a:solidFill>
            <a:srgbClr val="FFAB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45" name="Group 4044">
            <a:extLst>
              <a:ext uri="{FF2B5EF4-FFF2-40B4-BE49-F238E27FC236}">
                <a16:creationId xmlns:a16="http://schemas.microsoft.com/office/drawing/2014/main" id="{64FE7160-1A2A-4495-8713-D218D44B0414}"/>
              </a:ext>
            </a:extLst>
          </p:cNvPr>
          <p:cNvGrpSpPr/>
          <p:nvPr/>
        </p:nvGrpSpPr>
        <p:grpSpPr>
          <a:xfrm>
            <a:off x="4244247" y="2057400"/>
            <a:ext cx="3472418" cy="1650821"/>
            <a:chOff x="-4518870" y="2057400"/>
            <a:chExt cx="3472418" cy="1650821"/>
          </a:xfrm>
        </p:grpSpPr>
        <p:sp>
          <p:nvSpPr>
            <p:cNvPr id="3960" name="Freeform: Shape 3959">
              <a:extLst>
                <a:ext uri="{FF2B5EF4-FFF2-40B4-BE49-F238E27FC236}">
                  <a16:creationId xmlns:a16="http://schemas.microsoft.com/office/drawing/2014/main" id="{6689A8C1-E75C-48CA-8781-D1DAD5B97967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0 w 3264642"/>
                <a:gd name="connsiteY0" fmla="*/ 233392 h 236238"/>
                <a:gd name="connsiteX1" fmla="*/ 34155 w 3264642"/>
                <a:gd name="connsiteY1" fmla="*/ 199237 h 236238"/>
                <a:gd name="connsiteX2" fmla="*/ 518017 w 3264642"/>
                <a:gd name="connsiteY2" fmla="*/ 0 h 236238"/>
                <a:gd name="connsiteX3" fmla="*/ 2777935 w 3264642"/>
                <a:gd name="connsiteY3" fmla="*/ 0 h 236238"/>
                <a:gd name="connsiteX4" fmla="*/ 3239027 w 3264642"/>
                <a:gd name="connsiteY4" fmla="*/ 204930 h 236238"/>
                <a:gd name="connsiteX5" fmla="*/ 3264643 w 3264642"/>
                <a:gd name="connsiteY5" fmla="*/ 236238 h 236238"/>
                <a:gd name="connsiteX6" fmla="*/ 0 w 3264642"/>
                <a:gd name="connsiteY6" fmla="*/ 23623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4642" h="236238">
                  <a:moveTo>
                    <a:pt x="0" y="233392"/>
                  </a:moveTo>
                  <a:lnTo>
                    <a:pt x="34155" y="199237"/>
                  </a:lnTo>
                  <a:cubicBezTo>
                    <a:pt x="162236" y="71156"/>
                    <a:pt x="335857" y="0"/>
                    <a:pt x="518017" y="0"/>
                  </a:cubicBezTo>
                  <a:lnTo>
                    <a:pt x="2777935" y="0"/>
                  </a:lnTo>
                  <a:cubicBezTo>
                    <a:pt x="2945863" y="0"/>
                    <a:pt x="3113792" y="91080"/>
                    <a:pt x="3239027" y="204930"/>
                  </a:cubicBezTo>
                  <a:lnTo>
                    <a:pt x="3264643" y="236238"/>
                  </a:lnTo>
                  <a:lnTo>
                    <a:pt x="0" y="236238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1" name="Freeform: Shape 3960">
              <a:extLst>
                <a:ext uri="{FF2B5EF4-FFF2-40B4-BE49-F238E27FC236}">
                  <a16:creationId xmlns:a16="http://schemas.microsoft.com/office/drawing/2014/main" id="{2DC93271-9851-4B80-B5D1-E3F0614A63D2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34155 w 3264642"/>
                <a:gd name="connsiteY0" fmla="*/ 213468 h 236238"/>
                <a:gd name="connsiteX1" fmla="*/ 518017 w 3264642"/>
                <a:gd name="connsiteY1" fmla="*/ 14231 h 236238"/>
                <a:gd name="connsiteX2" fmla="*/ 2800705 w 3264642"/>
                <a:gd name="connsiteY2" fmla="*/ 14231 h 236238"/>
                <a:gd name="connsiteX3" fmla="*/ 3239027 w 3264642"/>
                <a:gd name="connsiteY3" fmla="*/ 219161 h 236238"/>
                <a:gd name="connsiteX4" fmla="*/ 3253258 w 3264642"/>
                <a:gd name="connsiteY4" fmla="*/ 236238 h 236238"/>
                <a:gd name="connsiteX5" fmla="*/ 3264643 w 3264642"/>
                <a:gd name="connsiteY5" fmla="*/ 236238 h 236238"/>
                <a:gd name="connsiteX6" fmla="*/ 3239027 w 3264642"/>
                <a:gd name="connsiteY6" fmla="*/ 204930 h 236238"/>
                <a:gd name="connsiteX7" fmla="*/ 2800705 w 3264642"/>
                <a:gd name="connsiteY7" fmla="*/ 0 h 236238"/>
                <a:gd name="connsiteX8" fmla="*/ 518017 w 3264642"/>
                <a:gd name="connsiteY8" fmla="*/ 0 h 236238"/>
                <a:gd name="connsiteX9" fmla="*/ 34155 w 3264642"/>
                <a:gd name="connsiteY9" fmla="*/ 199237 h 236238"/>
                <a:gd name="connsiteX10" fmla="*/ 0 w 3264642"/>
                <a:gd name="connsiteY10" fmla="*/ 233392 h 236238"/>
                <a:gd name="connsiteX11" fmla="*/ 11385 w 3264642"/>
                <a:gd name="connsiteY11" fmla="*/ 233392 h 236238"/>
                <a:gd name="connsiteX12" fmla="*/ 34155 w 3264642"/>
                <a:gd name="connsiteY12" fmla="*/ 21346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4642" h="236238">
                  <a:moveTo>
                    <a:pt x="34155" y="213468"/>
                  </a:moveTo>
                  <a:cubicBezTo>
                    <a:pt x="162236" y="85387"/>
                    <a:pt x="335857" y="14231"/>
                    <a:pt x="518017" y="14231"/>
                  </a:cubicBezTo>
                  <a:lnTo>
                    <a:pt x="2800705" y="14231"/>
                  </a:lnTo>
                  <a:cubicBezTo>
                    <a:pt x="2968633" y="14231"/>
                    <a:pt x="3130869" y="88234"/>
                    <a:pt x="3239027" y="219161"/>
                  </a:cubicBezTo>
                  <a:lnTo>
                    <a:pt x="3253258" y="236238"/>
                  </a:lnTo>
                  <a:lnTo>
                    <a:pt x="3264643" y="236238"/>
                  </a:lnTo>
                  <a:lnTo>
                    <a:pt x="3239027" y="204930"/>
                  </a:lnTo>
                  <a:cubicBezTo>
                    <a:pt x="3113792" y="102465"/>
                    <a:pt x="2937325" y="34155"/>
                    <a:pt x="2800705" y="0"/>
                  </a:cubicBezTo>
                  <a:lnTo>
                    <a:pt x="518017" y="0"/>
                  </a:lnTo>
                  <a:cubicBezTo>
                    <a:pt x="335857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1385" y="233392"/>
                  </a:lnTo>
                  <a:lnTo>
                    <a:pt x="34155" y="213468"/>
                  </a:lnTo>
                  <a:close/>
                </a:path>
              </a:pathLst>
            </a:custGeom>
            <a:solidFill>
              <a:srgbClr val="E1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2" name="Freeform: Shape 3961">
              <a:extLst>
                <a:ext uri="{FF2B5EF4-FFF2-40B4-BE49-F238E27FC236}">
                  <a16:creationId xmlns:a16="http://schemas.microsoft.com/office/drawing/2014/main" id="{1ACB48C4-4398-4F7E-AB23-B6CE1C353204}"/>
                </a:ext>
              </a:extLst>
            </p:cNvPr>
            <p:cNvSpPr/>
            <p:nvPr/>
          </p:nvSpPr>
          <p:spPr>
            <a:xfrm>
              <a:off x="-4385096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34155 w 518016"/>
                <a:gd name="connsiteY1" fmla="*/ 199237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3" name="Freeform: Shape 3962">
              <a:extLst>
                <a:ext uri="{FF2B5EF4-FFF2-40B4-BE49-F238E27FC236}">
                  <a16:creationId xmlns:a16="http://schemas.microsoft.com/office/drawing/2014/main" id="{22B1DABA-3149-4AB7-B8A9-C0437787D900}"/>
                </a:ext>
              </a:extLst>
            </p:cNvPr>
            <p:cNvSpPr/>
            <p:nvPr/>
          </p:nvSpPr>
          <p:spPr>
            <a:xfrm>
              <a:off x="-4413559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28462 w 518016"/>
                <a:gd name="connsiteY1" fmla="*/ 202083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56543" y="74002"/>
                    <a:pt x="28462" y="202083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4" name="Freeform: Shape 3963">
              <a:extLst>
                <a:ext uri="{FF2B5EF4-FFF2-40B4-BE49-F238E27FC236}">
                  <a16:creationId xmlns:a16="http://schemas.microsoft.com/office/drawing/2014/main" id="{28E625A7-AA0C-429B-BBCB-DA44E16CF21E}"/>
                </a:ext>
              </a:extLst>
            </p:cNvPr>
            <p:cNvSpPr/>
            <p:nvPr/>
          </p:nvSpPr>
          <p:spPr>
            <a:xfrm>
              <a:off x="-1695395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3862 w 518016"/>
                <a:gd name="connsiteY1" fmla="*/ 199237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5781" y="71156"/>
                    <a:pt x="483862" y="199237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5" name="Freeform: Shape 3964">
              <a:extLst>
                <a:ext uri="{FF2B5EF4-FFF2-40B4-BE49-F238E27FC236}">
                  <a16:creationId xmlns:a16="http://schemas.microsoft.com/office/drawing/2014/main" id="{52443F8C-0886-47AA-8D05-77D50EB42477}"/>
                </a:ext>
              </a:extLst>
            </p:cNvPr>
            <p:cNvSpPr/>
            <p:nvPr/>
          </p:nvSpPr>
          <p:spPr>
            <a:xfrm>
              <a:off x="-1666933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9554 w 518016"/>
                <a:gd name="connsiteY1" fmla="*/ 202083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8627" y="74002"/>
                    <a:pt x="489554" y="202083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6" name="Freeform: Shape 3965">
              <a:extLst>
                <a:ext uri="{FF2B5EF4-FFF2-40B4-BE49-F238E27FC236}">
                  <a16:creationId xmlns:a16="http://schemas.microsoft.com/office/drawing/2014/main" id="{78255A92-F009-49E6-93B1-024F9252A9E2}"/>
                </a:ext>
              </a:extLst>
            </p:cNvPr>
            <p:cNvSpPr/>
            <p:nvPr/>
          </p:nvSpPr>
          <p:spPr>
            <a:xfrm>
              <a:off x="-4518870" y="2290792"/>
              <a:ext cx="3472418" cy="108157"/>
            </a:xfrm>
            <a:custGeom>
              <a:avLst/>
              <a:gdLst>
                <a:gd name="connsiteX0" fmla="*/ 0 w 3472418"/>
                <a:gd name="connsiteY0" fmla="*/ 108157 h 108157"/>
                <a:gd name="connsiteX1" fmla="*/ 105311 w 3472418"/>
                <a:gd name="connsiteY1" fmla="*/ 0 h 108157"/>
                <a:gd name="connsiteX2" fmla="*/ 3367108 w 3472418"/>
                <a:gd name="connsiteY2" fmla="*/ 0 h 108157"/>
                <a:gd name="connsiteX3" fmla="*/ 3472419 w 3472418"/>
                <a:gd name="connsiteY3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08157">
                  <a:moveTo>
                    <a:pt x="0" y="108157"/>
                  </a:moveTo>
                  <a:lnTo>
                    <a:pt x="105311" y="0"/>
                  </a:lnTo>
                  <a:lnTo>
                    <a:pt x="3367108" y="0"/>
                  </a:lnTo>
                  <a:lnTo>
                    <a:pt x="3472419" y="108157"/>
                  </a:ln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67" name="Graphic 377">
              <a:extLst>
                <a:ext uri="{FF2B5EF4-FFF2-40B4-BE49-F238E27FC236}">
                  <a16:creationId xmlns:a16="http://schemas.microsoft.com/office/drawing/2014/main" id="{F6DA1B87-F736-473F-8ABB-9028DFCF79F2}"/>
                </a:ext>
              </a:extLst>
            </p:cNvPr>
            <p:cNvGrpSpPr/>
            <p:nvPr/>
          </p:nvGrpSpPr>
          <p:grpSpPr>
            <a:xfrm>
              <a:off x="-3761769" y="2290792"/>
              <a:ext cx="1946831" cy="108157"/>
              <a:chOff x="5128276" y="2290792"/>
              <a:chExt cx="1946831" cy="108157"/>
            </a:xfrm>
            <a:solidFill>
              <a:srgbClr val="FF4C00"/>
            </a:solidFill>
          </p:grpSpPr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id="{9FEAFEAC-8AC8-4739-BE1A-D42E1F8558C3}"/>
                  </a:ext>
                </a:extLst>
              </p:cNvPr>
              <p:cNvSpPr/>
              <p:nvPr/>
            </p:nvSpPr>
            <p:spPr>
              <a:xfrm>
                <a:off x="5128276" y="2290792"/>
                <a:ext cx="722946" cy="108157"/>
              </a:xfrm>
              <a:custGeom>
                <a:avLst/>
                <a:gdLst>
                  <a:gd name="connsiteX0" fmla="*/ 0 w 722946"/>
                  <a:gd name="connsiteY0" fmla="*/ 108157 h 108157"/>
                  <a:gd name="connsiteX1" fmla="*/ 617635 w 722946"/>
                  <a:gd name="connsiteY1" fmla="*/ 108157 h 108157"/>
                  <a:gd name="connsiteX2" fmla="*/ 722946 w 722946"/>
                  <a:gd name="connsiteY2" fmla="*/ 0 h 108157"/>
                  <a:gd name="connsiteX3" fmla="*/ 108157 w 722946"/>
                  <a:gd name="connsiteY3" fmla="*/ 0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46" h="108157">
                    <a:moveTo>
                      <a:pt x="0" y="108157"/>
                    </a:moveTo>
                    <a:lnTo>
                      <a:pt x="617635" y="108157"/>
                    </a:lnTo>
                    <a:lnTo>
                      <a:pt x="722946" y="0"/>
                    </a:lnTo>
                    <a:lnTo>
                      <a:pt x="108157" y="0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id="{C78C9794-5D21-4997-B171-FBF43038564A}"/>
                  </a:ext>
                </a:extLst>
              </p:cNvPr>
              <p:cNvSpPr/>
              <p:nvPr/>
            </p:nvSpPr>
            <p:spPr>
              <a:xfrm>
                <a:off x="5876839" y="2290792"/>
                <a:ext cx="358626" cy="108157"/>
              </a:xfrm>
              <a:custGeom>
                <a:avLst/>
                <a:gdLst>
                  <a:gd name="connsiteX0" fmla="*/ 358627 w 358626"/>
                  <a:gd name="connsiteY0" fmla="*/ 0 h 108157"/>
                  <a:gd name="connsiteX1" fmla="*/ 108157 w 358626"/>
                  <a:gd name="connsiteY1" fmla="*/ 0 h 108157"/>
                  <a:gd name="connsiteX2" fmla="*/ 0 w 358626"/>
                  <a:gd name="connsiteY2" fmla="*/ 108157 h 108157"/>
                  <a:gd name="connsiteX3" fmla="*/ 253316 w 358626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626" h="108157">
                    <a:moveTo>
                      <a:pt x="358627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253316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id="{B438B96A-969F-493D-9DB2-6BE1E2BA2455}"/>
                  </a:ext>
                </a:extLst>
              </p:cNvPr>
              <p:cNvSpPr/>
              <p:nvPr/>
            </p:nvSpPr>
            <p:spPr>
              <a:xfrm>
                <a:off x="6847408" y="2290792"/>
                <a:ext cx="227699" cy="108157"/>
              </a:xfrm>
              <a:custGeom>
                <a:avLst/>
                <a:gdLst>
                  <a:gd name="connsiteX0" fmla="*/ 227700 w 227699"/>
                  <a:gd name="connsiteY0" fmla="*/ 0 h 108157"/>
                  <a:gd name="connsiteX1" fmla="*/ 108157 w 227699"/>
                  <a:gd name="connsiteY1" fmla="*/ 0 h 108157"/>
                  <a:gd name="connsiteX2" fmla="*/ 0 w 227699"/>
                  <a:gd name="connsiteY2" fmla="*/ 108157 h 108157"/>
                  <a:gd name="connsiteX3" fmla="*/ 119542 w 227699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99" h="108157">
                    <a:moveTo>
                      <a:pt x="227700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119542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71" name="Freeform: Shape 3970">
              <a:extLst>
                <a:ext uri="{FF2B5EF4-FFF2-40B4-BE49-F238E27FC236}">
                  <a16:creationId xmlns:a16="http://schemas.microsoft.com/office/drawing/2014/main" id="{D71EFC21-532C-4AA0-9A09-A6D40D530AAB}"/>
                </a:ext>
              </a:extLst>
            </p:cNvPr>
            <p:cNvSpPr/>
            <p:nvPr/>
          </p:nvSpPr>
          <p:spPr>
            <a:xfrm>
              <a:off x="-4518870" y="2290792"/>
              <a:ext cx="3372800" cy="108157"/>
            </a:xfrm>
            <a:custGeom>
              <a:avLst/>
              <a:gdLst>
                <a:gd name="connsiteX0" fmla="*/ 102465 w 3372800"/>
                <a:gd name="connsiteY0" fmla="*/ 5692 h 108157"/>
                <a:gd name="connsiteX1" fmla="*/ 3372800 w 3372800"/>
                <a:gd name="connsiteY1" fmla="*/ 5692 h 108157"/>
                <a:gd name="connsiteX2" fmla="*/ 3367108 w 3372800"/>
                <a:gd name="connsiteY2" fmla="*/ 0 h 108157"/>
                <a:gd name="connsiteX3" fmla="*/ 105311 w 3372800"/>
                <a:gd name="connsiteY3" fmla="*/ 0 h 108157"/>
                <a:gd name="connsiteX4" fmla="*/ 0 w 3372800"/>
                <a:gd name="connsiteY4" fmla="*/ 108157 h 108157"/>
                <a:gd name="connsiteX5" fmla="*/ 0 w 3372800"/>
                <a:gd name="connsiteY5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800" h="108157">
                  <a:moveTo>
                    <a:pt x="102465" y="5692"/>
                  </a:moveTo>
                  <a:lnTo>
                    <a:pt x="3372800" y="5692"/>
                  </a:lnTo>
                  <a:lnTo>
                    <a:pt x="3367108" y="0"/>
                  </a:lnTo>
                  <a:lnTo>
                    <a:pt x="105311" y="0"/>
                  </a:lnTo>
                  <a:lnTo>
                    <a:pt x="0" y="108157"/>
                  </a:lnTo>
                  <a:lnTo>
                    <a:pt x="0" y="108157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72" name="Freeform: Shape 3971">
              <a:extLst>
                <a:ext uri="{FF2B5EF4-FFF2-40B4-BE49-F238E27FC236}">
                  <a16:creationId xmlns:a16="http://schemas.microsoft.com/office/drawing/2014/main" id="{E14CF55A-A4FD-4739-8099-69BCA7DD8ADE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472419 w 3472418"/>
                <a:gd name="connsiteY0" fmla="*/ 0 h 1309272"/>
                <a:gd name="connsiteX1" fmla="*/ 0 w 3472418"/>
                <a:gd name="connsiteY1" fmla="*/ 0 h 1309272"/>
                <a:gd name="connsiteX2" fmla="*/ 449707 w 3472418"/>
                <a:gd name="connsiteY2" fmla="*/ 1309273 h 1309272"/>
                <a:gd name="connsiteX3" fmla="*/ 3048328 w 3472418"/>
                <a:gd name="connsiteY3" fmla="*/ 1309273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309272"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73" name="Graphic 377">
              <a:extLst>
                <a:ext uri="{FF2B5EF4-FFF2-40B4-BE49-F238E27FC236}">
                  <a16:creationId xmlns:a16="http://schemas.microsoft.com/office/drawing/2014/main" id="{FCB2DD4E-E5FD-44DA-B235-EB3D42853FD4}"/>
                </a:ext>
              </a:extLst>
            </p:cNvPr>
            <p:cNvGrpSpPr/>
            <p:nvPr/>
          </p:nvGrpSpPr>
          <p:grpSpPr>
            <a:xfrm>
              <a:off x="-4246370" y="2460593"/>
              <a:ext cx="2960834" cy="1196396"/>
              <a:chOff x="4643675" y="2460593"/>
              <a:chExt cx="2960834" cy="1196396"/>
            </a:xfrm>
          </p:grpSpPr>
          <p:grpSp>
            <p:nvGrpSpPr>
              <p:cNvPr id="3974" name="Graphic 377">
                <a:extLst>
                  <a:ext uri="{FF2B5EF4-FFF2-40B4-BE49-F238E27FC236}">
                    <a16:creationId xmlns:a16="http://schemas.microsoft.com/office/drawing/2014/main" id="{4B653154-9A4D-4791-88D5-4EB9282D88DD}"/>
                  </a:ext>
                </a:extLst>
              </p:cNvPr>
              <p:cNvGrpSpPr/>
              <p:nvPr/>
            </p:nvGrpSpPr>
            <p:grpSpPr>
              <a:xfrm>
                <a:off x="4772496" y="3358133"/>
                <a:ext cx="2664085" cy="298855"/>
                <a:chOff x="4772496" y="3358133"/>
                <a:chExt cx="2664085" cy="298855"/>
              </a:xfrm>
            </p:grpSpPr>
            <p:sp>
              <p:nvSpPr>
                <p:cNvPr id="3975" name="Freeform: Shape 3974">
                  <a:extLst>
                    <a:ext uri="{FF2B5EF4-FFF2-40B4-BE49-F238E27FC236}">
                      <a16:creationId xmlns:a16="http://schemas.microsoft.com/office/drawing/2014/main" id="{02F0AA97-8295-41FF-94BC-3A60F1989979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1238" cy="298855"/>
                </a:xfrm>
                <a:custGeom>
                  <a:avLst/>
                  <a:gdLst>
                    <a:gd name="connsiteX0" fmla="*/ 0 w 2661238"/>
                    <a:gd name="connsiteY0" fmla="*/ 0 h 298855"/>
                    <a:gd name="connsiteX1" fmla="*/ 42694 w 2661238"/>
                    <a:gd name="connsiteY1" fmla="*/ 119542 h 298855"/>
                    <a:gd name="connsiteX2" fmla="*/ 130927 w 2661238"/>
                    <a:gd name="connsiteY2" fmla="*/ 298856 h 298855"/>
                    <a:gd name="connsiteX3" fmla="*/ 2527466 w 2661238"/>
                    <a:gd name="connsiteY3" fmla="*/ 298856 h 298855"/>
                    <a:gd name="connsiteX4" fmla="*/ 2661239 w 2661238"/>
                    <a:gd name="connsiteY4" fmla="*/ 0 h 298855"/>
                    <a:gd name="connsiteX5" fmla="*/ 0 w 2661238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1238" h="298855">
                      <a:moveTo>
                        <a:pt x="0" y="0"/>
                      </a:moveTo>
                      <a:cubicBezTo>
                        <a:pt x="14231" y="39847"/>
                        <a:pt x="31309" y="79695"/>
                        <a:pt x="42694" y="119542"/>
                      </a:cubicBezTo>
                      <a:cubicBezTo>
                        <a:pt x="74002" y="179313"/>
                        <a:pt x="102465" y="239084"/>
                        <a:pt x="130927" y="298856"/>
                      </a:cubicBezTo>
                      <a:lnTo>
                        <a:pt x="2527466" y="298856"/>
                      </a:lnTo>
                      <a:cubicBezTo>
                        <a:pt x="2570159" y="199237"/>
                        <a:pt x="2615699" y="99619"/>
                        <a:pt x="266123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6" name="Freeform: Shape 3975">
                  <a:extLst>
                    <a:ext uri="{FF2B5EF4-FFF2-40B4-BE49-F238E27FC236}">
                      <a16:creationId xmlns:a16="http://schemas.microsoft.com/office/drawing/2014/main" id="{6CBE33DA-D569-497B-B662-7B438E9257B5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4085" cy="19923"/>
                </a:xfrm>
                <a:custGeom>
                  <a:avLst/>
                  <a:gdLst>
                    <a:gd name="connsiteX0" fmla="*/ 0 w 2664085"/>
                    <a:gd name="connsiteY0" fmla="*/ 0 h 19923"/>
                    <a:gd name="connsiteX1" fmla="*/ 8539 w 2664085"/>
                    <a:gd name="connsiteY1" fmla="*/ 19924 h 19923"/>
                    <a:gd name="connsiteX2" fmla="*/ 2652700 w 2664085"/>
                    <a:gd name="connsiteY2" fmla="*/ 19924 h 19923"/>
                    <a:gd name="connsiteX3" fmla="*/ 2664085 w 2664085"/>
                    <a:gd name="connsiteY3" fmla="*/ 0 h 19923"/>
                    <a:gd name="connsiteX4" fmla="*/ 0 w 2664085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85" h="19923">
                      <a:moveTo>
                        <a:pt x="0" y="0"/>
                      </a:moveTo>
                      <a:cubicBezTo>
                        <a:pt x="2846" y="5693"/>
                        <a:pt x="5693" y="14231"/>
                        <a:pt x="8539" y="19924"/>
                      </a:cubicBezTo>
                      <a:lnTo>
                        <a:pt x="2652700" y="19924"/>
                      </a:lnTo>
                      <a:cubicBezTo>
                        <a:pt x="2655547" y="14231"/>
                        <a:pt x="2658393" y="5693"/>
                        <a:pt x="26640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7" name="Freeform: Shape 3976">
                  <a:extLst>
                    <a:ext uri="{FF2B5EF4-FFF2-40B4-BE49-F238E27FC236}">
                      <a16:creationId xmlns:a16="http://schemas.microsoft.com/office/drawing/2014/main" id="{F17309E9-8E04-48CA-B5E1-C75BEBC5F398}"/>
                    </a:ext>
                  </a:extLst>
                </p:cNvPr>
                <p:cNvSpPr/>
                <p:nvPr/>
              </p:nvSpPr>
              <p:spPr>
                <a:xfrm>
                  <a:off x="4894884" y="3634219"/>
                  <a:ext cx="2416461" cy="19923"/>
                </a:xfrm>
                <a:custGeom>
                  <a:avLst/>
                  <a:gdLst>
                    <a:gd name="connsiteX0" fmla="*/ 0 w 2416461"/>
                    <a:gd name="connsiteY0" fmla="*/ 0 h 19923"/>
                    <a:gd name="connsiteX1" fmla="*/ 11385 w 2416461"/>
                    <a:gd name="connsiteY1" fmla="*/ 19924 h 19923"/>
                    <a:gd name="connsiteX2" fmla="*/ 2407923 w 2416461"/>
                    <a:gd name="connsiteY2" fmla="*/ 19924 h 19923"/>
                    <a:gd name="connsiteX3" fmla="*/ 2416462 w 2416461"/>
                    <a:gd name="connsiteY3" fmla="*/ 0 h 19923"/>
                    <a:gd name="connsiteX4" fmla="*/ 0 w 2416461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6461" h="19923">
                      <a:moveTo>
                        <a:pt x="0" y="0"/>
                      </a:moveTo>
                      <a:cubicBezTo>
                        <a:pt x="2846" y="5692"/>
                        <a:pt x="5693" y="14231"/>
                        <a:pt x="11385" y="19924"/>
                      </a:cubicBezTo>
                      <a:lnTo>
                        <a:pt x="2407923" y="19924"/>
                      </a:lnTo>
                      <a:cubicBezTo>
                        <a:pt x="2410769" y="14231"/>
                        <a:pt x="2413616" y="5692"/>
                        <a:pt x="241646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8" name="Freeform: Shape 3977">
                  <a:extLst>
                    <a:ext uri="{FF2B5EF4-FFF2-40B4-BE49-F238E27FC236}">
                      <a16:creationId xmlns:a16="http://schemas.microsoft.com/office/drawing/2014/main" id="{F6EAF460-5274-41C0-A310-FF8F40CC50D8}"/>
                    </a:ext>
                  </a:extLst>
                </p:cNvPr>
                <p:cNvSpPr/>
                <p:nvPr/>
              </p:nvSpPr>
              <p:spPr>
                <a:xfrm>
                  <a:off x="5533155" y="3500446"/>
                  <a:ext cx="709806" cy="22769"/>
                </a:xfrm>
                <a:custGeom>
                  <a:avLst/>
                  <a:gdLst>
                    <a:gd name="connsiteX0" fmla="*/ 696618 w 709806"/>
                    <a:gd name="connsiteY0" fmla="*/ 0 h 22769"/>
                    <a:gd name="connsiteX1" fmla="*/ 10673 w 709806"/>
                    <a:gd name="connsiteY1" fmla="*/ 0 h 22769"/>
                    <a:gd name="connsiteX2" fmla="*/ 10673 w 709806"/>
                    <a:gd name="connsiteY2" fmla="*/ 22770 h 22769"/>
                    <a:gd name="connsiteX3" fmla="*/ 699465 w 709806"/>
                    <a:gd name="connsiteY3" fmla="*/ 22770 h 22769"/>
                    <a:gd name="connsiteX4" fmla="*/ 696618 w 70980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69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9" name="Freeform: Shape 3978">
                  <a:extLst>
                    <a:ext uri="{FF2B5EF4-FFF2-40B4-BE49-F238E27FC236}">
                      <a16:creationId xmlns:a16="http://schemas.microsoft.com/office/drawing/2014/main" id="{3C2E9B37-E4F4-4834-ABC6-6DA50F62AD42}"/>
                    </a:ext>
                  </a:extLst>
                </p:cNvPr>
                <p:cNvSpPr/>
                <p:nvPr/>
              </p:nvSpPr>
              <p:spPr>
                <a:xfrm>
                  <a:off x="4866422" y="3574448"/>
                  <a:ext cx="918294" cy="22769"/>
                </a:xfrm>
                <a:custGeom>
                  <a:avLst/>
                  <a:gdLst>
                    <a:gd name="connsiteX0" fmla="*/ 905106 w 918294"/>
                    <a:gd name="connsiteY0" fmla="*/ 0 h 22769"/>
                    <a:gd name="connsiteX1" fmla="*/ 0 w 918294"/>
                    <a:gd name="connsiteY1" fmla="*/ 0 h 22769"/>
                    <a:gd name="connsiteX2" fmla="*/ 11385 w 918294"/>
                    <a:gd name="connsiteY2" fmla="*/ 22770 h 22769"/>
                    <a:gd name="connsiteX3" fmla="*/ 907952 w 918294"/>
                    <a:gd name="connsiteY3" fmla="*/ 22770 h 22769"/>
                    <a:gd name="connsiteX4" fmla="*/ 905106 w 91829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94" h="22769">
                      <a:moveTo>
                        <a:pt x="905106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2183" y="22770"/>
                        <a:pt x="922183" y="0"/>
                        <a:pt x="905106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0" name="Freeform: Shape 3979">
                  <a:extLst>
                    <a:ext uri="{FF2B5EF4-FFF2-40B4-BE49-F238E27FC236}">
                      <a16:creationId xmlns:a16="http://schemas.microsoft.com/office/drawing/2014/main" id="{78553590-7BA5-4B62-A951-660D7D3DEC90}"/>
                    </a:ext>
                  </a:extLst>
                </p:cNvPr>
                <p:cNvSpPr/>
                <p:nvPr/>
              </p:nvSpPr>
              <p:spPr>
                <a:xfrm>
                  <a:off x="4803804" y="3440674"/>
                  <a:ext cx="1163402" cy="22770"/>
                </a:xfrm>
                <a:custGeom>
                  <a:avLst/>
                  <a:gdLst>
                    <a:gd name="connsiteX0" fmla="*/ 1152729 w 1163402"/>
                    <a:gd name="connsiteY0" fmla="*/ 0 h 22770"/>
                    <a:gd name="connsiteX1" fmla="*/ 0 w 1163402"/>
                    <a:gd name="connsiteY1" fmla="*/ 0 h 22770"/>
                    <a:gd name="connsiteX2" fmla="*/ 8539 w 1163402"/>
                    <a:gd name="connsiteY2" fmla="*/ 22770 h 22770"/>
                    <a:gd name="connsiteX3" fmla="*/ 1152729 w 1163402"/>
                    <a:gd name="connsiteY3" fmla="*/ 22770 h 22770"/>
                    <a:gd name="connsiteX4" fmla="*/ 1152729 w 1163402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402" h="22770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2729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1" name="Freeform: Shape 3980">
                  <a:extLst>
                    <a:ext uri="{FF2B5EF4-FFF2-40B4-BE49-F238E27FC236}">
                      <a16:creationId xmlns:a16="http://schemas.microsoft.com/office/drawing/2014/main" id="{673A72D9-E104-4E93-B386-1AFD0F65070B}"/>
                    </a:ext>
                  </a:extLst>
                </p:cNvPr>
                <p:cNvSpPr/>
                <p:nvPr/>
              </p:nvSpPr>
              <p:spPr>
                <a:xfrm>
                  <a:off x="5817779" y="3574448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2" name="Freeform: Shape 3981">
                  <a:extLst>
                    <a:ext uri="{FF2B5EF4-FFF2-40B4-BE49-F238E27FC236}">
                      <a16:creationId xmlns:a16="http://schemas.microsoft.com/office/drawing/2014/main" id="{2880D14F-B59D-452D-A7CD-709A79F0C96E}"/>
                    </a:ext>
                  </a:extLst>
                </p:cNvPr>
                <p:cNvSpPr/>
                <p:nvPr/>
              </p:nvSpPr>
              <p:spPr>
                <a:xfrm>
                  <a:off x="6668806" y="3483368"/>
                  <a:ext cx="146581" cy="22770"/>
                </a:xfrm>
                <a:custGeom>
                  <a:avLst/>
                  <a:gdLst>
                    <a:gd name="connsiteX0" fmla="*/ 10673 w 146581"/>
                    <a:gd name="connsiteY0" fmla="*/ 0 h 22770"/>
                    <a:gd name="connsiteX1" fmla="*/ 10673 w 146581"/>
                    <a:gd name="connsiteY1" fmla="*/ 22770 h 22770"/>
                    <a:gd name="connsiteX2" fmla="*/ 135908 w 146581"/>
                    <a:gd name="connsiteY2" fmla="*/ 22770 h 22770"/>
                    <a:gd name="connsiteX3" fmla="*/ 135908 w 146581"/>
                    <a:gd name="connsiteY3" fmla="*/ 0 h 22770"/>
                    <a:gd name="connsiteX4" fmla="*/ 10673 w 146581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70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3" name="Freeform: Shape 3982">
                  <a:extLst>
                    <a:ext uri="{FF2B5EF4-FFF2-40B4-BE49-F238E27FC236}">
                      <a16:creationId xmlns:a16="http://schemas.microsoft.com/office/drawing/2014/main" id="{642200A2-A93F-4108-AAE6-FB0399A2AC61}"/>
                    </a:ext>
                  </a:extLst>
                </p:cNvPr>
                <p:cNvSpPr/>
                <p:nvPr/>
              </p:nvSpPr>
              <p:spPr>
                <a:xfrm>
                  <a:off x="6583419" y="3432136"/>
                  <a:ext cx="816160" cy="22769"/>
                </a:xfrm>
                <a:custGeom>
                  <a:avLst/>
                  <a:gdLst>
                    <a:gd name="connsiteX0" fmla="*/ 10673 w 816160"/>
                    <a:gd name="connsiteY0" fmla="*/ 22770 h 22769"/>
                    <a:gd name="connsiteX1" fmla="*/ 804776 w 816160"/>
                    <a:gd name="connsiteY1" fmla="*/ 22770 h 22769"/>
                    <a:gd name="connsiteX2" fmla="*/ 816161 w 816160"/>
                    <a:gd name="connsiteY2" fmla="*/ 0 h 22769"/>
                    <a:gd name="connsiteX3" fmla="*/ 10673 w 816160"/>
                    <a:gd name="connsiteY3" fmla="*/ 0 h 22769"/>
                    <a:gd name="connsiteX4" fmla="*/ 10673 w 816160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60" h="22769">
                      <a:moveTo>
                        <a:pt x="10673" y="22770"/>
                      </a:moveTo>
                      <a:lnTo>
                        <a:pt x="804776" y="22770"/>
                      </a:lnTo>
                      <a:cubicBezTo>
                        <a:pt x="807622" y="14231"/>
                        <a:pt x="810468" y="8539"/>
                        <a:pt x="816161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4" name="Freeform: Shape 3983">
                  <a:extLst>
                    <a:ext uri="{FF2B5EF4-FFF2-40B4-BE49-F238E27FC236}">
                      <a16:creationId xmlns:a16="http://schemas.microsoft.com/office/drawing/2014/main" id="{7361485C-9B55-423B-9D2A-E52197F3759F}"/>
                    </a:ext>
                  </a:extLst>
                </p:cNvPr>
                <p:cNvSpPr/>
                <p:nvPr/>
              </p:nvSpPr>
              <p:spPr>
                <a:xfrm>
                  <a:off x="6039786" y="3434982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5" name="Freeform: Shape 3984">
                  <a:extLst>
                    <a:ext uri="{FF2B5EF4-FFF2-40B4-BE49-F238E27FC236}">
                      <a16:creationId xmlns:a16="http://schemas.microsoft.com/office/drawing/2014/main" id="{34DCAC8B-B202-411A-A5C7-6506F43B07C7}"/>
                    </a:ext>
                  </a:extLst>
                </p:cNvPr>
                <p:cNvSpPr/>
                <p:nvPr/>
              </p:nvSpPr>
              <p:spPr>
                <a:xfrm>
                  <a:off x="6398174" y="3403428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102711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17323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6" name="Freeform: Shape 3985">
                  <a:extLst>
                    <a:ext uri="{FF2B5EF4-FFF2-40B4-BE49-F238E27FC236}">
                      <a16:creationId xmlns:a16="http://schemas.microsoft.com/office/drawing/2014/main" id="{88F74187-3849-44A3-A1E2-6545DE4162E0}"/>
                    </a:ext>
                  </a:extLst>
                </p:cNvPr>
                <p:cNvSpPr/>
                <p:nvPr/>
              </p:nvSpPr>
              <p:spPr>
                <a:xfrm>
                  <a:off x="6312933" y="3419739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2168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7" name="Freeform: Shape 3986">
                  <a:extLst>
                    <a:ext uri="{FF2B5EF4-FFF2-40B4-BE49-F238E27FC236}">
                      <a16:creationId xmlns:a16="http://schemas.microsoft.com/office/drawing/2014/main" id="{3AE4ABE1-FE33-419E-B7F7-FC4671289B4E}"/>
                    </a:ext>
                  </a:extLst>
                </p:cNvPr>
                <p:cNvSpPr/>
                <p:nvPr/>
              </p:nvSpPr>
              <p:spPr>
                <a:xfrm>
                  <a:off x="6537879" y="3551678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8" name="Freeform: Shape 3987">
                  <a:extLst>
                    <a:ext uri="{FF2B5EF4-FFF2-40B4-BE49-F238E27FC236}">
                      <a16:creationId xmlns:a16="http://schemas.microsoft.com/office/drawing/2014/main" id="{A5400591-E581-462B-BBE3-F66DFCD41C35}"/>
                    </a:ext>
                  </a:extLst>
                </p:cNvPr>
                <p:cNvSpPr/>
                <p:nvPr/>
              </p:nvSpPr>
              <p:spPr>
                <a:xfrm>
                  <a:off x="6845273" y="3489061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9" name="Freeform: Shape 3988">
                  <a:extLst>
                    <a:ext uri="{FF2B5EF4-FFF2-40B4-BE49-F238E27FC236}">
                      <a16:creationId xmlns:a16="http://schemas.microsoft.com/office/drawing/2014/main" id="{27738415-A749-4784-9ECF-14D8870596E9}"/>
                    </a:ext>
                  </a:extLst>
                </p:cNvPr>
                <p:cNvSpPr/>
                <p:nvPr/>
              </p:nvSpPr>
              <p:spPr>
                <a:xfrm>
                  <a:off x="6261707" y="3404192"/>
                  <a:ext cx="112513" cy="176000"/>
                </a:xfrm>
                <a:custGeom>
                  <a:avLst/>
                  <a:gdLst>
                    <a:gd name="connsiteX0" fmla="*/ 101840 w 112513"/>
                    <a:gd name="connsiteY0" fmla="*/ 153178 h 176000"/>
                    <a:gd name="connsiteX1" fmla="*/ 50607 w 112513"/>
                    <a:gd name="connsiteY1" fmla="*/ 19405 h 176000"/>
                    <a:gd name="connsiteX2" fmla="*/ 33530 w 112513"/>
                    <a:gd name="connsiteY2" fmla="*/ 2327 h 176000"/>
                    <a:gd name="connsiteX3" fmla="*/ 101840 w 112513"/>
                    <a:gd name="connsiteY3" fmla="*/ 175948 h 176000"/>
                    <a:gd name="connsiteX4" fmla="*/ 101840 w 112513"/>
                    <a:gd name="connsiteY4" fmla="*/ 153178 h 17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6000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4"/>
                        <a:pt x="7914" y="178794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0" name="Freeform: Shape 3989">
                  <a:extLst>
                    <a:ext uri="{FF2B5EF4-FFF2-40B4-BE49-F238E27FC236}">
                      <a16:creationId xmlns:a16="http://schemas.microsoft.com/office/drawing/2014/main" id="{5BCBA861-CCA6-4B2F-86D1-1918EF6DFDFD}"/>
                    </a:ext>
                  </a:extLst>
                </p:cNvPr>
                <p:cNvSpPr/>
                <p:nvPr/>
              </p:nvSpPr>
              <p:spPr>
                <a:xfrm>
                  <a:off x="6924968" y="3531754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1" name="Freeform: Shape 3990">
                  <a:extLst>
                    <a:ext uri="{FF2B5EF4-FFF2-40B4-BE49-F238E27FC236}">
                      <a16:creationId xmlns:a16="http://schemas.microsoft.com/office/drawing/2014/main" id="{4A6571AB-D17F-4336-929E-E83041E7BF1B}"/>
                    </a:ext>
                  </a:extLst>
                </p:cNvPr>
                <p:cNvSpPr/>
                <p:nvPr/>
              </p:nvSpPr>
              <p:spPr>
                <a:xfrm>
                  <a:off x="6406536" y="3507115"/>
                  <a:ext cx="94642" cy="93855"/>
                </a:xfrm>
                <a:custGeom>
                  <a:avLst/>
                  <a:gdLst>
                    <a:gd name="connsiteX0" fmla="*/ 73707 w 94642"/>
                    <a:gd name="connsiteY0" fmla="*/ 4716 h 93855"/>
                    <a:gd name="connsiteX1" fmla="*/ 8243 w 94642"/>
                    <a:gd name="connsiteY1" fmla="*/ 70179 h 93855"/>
                    <a:gd name="connsiteX2" fmla="*/ 13936 w 94642"/>
                    <a:gd name="connsiteY2" fmla="*/ 92949 h 93855"/>
                    <a:gd name="connsiteX3" fmla="*/ 93631 w 94642"/>
                    <a:gd name="connsiteY3" fmla="*/ 16101 h 93855"/>
                    <a:gd name="connsiteX4" fmla="*/ 73707 w 94642"/>
                    <a:gd name="connsiteY4" fmla="*/ 4716 h 93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855">
                      <a:moveTo>
                        <a:pt x="73707" y="4716"/>
                      </a:moveTo>
                      <a:cubicBezTo>
                        <a:pt x="62322" y="33178"/>
                        <a:pt x="39552" y="58794"/>
                        <a:pt x="8243" y="70179"/>
                      </a:cubicBezTo>
                      <a:cubicBezTo>
                        <a:pt x="-5988" y="75872"/>
                        <a:pt x="-295" y="98642"/>
                        <a:pt x="13936" y="92949"/>
                      </a:cubicBezTo>
                      <a:cubicBezTo>
                        <a:pt x="48091" y="78718"/>
                        <a:pt x="76553" y="53102"/>
                        <a:pt x="93631" y="16101"/>
                      </a:cubicBezTo>
                      <a:cubicBezTo>
                        <a:pt x="99323" y="4716"/>
                        <a:pt x="79399" y="-6669"/>
                        <a:pt x="73707" y="47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2" name="Freeform: Shape 3991">
                  <a:extLst>
                    <a:ext uri="{FF2B5EF4-FFF2-40B4-BE49-F238E27FC236}">
                      <a16:creationId xmlns:a16="http://schemas.microsoft.com/office/drawing/2014/main" id="{565C00CF-CCE8-46EF-B105-4766E24DD485}"/>
                    </a:ext>
                  </a:extLst>
                </p:cNvPr>
                <p:cNvSpPr/>
                <p:nvPr/>
              </p:nvSpPr>
              <p:spPr>
                <a:xfrm>
                  <a:off x="5817779" y="3571602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3" name="Freeform: Shape 3992">
                  <a:extLst>
                    <a:ext uri="{FF2B5EF4-FFF2-40B4-BE49-F238E27FC236}">
                      <a16:creationId xmlns:a16="http://schemas.microsoft.com/office/drawing/2014/main" id="{FB090AEF-146E-4944-83EB-B069278DB51C}"/>
                    </a:ext>
                  </a:extLst>
                </p:cNvPr>
                <p:cNvSpPr/>
                <p:nvPr/>
              </p:nvSpPr>
              <p:spPr>
                <a:xfrm>
                  <a:off x="4863576" y="3571602"/>
                  <a:ext cx="920760" cy="22769"/>
                </a:xfrm>
                <a:custGeom>
                  <a:avLst/>
                  <a:gdLst>
                    <a:gd name="connsiteX0" fmla="*/ 907952 w 920760"/>
                    <a:gd name="connsiteY0" fmla="*/ 0 h 22769"/>
                    <a:gd name="connsiteX1" fmla="*/ 0 w 920760"/>
                    <a:gd name="connsiteY1" fmla="*/ 0 h 22769"/>
                    <a:gd name="connsiteX2" fmla="*/ 11385 w 920760"/>
                    <a:gd name="connsiteY2" fmla="*/ 22770 h 22769"/>
                    <a:gd name="connsiteX3" fmla="*/ 907952 w 920760"/>
                    <a:gd name="connsiteY3" fmla="*/ 22770 h 22769"/>
                    <a:gd name="connsiteX4" fmla="*/ 907952 w 92076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760" h="22769">
                      <a:moveTo>
                        <a:pt x="907952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5030" y="22770"/>
                        <a:pt x="925030" y="0"/>
                        <a:pt x="90795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4" name="Freeform: Shape 3993">
                  <a:extLst>
                    <a:ext uri="{FF2B5EF4-FFF2-40B4-BE49-F238E27FC236}">
                      <a16:creationId xmlns:a16="http://schemas.microsoft.com/office/drawing/2014/main" id="{1DA22CDF-4514-40D9-9B7E-CC869260C46E}"/>
                    </a:ext>
                  </a:extLst>
                </p:cNvPr>
                <p:cNvSpPr/>
                <p:nvPr/>
              </p:nvSpPr>
              <p:spPr>
                <a:xfrm>
                  <a:off x="4803804" y="3437828"/>
                  <a:ext cx="1163788" cy="22769"/>
                </a:xfrm>
                <a:custGeom>
                  <a:avLst/>
                  <a:gdLst>
                    <a:gd name="connsiteX0" fmla="*/ 1152729 w 1163788"/>
                    <a:gd name="connsiteY0" fmla="*/ 0 h 22769"/>
                    <a:gd name="connsiteX1" fmla="*/ 0 w 1163788"/>
                    <a:gd name="connsiteY1" fmla="*/ 0 h 22769"/>
                    <a:gd name="connsiteX2" fmla="*/ 8539 w 1163788"/>
                    <a:gd name="connsiteY2" fmla="*/ 22770 h 22769"/>
                    <a:gd name="connsiteX3" fmla="*/ 1155575 w 1163788"/>
                    <a:gd name="connsiteY3" fmla="*/ 22770 h 22769"/>
                    <a:gd name="connsiteX4" fmla="*/ 1152729 w 1163788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788" h="22769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5575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5" name="Freeform: Shape 3994">
                  <a:extLst>
                    <a:ext uri="{FF2B5EF4-FFF2-40B4-BE49-F238E27FC236}">
                      <a16:creationId xmlns:a16="http://schemas.microsoft.com/office/drawing/2014/main" id="{000707FE-E0B2-4C55-A5B1-67E6B037FFE8}"/>
                    </a:ext>
                  </a:extLst>
                </p:cNvPr>
                <p:cNvSpPr/>
                <p:nvPr/>
              </p:nvSpPr>
              <p:spPr>
                <a:xfrm>
                  <a:off x="6583419" y="3429289"/>
                  <a:ext cx="819006" cy="22769"/>
                </a:xfrm>
                <a:custGeom>
                  <a:avLst/>
                  <a:gdLst>
                    <a:gd name="connsiteX0" fmla="*/ 10673 w 819006"/>
                    <a:gd name="connsiteY0" fmla="*/ 22770 h 22769"/>
                    <a:gd name="connsiteX1" fmla="*/ 807622 w 819006"/>
                    <a:gd name="connsiteY1" fmla="*/ 22770 h 22769"/>
                    <a:gd name="connsiteX2" fmla="*/ 819007 w 819006"/>
                    <a:gd name="connsiteY2" fmla="*/ 0 h 22769"/>
                    <a:gd name="connsiteX3" fmla="*/ 10673 w 819006"/>
                    <a:gd name="connsiteY3" fmla="*/ 0 h 22769"/>
                    <a:gd name="connsiteX4" fmla="*/ 10673 w 819006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9006" h="22769">
                      <a:moveTo>
                        <a:pt x="10673" y="22770"/>
                      </a:moveTo>
                      <a:lnTo>
                        <a:pt x="807622" y="22770"/>
                      </a:lnTo>
                      <a:cubicBezTo>
                        <a:pt x="810468" y="14231"/>
                        <a:pt x="813314" y="8539"/>
                        <a:pt x="819007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id="{23949D91-9C68-46C5-BFA2-5825C445AF6C}"/>
                    </a:ext>
                  </a:extLst>
                </p:cNvPr>
                <p:cNvSpPr/>
                <p:nvPr/>
              </p:nvSpPr>
              <p:spPr>
                <a:xfrm>
                  <a:off x="6668806" y="3480522"/>
                  <a:ext cx="146581" cy="22769"/>
                </a:xfrm>
                <a:custGeom>
                  <a:avLst/>
                  <a:gdLst>
                    <a:gd name="connsiteX0" fmla="*/ 10673 w 146581"/>
                    <a:gd name="connsiteY0" fmla="*/ 0 h 22769"/>
                    <a:gd name="connsiteX1" fmla="*/ 10673 w 146581"/>
                    <a:gd name="connsiteY1" fmla="*/ 22770 h 22769"/>
                    <a:gd name="connsiteX2" fmla="*/ 135908 w 146581"/>
                    <a:gd name="connsiteY2" fmla="*/ 22770 h 22769"/>
                    <a:gd name="connsiteX3" fmla="*/ 135908 w 146581"/>
                    <a:gd name="connsiteY3" fmla="*/ 0 h 22769"/>
                    <a:gd name="connsiteX4" fmla="*/ 10673 w 146581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69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id="{89853159-296E-45AD-AF43-D02CCF2EB120}"/>
                    </a:ext>
                  </a:extLst>
                </p:cNvPr>
                <p:cNvSpPr/>
                <p:nvPr/>
              </p:nvSpPr>
              <p:spPr>
                <a:xfrm>
                  <a:off x="5533155" y="3497599"/>
                  <a:ext cx="709806" cy="22770"/>
                </a:xfrm>
                <a:custGeom>
                  <a:avLst/>
                  <a:gdLst>
                    <a:gd name="connsiteX0" fmla="*/ 696618 w 709806"/>
                    <a:gd name="connsiteY0" fmla="*/ 0 h 22770"/>
                    <a:gd name="connsiteX1" fmla="*/ 10673 w 709806"/>
                    <a:gd name="connsiteY1" fmla="*/ 0 h 22770"/>
                    <a:gd name="connsiteX2" fmla="*/ 10673 w 709806"/>
                    <a:gd name="connsiteY2" fmla="*/ 22770 h 22770"/>
                    <a:gd name="connsiteX3" fmla="*/ 699465 w 709806"/>
                    <a:gd name="connsiteY3" fmla="*/ 22770 h 22770"/>
                    <a:gd name="connsiteX4" fmla="*/ 696618 w 709806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70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id="{AABE513B-2D6B-4DCF-9861-64A2248530D9}"/>
                    </a:ext>
                  </a:extLst>
                </p:cNvPr>
                <p:cNvSpPr/>
                <p:nvPr/>
              </p:nvSpPr>
              <p:spPr>
                <a:xfrm>
                  <a:off x="6039786" y="3432136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id="{B37681C2-B034-41D0-92BB-EA5B19DD0EDB}"/>
                    </a:ext>
                  </a:extLst>
                </p:cNvPr>
                <p:cNvSpPr/>
                <p:nvPr/>
              </p:nvSpPr>
              <p:spPr>
                <a:xfrm>
                  <a:off x="6398174" y="3400581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99864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20169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0" name="Freeform: Shape 3999">
                  <a:extLst>
                    <a:ext uri="{FF2B5EF4-FFF2-40B4-BE49-F238E27FC236}">
                      <a16:creationId xmlns:a16="http://schemas.microsoft.com/office/drawing/2014/main" id="{6D1AFDCD-DC72-4D75-9221-AE75EE3E4DED}"/>
                    </a:ext>
                  </a:extLst>
                </p:cNvPr>
                <p:cNvSpPr/>
                <p:nvPr/>
              </p:nvSpPr>
              <p:spPr>
                <a:xfrm>
                  <a:off x="6537879" y="3548832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1" name="Freeform: Shape 4000">
                  <a:extLst>
                    <a:ext uri="{FF2B5EF4-FFF2-40B4-BE49-F238E27FC236}">
                      <a16:creationId xmlns:a16="http://schemas.microsoft.com/office/drawing/2014/main" id="{6E63971C-3033-4E3F-BFFD-1ADDD08A694F}"/>
                    </a:ext>
                  </a:extLst>
                </p:cNvPr>
                <p:cNvSpPr/>
                <p:nvPr/>
              </p:nvSpPr>
              <p:spPr>
                <a:xfrm>
                  <a:off x="6845273" y="3486214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2" name="Freeform: Shape 4001">
                  <a:extLst>
                    <a:ext uri="{FF2B5EF4-FFF2-40B4-BE49-F238E27FC236}">
                      <a16:creationId xmlns:a16="http://schemas.microsoft.com/office/drawing/2014/main" id="{D811E797-7FBC-4EEE-ABA7-D700F8CB1DAD}"/>
                    </a:ext>
                  </a:extLst>
                </p:cNvPr>
                <p:cNvSpPr/>
                <p:nvPr/>
              </p:nvSpPr>
              <p:spPr>
                <a:xfrm>
                  <a:off x="6924968" y="3528908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3" name="Freeform: Shape 4002">
                  <a:extLst>
                    <a:ext uri="{FF2B5EF4-FFF2-40B4-BE49-F238E27FC236}">
                      <a16:creationId xmlns:a16="http://schemas.microsoft.com/office/drawing/2014/main" id="{D2DE2973-18E6-4A8D-994E-DADC689DA2A2}"/>
                    </a:ext>
                  </a:extLst>
                </p:cNvPr>
                <p:cNvSpPr/>
                <p:nvPr/>
              </p:nvSpPr>
              <p:spPr>
                <a:xfrm>
                  <a:off x="6312933" y="3416892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5014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4" name="Freeform: Shape 4003">
                  <a:extLst>
                    <a:ext uri="{FF2B5EF4-FFF2-40B4-BE49-F238E27FC236}">
                      <a16:creationId xmlns:a16="http://schemas.microsoft.com/office/drawing/2014/main" id="{BBDFA0C2-B272-4A61-98C3-50849307A1E1}"/>
                    </a:ext>
                  </a:extLst>
                </p:cNvPr>
                <p:cNvSpPr/>
                <p:nvPr/>
              </p:nvSpPr>
              <p:spPr>
                <a:xfrm>
                  <a:off x="6406536" y="3504337"/>
                  <a:ext cx="94642" cy="93786"/>
                </a:xfrm>
                <a:custGeom>
                  <a:avLst/>
                  <a:gdLst>
                    <a:gd name="connsiteX0" fmla="*/ 73707 w 94642"/>
                    <a:gd name="connsiteY0" fmla="*/ 4647 h 93786"/>
                    <a:gd name="connsiteX1" fmla="*/ 8243 w 94642"/>
                    <a:gd name="connsiteY1" fmla="*/ 70111 h 93786"/>
                    <a:gd name="connsiteX2" fmla="*/ 13936 w 94642"/>
                    <a:gd name="connsiteY2" fmla="*/ 92880 h 93786"/>
                    <a:gd name="connsiteX3" fmla="*/ 93631 w 94642"/>
                    <a:gd name="connsiteY3" fmla="*/ 18878 h 93786"/>
                    <a:gd name="connsiteX4" fmla="*/ 73707 w 94642"/>
                    <a:gd name="connsiteY4" fmla="*/ 4647 h 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786">
                      <a:moveTo>
                        <a:pt x="73707" y="4647"/>
                      </a:moveTo>
                      <a:cubicBezTo>
                        <a:pt x="62322" y="33109"/>
                        <a:pt x="39552" y="58726"/>
                        <a:pt x="8243" y="70111"/>
                      </a:cubicBezTo>
                      <a:cubicBezTo>
                        <a:pt x="-5988" y="75803"/>
                        <a:pt x="-295" y="98573"/>
                        <a:pt x="13936" y="92880"/>
                      </a:cubicBezTo>
                      <a:cubicBezTo>
                        <a:pt x="48091" y="78649"/>
                        <a:pt x="76553" y="53033"/>
                        <a:pt x="93631" y="18878"/>
                      </a:cubicBezTo>
                      <a:cubicBezTo>
                        <a:pt x="99323" y="4647"/>
                        <a:pt x="79399" y="-6738"/>
                        <a:pt x="73707" y="4647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5" name="Freeform: Shape 4004">
                  <a:extLst>
                    <a:ext uri="{FF2B5EF4-FFF2-40B4-BE49-F238E27FC236}">
                      <a16:creationId xmlns:a16="http://schemas.microsoft.com/office/drawing/2014/main" id="{B64D9AFE-BC57-4C2F-8DC6-3E97C6E56C33}"/>
                    </a:ext>
                  </a:extLst>
                </p:cNvPr>
                <p:cNvSpPr/>
                <p:nvPr/>
              </p:nvSpPr>
              <p:spPr>
                <a:xfrm>
                  <a:off x="6261707" y="3401346"/>
                  <a:ext cx="112513" cy="175948"/>
                </a:xfrm>
                <a:custGeom>
                  <a:avLst/>
                  <a:gdLst>
                    <a:gd name="connsiteX0" fmla="*/ 101840 w 112513"/>
                    <a:gd name="connsiteY0" fmla="*/ 153178 h 175948"/>
                    <a:gd name="connsiteX1" fmla="*/ 50607 w 112513"/>
                    <a:gd name="connsiteY1" fmla="*/ 19405 h 175948"/>
                    <a:gd name="connsiteX2" fmla="*/ 33530 w 112513"/>
                    <a:gd name="connsiteY2" fmla="*/ 2327 h 175948"/>
                    <a:gd name="connsiteX3" fmla="*/ 101840 w 112513"/>
                    <a:gd name="connsiteY3" fmla="*/ 175948 h 175948"/>
                    <a:gd name="connsiteX4" fmla="*/ 101840 w 112513"/>
                    <a:gd name="connsiteY4" fmla="*/ 153178 h 17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5948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5"/>
                        <a:pt x="7914" y="175948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6" name="Graphic 377">
                <a:extLst>
                  <a:ext uri="{FF2B5EF4-FFF2-40B4-BE49-F238E27FC236}">
                    <a16:creationId xmlns:a16="http://schemas.microsoft.com/office/drawing/2014/main" id="{E3A7ED42-20D7-4070-BF5F-270BF02A328C}"/>
                  </a:ext>
                </a:extLst>
              </p:cNvPr>
              <p:cNvGrpSpPr/>
              <p:nvPr/>
            </p:nvGrpSpPr>
            <p:grpSpPr>
              <a:xfrm>
                <a:off x="4644415" y="3059278"/>
                <a:ext cx="2945863" cy="298855"/>
                <a:chOff x="4644415" y="3059278"/>
                <a:chExt cx="2945863" cy="298855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id="{EE4FB4E4-C634-4CFF-8C47-43B3AA1BBC15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98855"/>
                </a:xfrm>
                <a:custGeom>
                  <a:avLst/>
                  <a:gdLst>
                    <a:gd name="connsiteX0" fmla="*/ 0 w 2945863"/>
                    <a:gd name="connsiteY0" fmla="*/ 0 h 298855"/>
                    <a:gd name="connsiteX1" fmla="*/ 0 w 2945863"/>
                    <a:gd name="connsiteY1" fmla="*/ 11385 h 298855"/>
                    <a:gd name="connsiteX2" fmla="*/ 128081 w 2945863"/>
                    <a:gd name="connsiteY2" fmla="*/ 298856 h 298855"/>
                    <a:gd name="connsiteX3" fmla="*/ 2789320 w 2945863"/>
                    <a:gd name="connsiteY3" fmla="*/ 298856 h 298855"/>
                    <a:gd name="connsiteX4" fmla="*/ 2945863 w 2945863"/>
                    <a:gd name="connsiteY4" fmla="*/ 0 h 298855"/>
                    <a:gd name="connsiteX5" fmla="*/ 0 w 2945863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98855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48386" y="105311"/>
                        <a:pt x="91080" y="202083"/>
                        <a:pt x="128081" y="298856"/>
                      </a:cubicBezTo>
                      <a:lnTo>
                        <a:pt x="2789320" y="298856"/>
                      </a:lnTo>
                      <a:cubicBezTo>
                        <a:pt x="2837706" y="196391"/>
                        <a:pt x="2888939" y="96772"/>
                        <a:pt x="29458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B319C326-8A6B-4C02-ACCB-92E392BB383C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2769"/>
                </a:xfrm>
                <a:custGeom>
                  <a:avLst/>
                  <a:gdLst>
                    <a:gd name="connsiteX0" fmla="*/ 0 w 2945863"/>
                    <a:gd name="connsiteY0" fmla="*/ 0 h 22769"/>
                    <a:gd name="connsiteX1" fmla="*/ 0 w 2945863"/>
                    <a:gd name="connsiteY1" fmla="*/ 11385 h 22769"/>
                    <a:gd name="connsiteX2" fmla="*/ 5692 w 2945863"/>
                    <a:gd name="connsiteY2" fmla="*/ 22770 h 22769"/>
                    <a:gd name="connsiteX3" fmla="*/ 2934478 w 2945863"/>
                    <a:gd name="connsiteY3" fmla="*/ 22770 h 22769"/>
                    <a:gd name="connsiteX4" fmla="*/ 2945863 w 2945863"/>
                    <a:gd name="connsiteY4" fmla="*/ 2846 h 22769"/>
                    <a:gd name="connsiteX5" fmla="*/ 0 w 2945863"/>
                    <a:gd name="connsiteY5" fmla="*/ 2846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2769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2846" y="14231"/>
                        <a:pt x="2846" y="17077"/>
                        <a:pt x="5692" y="22770"/>
                      </a:cubicBezTo>
                      <a:lnTo>
                        <a:pt x="2934478" y="22770"/>
                      </a:lnTo>
                      <a:cubicBezTo>
                        <a:pt x="2937325" y="17077"/>
                        <a:pt x="2943017" y="8539"/>
                        <a:pt x="2945863" y="2846"/>
                      </a:cubicBezTo>
                      <a:lnTo>
                        <a:pt x="0" y="2846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B62809E9-ACFD-48BA-8E10-929B1A11D30B}"/>
                    </a:ext>
                  </a:extLst>
                </p:cNvPr>
                <p:cNvSpPr/>
                <p:nvPr/>
              </p:nvSpPr>
              <p:spPr>
                <a:xfrm>
                  <a:off x="4763957" y="3335363"/>
                  <a:ext cx="2681162" cy="19923"/>
                </a:xfrm>
                <a:custGeom>
                  <a:avLst/>
                  <a:gdLst>
                    <a:gd name="connsiteX0" fmla="*/ 0 w 2681162"/>
                    <a:gd name="connsiteY0" fmla="*/ 0 h 19923"/>
                    <a:gd name="connsiteX1" fmla="*/ 8539 w 2681162"/>
                    <a:gd name="connsiteY1" fmla="*/ 19924 h 19923"/>
                    <a:gd name="connsiteX2" fmla="*/ 2669778 w 2681162"/>
                    <a:gd name="connsiteY2" fmla="*/ 19924 h 19923"/>
                    <a:gd name="connsiteX3" fmla="*/ 2681163 w 2681162"/>
                    <a:gd name="connsiteY3" fmla="*/ 0 h 19923"/>
                    <a:gd name="connsiteX4" fmla="*/ 0 w 2681162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1162" h="19923">
                      <a:moveTo>
                        <a:pt x="0" y="0"/>
                      </a:moveTo>
                      <a:cubicBezTo>
                        <a:pt x="2846" y="5692"/>
                        <a:pt x="5692" y="14231"/>
                        <a:pt x="8539" y="19924"/>
                      </a:cubicBezTo>
                      <a:lnTo>
                        <a:pt x="2669778" y="19924"/>
                      </a:lnTo>
                      <a:cubicBezTo>
                        <a:pt x="2672624" y="14231"/>
                        <a:pt x="2675470" y="5692"/>
                        <a:pt x="26811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698630C1-F882-4324-BE8B-56E2914CC536}"/>
                    </a:ext>
                  </a:extLst>
                </p:cNvPr>
                <p:cNvSpPr/>
                <p:nvPr/>
              </p:nvSpPr>
              <p:spPr>
                <a:xfrm>
                  <a:off x="4687820" y="3104572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1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1 h 222252"/>
                    <a:gd name="connsiteX92" fmla="*/ 884471 w 2457732"/>
                    <a:gd name="connsiteY92" fmla="*/ 102711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1 h 222252"/>
                    <a:gd name="connsiteX96" fmla="*/ 884471 w 2457732"/>
                    <a:gd name="connsiteY96" fmla="*/ 102711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1"/>
                      </a:moveTo>
                      <a:cubicBezTo>
                        <a:pt x="856008" y="208021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1"/>
                        <a:pt x="841777" y="208021"/>
                      </a:cubicBezTo>
                      <a:close/>
                      <a:moveTo>
                        <a:pt x="884471" y="102711"/>
                      </a:moveTo>
                      <a:cubicBezTo>
                        <a:pt x="898702" y="102711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1"/>
                        <a:pt x="759236" y="102711"/>
                      </a:cubicBezTo>
                      <a:lnTo>
                        <a:pt x="884471" y="102711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3218FE86-1C5D-4E67-9BFE-1CC6B380C5FD}"/>
                    </a:ext>
                  </a:extLst>
                </p:cNvPr>
                <p:cNvSpPr/>
                <p:nvPr/>
              </p:nvSpPr>
              <p:spPr>
                <a:xfrm>
                  <a:off x="4687820" y="3102213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19301 h 221765"/>
                    <a:gd name="connsiteX85" fmla="*/ 1143479 w 2457732"/>
                    <a:gd name="connsiteY85" fmla="*/ 193303 h 221765"/>
                    <a:gd name="connsiteX86" fmla="*/ 1149171 w 2457732"/>
                    <a:gd name="connsiteY86" fmla="*/ 170533 h 221765"/>
                    <a:gd name="connsiteX87" fmla="*/ 1083708 w 2457732"/>
                    <a:gd name="connsiteY87" fmla="*/ 105070 h 221765"/>
                    <a:gd name="connsiteX88" fmla="*/ 1063784 w 2457732"/>
                    <a:gd name="connsiteY88" fmla="*/ 119301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19301"/>
                      </a:moveTo>
                      <a:cubicBezTo>
                        <a:pt x="1078015" y="153456"/>
                        <a:pt x="1106478" y="179072"/>
                        <a:pt x="1143479" y="193303"/>
                      </a:cubicBezTo>
                      <a:cubicBezTo>
                        <a:pt x="1157710" y="198996"/>
                        <a:pt x="1163403" y="176226"/>
                        <a:pt x="1149171" y="170533"/>
                      </a:cubicBezTo>
                      <a:cubicBezTo>
                        <a:pt x="1120709" y="159148"/>
                        <a:pt x="1097939" y="133532"/>
                        <a:pt x="1083708" y="105070"/>
                      </a:cubicBezTo>
                      <a:cubicBezTo>
                        <a:pt x="1078015" y="96531"/>
                        <a:pt x="1058092" y="107916"/>
                        <a:pt x="1063784" y="119301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2" name="Graphic 377">
                <a:extLst>
                  <a:ext uri="{FF2B5EF4-FFF2-40B4-BE49-F238E27FC236}">
                    <a16:creationId xmlns:a16="http://schemas.microsoft.com/office/drawing/2014/main" id="{58C082F4-B1D7-44E2-944F-FF8578244C20}"/>
                  </a:ext>
                </a:extLst>
              </p:cNvPr>
              <p:cNvGrpSpPr/>
              <p:nvPr/>
            </p:nvGrpSpPr>
            <p:grpSpPr>
              <a:xfrm>
                <a:off x="4644415" y="2760422"/>
                <a:ext cx="2960094" cy="298855"/>
                <a:chOff x="4644415" y="2760422"/>
                <a:chExt cx="2960094" cy="298855"/>
              </a:xfrm>
            </p:grpSpPr>
            <p:sp>
              <p:nvSpPr>
                <p:cNvPr id="4013" name="Freeform: Shape 4012">
                  <a:extLst>
                    <a:ext uri="{FF2B5EF4-FFF2-40B4-BE49-F238E27FC236}">
                      <a16:creationId xmlns:a16="http://schemas.microsoft.com/office/drawing/2014/main" id="{94FF5854-D05C-4C0D-BEBF-8C59EE82FA92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298855"/>
                </a:xfrm>
                <a:custGeom>
                  <a:avLst/>
                  <a:gdLst>
                    <a:gd name="connsiteX0" fmla="*/ 2960095 w 2960094"/>
                    <a:gd name="connsiteY0" fmla="*/ 273239 h 298855"/>
                    <a:gd name="connsiteX1" fmla="*/ 2960095 w 2960094"/>
                    <a:gd name="connsiteY1" fmla="*/ 0 h 298855"/>
                    <a:gd name="connsiteX2" fmla="*/ 0 w 2960094"/>
                    <a:gd name="connsiteY2" fmla="*/ 0 h 298855"/>
                    <a:gd name="connsiteX3" fmla="*/ 0 w 2960094"/>
                    <a:gd name="connsiteY3" fmla="*/ 298856 h 298855"/>
                    <a:gd name="connsiteX4" fmla="*/ 2945863 w 2960094"/>
                    <a:gd name="connsiteY4" fmla="*/ 298856 h 298855"/>
                    <a:gd name="connsiteX5" fmla="*/ 2960095 w 2960094"/>
                    <a:gd name="connsiteY5" fmla="*/ 273239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0094" h="298855">
                      <a:moveTo>
                        <a:pt x="2960095" y="273239"/>
                      </a:moveTo>
                      <a:lnTo>
                        <a:pt x="2960095" y="0"/>
                      </a:lnTo>
                      <a:lnTo>
                        <a:pt x="0" y="0"/>
                      </a:lnTo>
                      <a:lnTo>
                        <a:pt x="0" y="298856"/>
                      </a:lnTo>
                      <a:lnTo>
                        <a:pt x="2945863" y="298856"/>
                      </a:lnTo>
                      <a:cubicBezTo>
                        <a:pt x="2951556" y="290317"/>
                        <a:pt x="2954402" y="281778"/>
                        <a:pt x="2960095" y="273239"/>
                      </a:cubicBez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4" name="Freeform: Shape 4013">
                  <a:extLst>
                    <a:ext uri="{FF2B5EF4-FFF2-40B4-BE49-F238E27FC236}">
                      <a16:creationId xmlns:a16="http://schemas.microsoft.com/office/drawing/2014/main" id="{028A2219-9892-4F96-97CB-42DD3443E0A4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5" name="Freeform: Shape 4014">
                  <a:extLst>
                    <a:ext uri="{FF2B5EF4-FFF2-40B4-BE49-F238E27FC236}">
                      <a16:creationId xmlns:a16="http://schemas.microsoft.com/office/drawing/2014/main" id="{31488D51-EA26-4112-B52B-8CB0EBF30538}"/>
                    </a:ext>
                  </a:extLst>
                </p:cNvPr>
                <p:cNvSpPr/>
                <p:nvPr/>
              </p:nvSpPr>
              <p:spPr>
                <a:xfrm>
                  <a:off x="4644415" y="3036508"/>
                  <a:ext cx="2957248" cy="19923"/>
                </a:xfrm>
                <a:custGeom>
                  <a:avLst/>
                  <a:gdLst>
                    <a:gd name="connsiteX0" fmla="*/ 2957249 w 2957248"/>
                    <a:gd name="connsiteY0" fmla="*/ 0 h 19923"/>
                    <a:gd name="connsiteX1" fmla="*/ 0 w 2957248"/>
                    <a:gd name="connsiteY1" fmla="*/ 0 h 19923"/>
                    <a:gd name="connsiteX2" fmla="*/ 0 w 2957248"/>
                    <a:gd name="connsiteY2" fmla="*/ 19924 h 19923"/>
                    <a:gd name="connsiteX3" fmla="*/ 2945863 w 2957248"/>
                    <a:gd name="connsiteY3" fmla="*/ 19924 h 19923"/>
                    <a:gd name="connsiteX4" fmla="*/ 2957249 w 2957248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7248" h="19923">
                      <a:moveTo>
                        <a:pt x="2957249" y="0"/>
                      </a:moveTo>
                      <a:lnTo>
                        <a:pt x="0" y="0"/>
                      </a:lnTo>
                      <a:lnTo>
                        <a:pt x="0" y="19924"/>
                      </a:lnTo>
                      <a:lnTo>
                        <a:pt x="2945863" y="19924"/>
                      </a:lnTo>
                      <a:cubicBezTo>
                        <a:pt x="2948710" y="14231"/>
                        <a:pt x="2954402" y="8539"/>
                        <a:pt x="295724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6" name="Freeform: Shape 4015">
                  <a:extLst>
                    <a:ext uri="{FF2B5EF4-FFF2-40B4-BE49-F238E27FC236}">
                      <a16:creationId xmlns:a16="http://schemas.microsoft.com/office/drawing/2014/main" id="{F4675B04-AA77-4B12-A2D9-C8F056C3CCCA}"/>
                    </a:ext>
                  </a:extLst>
                </p:cNvPr>
                <p:cNvSpPr/>
                <p:nvPr/>
              </p:nvSpPr>
              <p:spPr>
                <a:xfrm>
                  <a:off x="4710590" y="2805716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8174 h 222252"/>
                    <a:gd name="connsiteX4" fmla="*/ 1308561 w 2850514"/>
                    <a:gd name="connsiteY4" fmla="*/ 190944 h 222252"/>
                    <a:gd name="connsiteX5" fmla="*/ 1308561 w 2850514"/>
                    <a:gd name="connsiteY5" fmla="*/ 168174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8250 h 222252"/>
                    <a:gd name="connsiteX48" fmla="*/ 2099817 w 2850514"/>
                    <a:gd name="connsiteY48" fmla="*/ 148250 h 222252"/>
                    <a:gd name="connsiteX49" fmla="*/ 2096971 w 2850514"/>
                    <a:gd name="connsiteY49" fmla="*/ 171020 h 222252"/>
                    <a:gd name="connsiteX50" fmla="*/ 2099817 w 2850514"/>
                    <a:gd name="connsiteY50" fmla="*/ 171020 h 222252"/>
                    <a:gd name="connsiteX51" fmla="*/ 2099817 w 2850514"/>
                    <a:gd name="connsiteY51" fmla="*/ 148250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1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11249 h 222252"/>
                    <a:gd name="connsiteX85" fmla="*/ 1704189 w 2850514"/>
                    <a:gd name="connsiteY85" fmla="*/ 176713 h 222252"/>
                    <a:gd name="connsiteX86" fmla="*/ 1709882 w 2850514"/>
                    <a:gd name="connsiteY86" fmla="*/ 199483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11249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1 h 222252"/>
                    <a:gd name="connsiteX94" fmla="*/ 1968890 w 2850514"/>
                    <a:gd name="connsiteY94" fmla="*/ 79941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8174"/>
                      </a:moveTo>
                      <a:cubicBezTo>
                        <a:pt x="1294330" y="168174"/>
                        <a:pt x="1294330" y="190944"/>
                        <a:pt x="1308561" y="190944"/>
                      </a:cubicBezTo>
                      <a:cubicBezTo>
                        <a:pt x="1322792" y="190944"/>
                        <a:pt x="1322792" y="168174"/>
                        <a:pt x="1308561" y="168174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9559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102710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17323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8250"/>
                      </a:moveTo>
                      <a:lnTo>
                        <a:pt x="2099817" y="148250"/>
                      </a:lnTo>
                      <a:cubicBezTo>
                        <a:pt x="2082740" y="148250"/>
                        <a:pt x="2082740" y="171020"/>
                        <a:pt x="2096971" y="171020"/>
                      </a:cubicBezTo>
                      <a:lnTo>
                        <a:pt x="2099817" y="171020"/>
                      </a:lnTo>
                      <a:cubicBezTo>
                        <a:pt x="2114048" y="171020"/>
                        <a:pt x="2114048" y="148250"/>
                        <a:pt x="2099817" y="148250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9483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88479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1"/>
                        <a:pt x="1792423" y="79941"/>
                      </a:cubicBezTo>
                      <a:cubicBezTo>
                        <a:pt x="1809500" y="79941"/>
                        <a:pt x="1809500" y="57171"/>
                        <a:pt x="1792423" y="57171"/>
                      </a:cubicBezTo>
                      <a:close/>
                      <a:moveTo>
                        <a:pt x="1769653" y="111249"/>
                      </a:moveTo>
                      <a:cubicBezTo>
                        <a:pt x="1758268" y="139712"/>
                        <a:pt x="1735498" y="165328"/>
                        <a:pt x="1704189" y="176713"/>
                      </a:cubicBezTo>
                      <a:cubicBezTo>
                        <a:pt x="1689958" y="182405"/>
                        <a:pt x="1695650" y="205175"/>
                        <a:pt x="1709882" y="199483"/>
                      </a:cubicBezTo>
                      <a:cubicBezTo>
                        <a:pt x="1744037" y="185252"/>
                        <a:pt x="1772499" y="159635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11249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1"/>
                        <a:pt x="2094125" y="79941"/>
                      </a:cubicBezTo>
                      <a:lnTo>
                        <a:pt x="1968890" y="79941"/>
                      </a:lnTo>
                      <a:cubicBezTo>
                        <a:pt x="1954659" y="79941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7" name="Freeform: Shape 4016">
                  <a:extLst>
                    <a:ext uri="{FF2B5EF4-FFF2-40B4-BE49-F238E27FC236}">
                      <a16:creationId xmlns:a16="http://schemas.microsoft.com/office/drawing/2014/main" id="{BCED1B11-1151-406D-949E-DF717A441BD9}"/>
                    </a:ext>
                  </a:extLst>
                </p:cNvPr>
                <p:cNvSpPr/>
                <p:nvPr/>
              </p:nvSpPr>
              <p:spPr>
                <a:xfrm>
                  <a:off x="4710590" y="2802870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5328 h 222252"/>
                    <a:gd name="connsiteX4" fmla="*/ 1308561 w 2850514"/>
                    <a:gd name="connsiteY4" fmla="*/ 188098 h 222252"/>
                    <a:gd name="connsiteX5" fmla="*/ 1308561 w 2850514"/>
                    <a:gd name="connsiteY5" fmla="*/ 165328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5404 h 222252"/>
                    <a:gd name="connsiteX48" fmla="*/ 2099817 w 2850514"/>
                    <a:gd name="connsiteY48" fmla="*/ 145404 h 222252"/>
                    <a:gd name="connsiteX49" fmla="*/ 2096971 w 2850514"/>
                    <a:gd name="connsiteY49" fmla="*/ 168174 h 222252"/>
                    <a:gd name="connsiteX50" fmla="*/ 2099817 w 2850514"/>
                    <a:gd name="connsiteY50" fmla="*/ 168174 h 222252"/>
                    <a:gd name="connsiteX51" fmla="*/ 2099817 w 2850514"/>
                    <a:gd name="connsiteY51" fmla="*/ 145404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0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08403 h 222252"/>
                    <a:gd name="connsiteX85" fmla="*/ 1704189 w 2850514"/>
                    <a:gd name="connsiteY85" fmla="*/ 173867 h 222252"/>
                    <a:gd name="connsiteX86" fmla="*/ 1709882 w 2850514"/>
                    <a:gd name="connsiteY86" fmla="*/ 196636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08403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0 h 222252"/>
                    <a:gd name="connsiteX94" fmla="*/ 1968890 w 2850514"/>
                    <a:gd name="connsiteY94" fmla="*/ 79940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5328"/>
                      </a:moveTo>
                      <a:cubicBezTo>
                        <a:pt x="1294330" y="165328"/>
                        <a:pt x="1294330" y="188098"/>
                        <a:pt x="1308561" y="188098"/>
                      </a:cubicBezTo>
                      <a:cubicBezTo>
                        <a:pt x="1322792" y="188098"/>
                        <a:pt x="1322792" y="165328"/>
                        <a:pt x="1308561" y="165328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6713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99864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20169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5404"/>
                      </a:moveTo>
                      <a:lnTo>
                        <a:pt x="2099817" y="145404"/>
                      </a:lnTo>
                      <a:cubicBezTo>
                        <a:pt x="2082740" y="145404"/>
                        <a:pt x="2082740" y="168174"/>
                        <a:pt x="2096971" y="168174"/>
                      </a:cubicBezTo>
                      <a:lnTo>
                        <a:pt x="2099817" y="168174"/>
                      </a:lnTo>
                      <a:cubicBezTo>
                        <a:pt x="2114048" y="168174"/>
                        <a:pt x="2114048" y="145404"/>
                        <a:pt x="2099817" y="145404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6636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91325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0"/>
                        <a:pt x="1792423" y="79940"/>
                      </a:cubicBezTo>
                      <a:cubicBezTo>
                        <a:pt x="1809500" y="79940"/>
                        <a:pt x="1809500" y="57171"/>
                        <a:pt x="1792423" y="57171"/>
                      </a:cubicBezTo>
                      <a:close/>
                      <a:moveTo>
                        <a:pt x="1769653" y="108403"/>
                      </a:moveTo>
                      <a:cubicBezTo>
                        <a:pt x="1758268" y="136865"/>
                        <a:pt x="1735498" y="162482"/>
                        <a:pt x="1704189" y="173867"/>
                      </a:cubicBezTo>
                      <a:cubicBezTo>
                        <a:pt x="1689958" y="179559"/>
                        <a:pt x="1695650" y="202329"/>
                        <a:pt x="1709882" y="196636"/>
                      </a:cubicBezTo>
                      <a:cubicBezTo>
                        <a:pt x="1744037" y="182405"/>
                        <a:pt x="1772499" y="156789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08403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0"/>
                        <a:pt x="2094125" y="79940"/>
                      </a:cubicBezTo>
                      <a:lnTo>
                        <a:pt x="1968890" y="79940"/>
                      </a:lnTo>
                      <a:cubicBezTo>
                        <a:pt x="1954659" y="79940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8" name="Graphic 377">
                <a:extLst>
                  <a:ext uri="{FF2B5EF4-FFF2-40B4-BE49-F238E27FC236}">
                    <a16:creationId xmlns:a16="http://schemas.microsoft.com/office/drawing/2014/main" id="{CD470D61-1A3A-4F22-823C-4ADF74BCB4A5}"/>
                  </a:ext>
                </a:extLst>
              </p:cNvPr>
              <p:cNvGrpSpPr/>
              <p:nvPr/>
            </p:nvGrpSpPr>
            <p:grpSpPr>
              <a:xfrm>
                <a:off x="4643675" y="2460593"/>
                <a:ext cx="2960094" cy="300392"/>
                <a:chOff x="4643675" y="2460593"/>
                <a:chExt cx="2960094" cy="300392"/>
              </a:xfrm>
            </p:grpSpPr>
            <p:sp>
              <p:nvSpPr>
                <p:cNvPr id="4019" name="Freeform: Shape 4018">
                  <a:extLst>
                    <a:ext uri="{FF2B5EF4-FFF2-40B4-BE49-F238E27FC236}">
                      <a16:creationId xmlns:a16="http://schemas.microsoft.com/office/drawing/2014/main" id="{3853C01C-5926-48E3-B8C3-FE19F947E87A}"/>
                    </a:ext>
                  </a:extLst>
                </p:cNvPr>
                <p:cNvSpPr/>
                <p:nvPr/>
              </p:nvSpPr>
              <p:spPr>
                <a:xfrm rot="-10800000">
                  <a:off x="4643675" y="2460593"/>
                  <a:ext cx="2960094" cy="298855"/>
                </a:xfrm>
                <a:custGeom>
                  <a:avLst/>
                  <a:gdLst>
                    <a:gd name="connsiteX0" fmla="*/ 0 w 2960094"/>
                    <a:gd name="connsiteY0" fmla="*/ 0 h 298855"/>
                    <a:gd name="connsiteX1" fmla="*/ 2960095 w 2960094"/>
                    <a:gd name="connsiteY1" fmla="*/ 0 h 298855"/>
                    <a:gd name="connsiteX2" fmla="*/ 2960095 w 2960094"/>
                    <a:gd name="connsiteY2" fmla="*/ 298856 h 298855"/>
                    <a:gd name="connsiteX3" fmla="*/ 0 w 2960094"/>
                    <a:gd name="connsiteY3" fmla="*/ 298856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298855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298856"/>
                      </a:lnTo>
                      <a:lnTo>
                        <a:pt x="0" y="298856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0" name="Freeform: Shape 4019">
                  <a:extLst>
                    <a:ext uri="{FF2B5EF4-FFF2-40B4-BE49-F238E27FC236}">
                      <a16:creationId xmlns:a16="http://schemas.microsoft.com/office/drawing/2014/main" id="{63ED8743-91AE-4DC9-85C8-579235563348}"/>
                    </a:ext>
                  </a:extLst>
                </p:cNvPr>
                <p:cNvSpPr/>
                <p:nvPr/>
              </p:nvSpPr>
              <p:spPr>
                <a:xfrm rot="-10800000">
                  <a:off x="4643675" y="2461899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1" name="Freeform: Shape 4020">
                  <a:extLst>
                    <a:ext uri="{FF2B5EF4-FFF2-40B4-BE49-F238E27FC236}">
                      <a16:creationId xmlns:a16="http://schemas.microsoft.com/office/drawing/2014/main" id="{E4B998E2-9C68-4C42-9F29-994C0D7FD904}"/>
                    </a:ext>
                  </a:extLst>
                </p:cNvPr>
                <p:cNvSpPr/>
                <p:nvPr/>
              </p:nvSpPr>
              <p:spPr>
                <a:xfrm rot="-10800000">
                  <a:off x="4643675" y="274106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2" name="Freeform: Shape 4021">
                  <a:extLst>
                    <a:ext uri="{FF2B5EF4-FFF2-40B4-BE49-F238E27FC236}">
                      <a16:creationId xmlns:a16="http://schemas.microsoft.com/office/drawing/2014/main" id="{7DF1A19F-34EC-4907-9F63-6394A75B6143}"/>
                    </a:ext>
                  </a:extLst>
                </p:cNvPr>
                <p:cNvSpPr/>
                <p:nvPr/>
              </p:nvSpPr>
              <p:spPr>
                <a:xfrm>
                  <a:off x="4687820" y="2506861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2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2 h 222252"/>
                    <a:gd name="connsiteX92" fmla="*/ 884471 w 2457732"/>
                    <a:gd name="connsiteY92" fmla="*/ 102710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0 h 222252"/>
                    <a:gd name="connsiteX96" fmla="*/ 884471 w 2457732"/>
                    <a:gd name="connsiteY96" fmla="*/ 102710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2"/>
                      </a:moveTo>
                      <a:cubicBezTo>
                        <a:pt x="856008" y="208022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2"/>
                        <a:pt x="841777" y="208022"/>
                      </a:cubicBezTo>
                      <a:close/>
                      <a:moveTo>
                        <a:pt x="884471" y="102710"/>
                      </a:moveTo>
                      <a:cubicBezTo>
                        <a:pt x="898702" y="102710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0"/>
                        <a:pt x="759236" y="102710"/>
                      </a:cubicBezTo>
                      <a:lnTo>
                        <a:pt x="884471" y="102710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3" name="Freeform: Shape 4022">
                  <a:extLst>
                    <a:ext uri="{FF2B5EF4-FFF2-40B4-BE49-F238E27FC236}">
                      <a16:creationId xmlns:a16="http://schemas.microsoft.com/office/drawing/2014/main" id="{345BF032-E6CC-4628-9BFF-E7EF36A191C8}"/>
                    </a:ext>
                  </a:extLst>
                </p:cNvPr>
                <p:cNvSpPr/>
                <p:nvPr/>
              </p:nvSpPr>
              <p:spPr>
                <a:xfrm>
                  <a:off x="4687820" y="2504502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22147 h 221765"/>
                    <a:gd name="connsiteX85" fmla="*/ 1143479 w 2457732"/>
                    <a:gd name="connsiteY85" fmla="*/ 196149 h 221765"/>
                    <a:gd name="connsiteX86" fmla="*/ 1149171 w 2457732"/>
                    <a:gd name="connsiteY86" fmla="*/ 173379 h 221765"/>
                    <a:gd name="connsiteX87" fmla="*/ 1083708 w 2457732"/>
                    <a:gd name="connsiteY87" fmla="*/ 107916 h 221765"/>
                    <a:gd name="connsiteX88" fmla="*/ 1063784 w 2457732"/>
                    <a:gd name="connsiteY88" fmla="*/ 122147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22147"/>
                      </a:moveTo>
                      <a:cubicBezTo>
                        <a:pt x="1078015" y="156302"/>
                        <a:pt x="1106478" y="181918"/>
                        <a:pt x="1143479" y="196149"/>
                      </a:cubicBezTo>
                      <a:cubicBezTo>
                        <a:pt x="1157710" y="201842"/>
                        <a:pt x="1163403" y="179072"/>
                        <a:pt x="1149171" y="173379"/>
                      </a:cubicBezTo>
                      <a:cubicBezTo>
                        <a:pt x="1120709" y="161994"/>
                        <a:pt x="1097939" y="136378"/>
                        <a:pt x="1083708" y="107916"/>
                      </a:cubicBezTo>
                      <a:cubicBezTo>
                        <a:pt x="1078015" y="96531"/>
                        <a:pt x="1058092" y="107916"/>
                        <a:pt x="1063784" y="122147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24" name="Freeform: Shape 4023">
              <a:extLst>
                <a:ext uri="{FF2B5EF4-FFF2-40B4-BE49-F238E27FC236}">
                  <a16:creationId xmlns:a16="http://schemas.microsoft.com/office/drawing/2014/main" id="{EE4379CA-85CD-4F4A-8A82-BF3BCE668858}"/>
                </a:ext>
              </a:extLst>
            </p:cNvPr>
            <p:cNvSpPr/>
            <p:nvPr/>
          </p:nvSpPr>
          <p:spPr>
            <a:xfrm>
              <a:off x="-4370865" y="2504260"/>
              <a:ext cx="574344" cy="1098650"/>
            </a:xfrm>
            <a:custGeom>
              <a:avLst/>
              <a:gdLst>
                <a:gd name="connsiteX0" fmla="*/ 378551 w 574344"/>
                <a:gd name="connsiteY0" fmla="*/ 1098650 h 1098650"/>
                <a:gd name="connsiteX1" fmla="*/ 398474 w 574344"/>
                <a:gd name="connsiteY1" fmla="*/ 0 h 1098650"/>
                <a:gd name="connsiteX2" fmla="*/ 0 w 574344"/>
                <a:gd name="connsiteY2" fmla="*/ 0 h 1098650"/>
                <a:gd name="connsiteX3" fmla="*/ 378551 w 574344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44" h="1098650">
                  <a:moveTo>
                    <a:pt x="378551" y="1098650"/>
                  </a:moveTo>
                  <a:cubicBezTo>
                    <a:pt x="378551" y="1098650"/>
                    <a:pt x="805487" y="395628"/>
                    <a:pt x="398474" y="0"/>
                  </a:cubicBezTo>
                  <a:lnTo>
                    <a:pt x="0" y="0"/>
                  </a:lnTo>
                  <a:lnTo>
                    <a:pt x="378551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5" name="Freeform: Shape 4024">
              <a:extLst>
                <a:ext uri="{FF2B5EF4-FFF2-40B4-BE49-F238E27FC236}">
                  <a16:creationId xmlns:a16="http://schemas.microsoft.com/office/drawing/2014/main" id="{645D1235-3E22-4DDD-8053-3C82B354449E}"/>
                </a:ext>
              </a:extLst>
            </p:cNvPr>
            <p:cNvSpPr/>
            <p:nvPr/>
          </p:nvSpPr>
          <p:spPr>
            <a:xfrm>
              <a:off x="-1741920" y="2504260"/>
              <a:ext cx="570233" cy="1098650"/>
            </a:xfrm>
            <a:custGeom>
              <a:avLst/>
              <a:gdLst>
                <a:gd name="connsiteX0" fmla="*/ 194530 w 570233"/>
                <a:gd name="connsiteY0" fmla="*/ 1098650 h 1098650"/>
                <a:gd name="connsiteX1" fmla="*/ 174606 w 570233"/>
                <a:gd name="connsiteY1" fmla="*/ 0 h 1098650"/>
                <a:gd name="connsiteX2" fmla="*/ 570234 w 570233"/>
                <a:gd name="connsiteY2" fmla="*/ 0 h 1098650"/>
                <a:gd name="connsiteX3" fmla="*/ 194530 w 570233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233" h="1098650">
                  <a:moveTo>
                    <a:pt x="194530" y="1098650"/>
                  </a:moveTo>
                  <a:cubicBezTo>
                    <a:pt x="194530" y="1098650"/>
                    <a:pt x="-229561" y="395628"/>
                    <a:pt x="174606" y="0"/>
                  </a:cubicBezTo>
                  <a:lnTo>
                    <a:pt x="570234" y="0"/>
                  </a:lnTo>
                  <a:lnTo>
                    <a:pt x="194530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6" name="Freeform: Shape 4025">
              <a:extLst>
                <a:ext uri="{FF2B5EF4-FFF2-40B4-BE49-F238E27FC236}">
                  <a16:creationId xmlns:a16="http://schemas.microsoft.com/office/drawing/2014/main" id="{6DAA985D-BF6C-42E5-B867-2DBA96087BD2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327260 w 3472418"/>
                <a:gd name="connsiteY0" fmla="*/ 105311 h 1309272"/>
                <a:gd name="connsiteX1" fmla="*/ 2971480 w 3472418"/>
                <a:gd name="connsiteY1" fmla="*/ 1203962 h 1309272"/>
                <a:gd name="connsiteX2" fmla="*/ 526555 w 3472418"/>
                <a:gd name="connsiteY2" fmla="*/ 1203962 h 1309272"/>
                <a:gd name="connsiteX3" fmla="*/ 148005 w 3472418"/>
                <a:gd name="connsiteY3" fmla="*/ 105311 h 1309272"/>
                <a:gd name="connsiteX4" fmla="*/ 3327260 w 3472418"/>
                <a:gd name="connsiteY4" fmla="*/ 105311 h 1309272"/>
                <a:gd name="connsiteX5" fmla="*/ 3472419 w 3472418"/>
                <a:gd name="connsiteY5" fmla="*/ 0 h 1309272"/>
                <a:gd name="connsiteX6" fmla="*/ 0 w 3472418"/>
                <a:gd name="connsiteY6" fmla="*/ 0 h 1309272"/>
                <a:gd name="connsiteX7" fmla="*/ 449707 w 3472418"/>
                <a:gd name="connsiteY7" fmla="*/ 1309273 h 1309272"/>
                <a:gd name="connsiteX8" fmla="*/ 3048328 w 3472418"/>
                <a:gd name="connsiteY8" fmla="*/ 1309273 h 1309272"/>
                <a:gd name="connsiteX9" fmla="*/ 3472419 w 3472418"/>
                <a:gd name="connsiteY9" fmla="*/ 0 h 1309272"/>
                <a:gd name="connsiteX10" fmla="*/ 3472419 w 3472418"/>
                <a:gd name="connsiteY10" fmla="*/ 0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418" h="1309272">
                  <a:moveTo>
                    <a:pt x="3327260" y="105311"/>
                  </a:moveTo>
                  <a:lnTo>
                    <a:pt x="2971480" y="1203962"/>
                  </a:lnTo>
                  <a:lnTo>
                    <a:pt x="526555" y="1203962"/>
                  </a:lnTo>
                  <a:lnTo>
                    <a:pt x="148005" y="105311"/>
                  </a:lnTo>
                  <a:lnTo>
                    <a:pt x="3327260" y="105311"/>
                  </a:lnTo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lnTo>
                    <a:pt x="3472419" y="0"/>
                  </a:lnTo>
                  <a:lnTo>
                    <a:pt x="3472419" y="0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27" name="Graphic 377">
              <a:extLst>
                <a:ext uri="{FF2B5EF4-FFF2-40B4-BE49-F238E27FC236}">
                  <a16:creationId xmlns:a16="http://schemas.microsoft.com/office/drawing/2014/main" id="{CD92D255-6E33-42C7-A300-CDDBA17B9AAA}"/>
                </a:ext>
              </a:extLst>
            </p:cNvPr>
            <p:cNvGrpSpPr/>
            <p:nvPr/>
          </p:nvGrpSpPr>
          <p:grpSpPr>
            <a:xfrm>
              <a:off x="-4518870" y="2398949"/>
              <a:ext cx="3472418" cy="1212500"/>
              <a:chOff x="4371175" y="2398949"/>
              <a:chExt cx="3472418" cy="1212500"/>
            </a:xfrm>
            <a:solidFill>
              <a:srgbClr val="FFFF31"/>
            </a:solidFill>
          </p:grpSpPr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id="{6829FB15-D755-47B0-95F4-2247484B8EA4}"/>
                  </a:ext>
                </a:extLst>
              </p:cNvPr>
              <p:cNvSpPr/>
              <p:nvPr/>
            </p:nvSpPr>
            <p:spPr>
              <a:xfrm>
                <a:off x="4371175" y="2398949"/>
                <a:ext cx="3472418" cy="8538"/>
              </a:xfrm>
              <a:custGeom>
                <a:avLst/>
                <a:gdLst>
                  <a:gd name="connsiteX0" fmla="*/ 3469573 w 3472418"/>
                  <a:gd name="connsiteY0" fmla="*/ 8539 h 8538"/>
                  <a:gd name="connsiteX1" fmla="*/ 3472419 w 3472418"/>
                  <a:gd name="connsiteY1" fmla="*/ 0 h 8538"/>
                  <a:gd name="connsiteX2" fmla="*/ 0 w 3472418"/>
                  <a:gd name="connsiteY2" fmla="*/ 0 h 8538"/>
                  <a:gd name="connsiteX3" fmla="*/ 2846 w 3472418"/>
                  <a:gd name="connsiteY3" fmla="*/ 8539 h 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2418" h="8538">
                    <a:moveTo>
                      <a:pt x="3469573" y="8539"/>
                    </a:moveTo>
                    <a:lnTo>
                      <a:pt x="3472419" y="0"/>
                    </a:lnTo>
                    <a:lnTo>
                      <a:pt x="0" y="0"/>
                    </a:lnTo>
                    <a:lnTo>
                      <a:pt x="2846" y="8539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id="{B65C3758-5C71-4DF6-BA50-7865E4325996}"/>
                  </a:ext>
                </a:extLst>
              </p:cNvPr>
              <p:cNvSpPr/>
              <p:nvPr/>
            </p:nvSpPr>
            <p:spPr>
              <a:xfrm>
                <a:off x="4519180" y="2515645"/>
                <a:ext cx="3179255" cy="1095804"/>
              </a:xfrm>
              <a:custGeom>
                <a:avLst/>
                <a:gdLst>
                  <a:gd name="connsiteX0" fmla="*/ 378551 w 3179255"/>
                  <a:gd name="connsiteY0" fmla="*/ 1095804 h 1095804"/>
                  <a:gd name="connsiteX1" fmla="*/ 2823475 w 3179255"/>
                  <a:gd name="connsiteY1" fmla="*/ 1095804 h 1095804"/>
                  <a:gd name="connsiteX2" fmla="*/ 3179256 w 3179255"/>
                  <a:gd name="connsiteY2" fmla="*/ 0 h 1095804"/>
                  <a:gd name="connsiteX3" fmla="*/ 3173563 w 3179255"/>
                  <a:gd name="connsiteY3" fmla="*/ 0 h 1095804"/>
                  <a:gd name="connsiteX4" fmla="*/ 2823475 w 3179255"/>
                  <a:gd name="connsiteY4" fmla="*/ 1087265 h 1095804"/>
                  <a:gd name="connsiteX5" fmla="*/ 378551 w 3179255"/>
                  <a:gd name="connsiteY5" fmla="*/ 1087265 h 1095804"/>
                  <a:gd name="connsiteX6" fmla="*/ 2846 w 3179255"/>
                  <a:gd name="connsiteY6" fmla="*/ 0 h 1095804"/>
                  <a:gd name="connsiteX7" fmla="*/ 0 w 3179255"/>
                  <a:gd name="connsiteY7" fmla="*/ 0 h 10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9255" h="1095804">
                    <a:moveTo>
                      <a:pt x="378551" y="1095804"/>
                    </a:moveTo>
                    <a:lnTo>
                      <a:pt x="2823475" y="1095804"/>
                    </a:lnTo>
                    <a:lnTo>
                      <a:pt x="3179256" y="0"/>
                    </a:lnTo>
                    <a:lnTo>
                      <a:pt x="3173563" y="0"/>
                    </a:lnTo>
                    <a:lnTo>
                      <a:pt x="2823475" y="1087265"/>
                    </a:lnTo>
                    <a:lnTo>
                      <a:pt x="378551" y="1087265"/>
                    </a:lnTo>
                    <a:lnTo>
                      <a:pt x="28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43" name="Freeform: Shape 4042">
              <a:extLst>
                <a:ext uri="{FF2B5EF4-FFF2-40B4-BE49-F238E27FC236}">
                  <a16:creationId xmlns:a16="http://schemas.microsoft.com/office/drawing/2014/main" id="{BCF9ACC5-9256-4955-9575-BE40C1BE1D0C}"/>
                </a:ext>
              </a:extLst>
            </p:cNvPr>
            <p:cNvSpPr/>
            <p:nvPr/>
          </p:nvSpPr>
          <p:spPr>
            <a:xfrm>
              <a:off x="-2976205" y="2319254"/>
              <a:ext cx="384243" cy="51232"/>
            </a:xfrm>
            <a:custGeom>
              <a:avLst/>
              <a:gdLst>
                <a:gd name="connsiteX0" fmla="*/ 384243 w 384243"/>
                <a:gd name="connsiteY0" fmla="*/ 51232 h 51232"/>
                <a:gd name="connsiteX1" fmla="*/ 0 w 384243"/>
                <a:gd name="connsiteY1" fmla="*/ 51232 h 51232"/>
                <a:gd name="connsiteX2" fmla="*/ 22770 w 384243"/>
                <a:gd name="connsiteY2" fmla="*/ 0 h 51232"/>
                <a:gd name="connsiteX3" fmla="*/ 355781 w 384243"/>
                <a:gd name="connsiteY3" fmla="*/ 0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51232">
                  <a:moveTo>
                    <a:pt x="384243" y="51232"/>
                  </a:moveTo>
                  <a:lnTo>
                    <a:pt x="0" y="51232"/>
                  </a:lnTo>
                  <a:lnTo>
                    <a:pt x="22770" y="0"/>
                  </a:lnTo>
                  <a:lnTo>
                    <a:pt x="355781" y="0"/>
                  </a:lnTo>
                  <a:close/>
                </a:path>
              </a:pathLst>
            </a:custGeom>
            <a:solidFill>
              <a:srgbClr val="FFDB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4" name="Freeform: Shape 4043">
              <a:extLst>
                <a:ext uri="{FF2B5EF4-FFF2-40B4-BE49-F238E27FC236}">
                  <a16:creationId xmlns:a16="http://schemas.microsoft.com/office/drawing/2014/main" id="{02D8E443-8BF4-4D80-91D2-1E362D39A6B2}"/>
                </a:ext>
              </a:extLst>
            </p:cNvPr>
            <p:cNvSpPr/>
            <p:nvPr/>
          </p:nvSpPr>
          <p:spPr>
            <a:xfrm>
              <a:off x="-2976205" y="2370486"/>
              <a:ext cx="384243" cy="25616"/>
            </a:xfrm>
            <a:custGeom>
              <a:avLst/>
              <a:gdLst>
                <a:gd name="connsiteX0" fmla="*/ 0 w 384243"/>
                <a:gd name="connsiteY0" fmla="*/ 0 h 25616"/>
                <a:gd name="connsiteX1" fmla="*/ 384243 w 384243"/>
                <a:gd name="connsiteY1" fmla="*/ 0 h 25616"/>
                <a:gd name="connsiteX2" fmla="*/ 384243 w 384243"/>
                <a:gd name="connsiteY2" fmla="*/ 25616 h 25616"/>
                <a:gd name="connsiteX3" fmla="*/ 0 w 384243"/>
                <a:gd name="connsiteY3" fmla="*/ 25616 h 2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25616">
                  <a:moveTo>
                    <a:pt x="0" y="0"/>
                  </a:moveTo>
                  <a:lnTo>
                    <a:pt x="384243" y="0"/>
                  </a:lnTo>
                  <a:lnTo>
                    <a:pt x="384243" y="25616"/>
                  </a:lnTo>
                  <a:lnTo>
                    <a:pt x="0" y="25616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" name="Graphic 378">
            <a:extLst>
              <a:ext uri="{FF2B5EF4-FFF2-40B4-BE49-F238E27FC236}">
                <a16:creationId xmlns:a16="http://schemas.microsoft.com/office/drawing/2014/main" id="{2B60E854-573D-449F-9756-3C1AEEBB0E91}"/>
              </a:ext>
            </a:extLst>
          </p:cNvPr>
          <p:cNvGrpSpPr/>
          <p:nvPr/>
        </p:nvGrpSpPr>
        <p:grpSpPr>
          <a:xfrm rot="18640962">
            <a:off x="5477309" y="4937071"/>
            <a:ext cx="1809248" cy="220038"/>
            <a:chOff x="5868899" y="813333"/>
            <a:chExt cx="2483705" cy="464536"/>
          </a:xfrm>
        </p:grpSpPr>
        <p:grpSp>
          <p:nvGrpSpPr>
            <p:cNvPr id="4" name="Graphic 378">
              <a:extLst>
                <a:ext uri="{FF2B5EF4-FFF2-40B4-BE49-F238E27FC236}">
                  <a16:creationId xmlns:a16="http://schemas.microsoft.com/office/drawing/2014/main" id="{21F19987-57EA-4FA9-A205-CE2D62754163}"/>
                </a:ext>
              </a:extLst>
            </p:cNvPr>
            <p:cNvGrpSpPr/>
            <p:nvPr/>
          </p:nvGrpSpPr>
          <p:grpSpPr>
            <a:xfrm>
              <a:off x="5868899" y="822878"/>
              <a:ext cx="2058940" cy="445445"/>
              <a:chOff x="5868899" y="822878"/>
              <a:chExt cx="2058940" cy="44544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C5031023-C202-4CE9-9718-E46B197E9AF5}"/>
                  </a:ext>
                </a:extLst>
              </p:cNvPr>
              <p:cNvSpPr/>
              <p:nvPr/>
            </p:nvSpPr>
            <p:spPr>
              <a:xfrm>
                <a:off x="5868899" y="996284"/>
                <a:ext cx="98979" cy="272039"/>
              </a:xfrm>
              <a:custGeom>
                <a:avLst/>
                <a:gdLst>
                  <a:gd name="connsiteX0" fmla="*/ 46481 w 98979"/>
                  <a:gd name="connsiteY0" fmla="*/ 272040 h 272039"/>
                  <a:gd name="connsiteX1" fmla="*/ 98980 w 98979"/>
                  <a:gd name="connsiteY1" fmla="*/ 272040 h 272039"/>
                  <a:gd name="connsiteX2" fmla="*/ 81480 w 98979"/>
                  <a:gd name="connsiteY2" fmla="*/ 31818 h 272039"/>
                  <a:gd name="connsiteX3" fmla="*/ 1936 w 98979"/>
                  <a:gd name="connsiteY3" fmla="*/ 0 h 272039"/>
                  <a:gd name="connsiteX4" fmla="*/ 46481 w 98979"/>
                  <a:gd name="connsiteY4" fmla="*/ 272040 h 2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79" h="272039">
                    <a:moveTo>
                      <a:pt x="46481" y="272040"/>
                    </a:moveTo>
                    <a:lnTo>
                      <a:pt x="98980" y="272040"/>
                    </a:lnTo>
                    <a:cubicBezTo>
                      <a:pt x="84662" y="184542"/>
                      <a:pt x="79889" y="103407"/>
                      <a:pt x="81480" y="31818"/>
                    </a:cubicBezTo>
                    <a:cubicBezTo>
                      <a:pt x="54435" y="23863"/>
                      <a:pt x="28981" y="14318"/>
                      <a:pt x="1936" y="0"/>
                    </a:cubicBezTo>
                    <a:cubicBezTo>
                      <a:pt x="-4427" y="76362"/>
                      <a:pt x="3527" y="170224"/>
                      <a:pt x="46481" y="27204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E615D9C-311A-47C3-AC15-32C00BC1C893}"/>
                  </a:ext>
                </a:extLst>
              </p:cNvPr>
              <p:cNvSpPr/>
              <p:nvPr/>
            </p:nvSpPr>
            <p:spPr>
              <a:xfrm>
                <a:off x="5870835" y="822878"/>
                <a:ext cx="98634" cy="205223"/>
              </a:xfrm>
              <a:custGeom>
                <a:avLst/>
                <a:gdLst>
                  <a:gd name="connsiteX0" fmla="*/ 44545 w 98634"/>
                  <a:gd name="connsiteY0" fmla="*/ 0 h 205223"/>
                  <a:gd name="connsiteX1" fmla="*/ 0 w 98634"/>
                  <a:gd name="connsiteY1" fmla="*/ 173406 h 205223"/>
                  <a:gd name="connsiteX2" fmla="*/ 79544 w 98634"/>
                  <a:gd name="connsiteY2" fmla="*/ 205223 h 205223"/>
                  <a:gd name="connsiteX3" fmla="*/ 98634 w 98634"/>
                  <a:gd name="connsiteY3" fmla="*/ 0 h 205223"/>
                  <a:gd name="connsiteX4" fmla="*/ 44545 w 98634"/>
                  <a:gd name="connsiteY4" fmla="*/ 0 h 20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34" h="205223">
                    <a:moveTo>
                      <a:pt x="44545" y="0"/>
                    </a:moveTo>
                    <a:cubicBezTo>
                      <a:pt x="44545" y="0"/>
                      <a:pt x="9545" y="68408"/>
                      <a:pt x="0" y="173406"/>
                    </a:cubicBezTo>
                    <a:cubicBezTo>
                      <a:pt x="25454" y="186133"/>
                      <a:pt x="52499" y="197269"/>
                      <a:pt x="79544" y="205223"/>
                    </a:cubicBezTo>
                    <a:cubicBezTo>
                      <a:pt x="81135" y="122498"/>
                      <a:pt x="89089" y="52499"/>
                      <a:pt x="98634" y="0"/>
                    </a:cubicBezTo>
                    <a:lnTo>
                      <a:pt x="44545" y="0"/>
                    </a:ln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C04C314-CA7E-47A3-A77D-6C594C210324}"/>
                  </a:ext>
                </a:extLst>
              </p:cNvPr>
              <p:cNvSpPr/>
              <p:nvPr/>
            </p:nvSpPr>
            <p:spPr>
              <a:xfrm>
                <a:off x="5950086" y="1028102"/>
                <a:ext cx="352353" cy="240222"/>
              </a:xfrm>
              <a:custGeom>
                <a:avLst/>
                <a:gdLst>
                  <a:gd name="connsiteX0" fmla="*/ 292 w 352353"/>
                  <a:gd name="connsiteY0" fmla="*/ 0 h 240222"/>
                  <a:gd name="connsiteX1" fmla="*/ 17792 w 352353"/>
                  <a:gd name="connsiteY1" fmla="*/ 240222 h 240222"/>
                  <a:gd name="connsiteX2" fmla="*/ 323241 w 352353"/>
                  <a:gd name="connsiteY2" fmla="*/ 240222 h 240222"/>
                  <a:gd name="connsiteX3" fmla="*/ 329604 w 352353"/>
                  <a:gd name="connsiteY3" fmla="*/ 39772 h 240222"/>
                  <a:gd name="connsiteX4" fmla="*/ 57564 w 352353"/>
                  <a:gd name="connsiteY4" fmla="*/ 11136 h 240222"/>
                  <a:gd name="connsiteX5" fmla="*/ 292 w 352353"/>
                  <a:gd name="connsiteY5" fmla="*/ 0 h 24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353" h="240222">
                    <a:moveTo>
                      <a:pt x="292" y="0"/>
                    </a:moveTo>
                    <a:cubicBezTo>
                      <a:pt x="-1298" y="71589"/>
                      <a:pt x="3474" y="152724"/>
                      <a:pt x="17792" y="240222"/>
                    </a:cubicBezTo>
                    <a:lnTo>
                      <a:pt x="323241" y="240222"/>
                    </a:lnTo>
                    <a:cubicBezTo>
                      <a:pt x="356649" y="168633"/>
                      <a:pt x="364603" y="124089"/>
                      <a:pt x="329604" y="39772"/>
                    </a:cubicBezTo>
                    <a:cubicBezTo>
                      <a:pt x="238924" y="30227"/>
                      <a:pt x="148244" y="20681"/>
                      <a:pt x="57564" y="11136"/>
                    </a:cubicBezTo>
                    <a:cubicBezTo>
                      <a:pt x="38474" y="9545"/>
                      <a:pt x="19383" y="4773"/>
                      <a:pt x="292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EECCBAB-C6D3-40C1-A48C-0B7127600EDE}"/>
                  </a:ext>
                </a:extLst>
              </p:cNvPr>
              <p:cNvSpPr/>
              <p:nvPr/>
            </p:nvSpPr>
            <p:spPr>
              <a:xfrm>
                <a:off x="5948788" y="822878"/>
                <a:ext cx="329311" cy="244995"/>
              </a:xfrm>
              <a:custGeom>
                <a:avLst/>
                <a:gdLst>
                  <a:gd name="connsiteX0" fmla="*/ 316585 w 329311"/>
                  <a:gd name="connsiteY0" fmla="*/ 0 h 244995"/>
                  <a:gd name="connsiteX1" fmla="*/ 19090 w 329311"/>
                  <a:gd name="connsiteY1" fmla="*/ 0 h 244995"/>
                  <a:gd name="connsiteX2" fmla="*/ 0 w 329311"/>
                  <a:gd name="connsiteY2" fmla="*/ 205223 h 244995"/>
                  <a:gd name="connsiteX3" fmla="*/ 57271 w 329311"/>
                  <a:gd name="connsiteY3" fmla="*/ 216359 h 244995"/>
                  <a:gd name="connsiteX4" fmla="*/ 329312 w 329311"/>
                  <a:gd name="connsiteY4" fmla="*/ 244995 h 244995"/>
                  <a:gd name="connsiteX5" fmla="*/ 313403 w 329311"/>
                  <a:gd name="connsiteY5" fmla="*/ 209996 h 244995"/>
                  <a:gd name="connsiteX6" fmla="*/ 316585 w 329311"/>
                  <a:gd name="connsiteY6" fmla="*/ 0 h 2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311" h="244995">
                    <a:moveTo>
                      <a:pt x="316585" y="0"/>
                    </a:moveTo>
                    <a:lnTo>
                      <a:pt x="19090" y="0"/>
                    </a:lnTo>
                    <a:cubicBezTo>
                      <a:pt x="11136" y="52499"/>
                      <a:pt x="1591" y="122498"/>
                      <a:pt x="0" y="205223"/>
                    </a:cubicBezTo>
                    <a:cubicBezTo>
                      <a:pt x="19090" y="211587"/>
                      <a:pt x="39772" y="214768"/>
                      <a:pt x="57271" y="216359"/>
                    </a:cubicBezTo>
                    <a:cubicBezTo>
                      <a:pt x="147951" y="225905"/>
                      <a:pt x="238632" y="235450"/>
                      <a:pt x="329312" y="244995"/>
                    </a:cubicBezTo>
                    <a:cubicBezTo>
                      <a:pt x="324539" y="233859"/>
                      <a:pt x="319766" y="222723"/>
                      <a:pt x="313403" y="209996"/>
                    </a:cubicBezTo>
                    <a:cubicBezTo>
                      <a:pt x="278404" y="135225"/>
                      <a:pt x="291130" y="60453"/>
                      <a:pt x="316585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F8D5A5A-9E21-43ED-AFD9-4D2768B7630A}"/>
                  </a:ext>
                </a:extLst>
              </p:cNvPr>
              <p:cNvSpPr/>
              <p:nvPr/>
            </p:nvSpPr>
            <p:spPr>
              <a:xfrm>
                <a:off x="6324052" y="822878"/>
                <a:ext cx="1206067" cy="296801"/>
              </a:xfrm>
              <a:custGeom>
                <a:avLst/>
                <a:gdLst>
                  <a:gd name="connsiteX0" fmla="*/ 1175841 w 1206067"/>
                  <a:gd name="connsiteY0" fmla="*/ 0 h 296801"/>
                  <a:gd name="connsiteX1" fmla="*/ 33591 w 1206067"/>
                  <a:gd name="connsiteY1" fmla="*/ 0 h 296801"/>
                  <a:gd name="connsiteX2" fmla="*/ 14501 w 1206067"/>
                  <a:gd name="connsiteY2" fmla="*/ 173406 h 296801"/>
                  <a:gd name="connsiteX3" fmla="*/ 47909 w 1206067"/>
                  <a:gd name="connsiteY3" fmla="*/ 252950 h 296801"/>
                  <a:gd name="connsiteX4" fmla="*/ 1206068 w 1206067"/>
                  <a:gd name="connsiteY4" fmla="*/ 291131 h 296801"/>
                  <a:gd name="connsiteX5" fmla="*/ 1174250 w 1206067"/>
                  <a:gd name="connsiteY5" fmla="*/ 208405 h 296801"/>
                  <a:gd name="connsiteX6" fmla="*/ 1175841 w 1206067"/>
                  <a:gd name="connsiteY6" fmla="*/ 0 h 29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67" h="296801">
                    <a:moveTo>
                      <a:pt x="1175841" y="0"/>
                    </a:moveTo>
                    <a:lnTo>
                      <a:pt x="33591" y="0"/>
                    </a:lnTo>
                    <a:cubicBezTo>
                      <a:pt x="6546" y="47726"/>
                      <a:pt x="-15726" y="112952"/>
                      <a:pt x="14501" y="173406"/>
                    </a:cubicBezTo>
                    <a:cubicBezTo>
                      <a:pt x="28818" y="203632"/>
                      <a:pt x="39954" y="229086"/>
                      <a:pt x="47909" y="252950"/>
                    </a:cubicBezTo>
                    <a:cubicBezTo>
                      <a:pt x="434492" y="287949"/>
                      <a:pt x="821076" y="307039"/>
                      <a:pt x="1206068" y="291131"/>
                    </a:cubicBezTo>
                    <a:cubicBezTo>
                      <a:pt x="1199704" y="267267"/>
                      <a:pt x="1190159" y="240223"/>
                      <a:pt x="1174250" y="208405"/>
                    </a:cubicBezTo>
                    <a:cubicBezTo>
                      <a:pt x="1137660" y="135225"/>
                      <a:pt x="1150387" y="60453"/>
                      <a:pt x="1175841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1E54918-1907-443C-86D3-F80198AC1869}"/>
                  </a:ext>
                </a:extLst>
              </p:cNvPr>
              <p:cNvSpPr/>
              <p:nvPr/>
            </p:nvSpPr>
            <p:spPr>
              <a:xfrm>
                <a:off x="6364007" y="1077419"/>
                <a:ext cx="1172739" cy="190905"/>
              </a:xfrm>
              <a:custGeom>
                <a:avLst/>
                <a:gdLst>
                  <a:gd name="connsiteX0" fmla="*/ 7954 w 1172739"/>
                  <a:gd name="connsiteY0" fmla="*/ 0 h 190905"/>
                  <a:gd name="connsiteX1" fmla="*/ 0 w 1172739"/>
                  <a:gd name="connsiteY1" fmla="*/ 190905 h 190905"/>
                  <a:gd name="connsiteX2" fmla="*/ 1143841 w 1172739"/>
                  <a:gd name="connsiteY2" fmla="*/ 190905 h 190905"/>
                  <a:gd name="connsiteX3" fmla="*/ 1166113 w 1172739"/>
                  <a:gd name="connsiteY3" fmla="*/ 38181 h 190905"/>
                  <a:gd name="connsiteX4" fmla="*/ 7954 w 1172739"/>
                  <a:gd name="connsiteY4" fmla="*/ 0 h 19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39" h="190905">
                    <a:moveTo>
                      <a:pt x="7954" y="0"/>
                    </a:moveTo>
                    <a:cubicBezTo>
                      <a:pt x="30227" y="73180"/>
                      <a:pt x="23863" y="127270"/>
                      <a:pt x="0" y="190905"/>
                    </a:cubicBezTo>
                    <a:lnTo>
                      <a:pt x="1143841" y="190905"/>
                    </a:lnTo>
                    <a:cubicBezTo>
                      <a:pt x="1170886" y="133634"/>
                      <a:pt x="1180431" y="93862"/>
                      <a:pt x="1166113" y="38181"/>
                    </a:cubicBezTo>
                    <a:cubicBezTo>
                      <a:pt x="781121" y="54090"/>
                      <a:pt x="394538" y="34999"/>
                      <a:pt x="7954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1FD0F6C-4799-486A-B601-1BC196C9BD0F}"/>
                  </a:ext>
                </a:extLst>
              </p:cNvPr>
              <p:cNvSpPr/>
              <p:nvPr/>
            </p:nvSpPr>
            <p:spPr>
              <a:xfrm>
                <a:off x="7598528" y="1085373"/>
                <a:ext cx="329311" cy="182950"/>
              </a:xfrm>
              <a:custGeom>
                <a:avLst/>
                <a:gdLst>
                  <a:gd name="connsiteX0" fmla="*/ 0 w 329311"/>
                  <a:gd name="connsiteY0" fmla="*/ 182951 h 182950"/>
                  <a:gd name="connsiteX1" fmla="*/ 329312 w 329311"/>
                  <a:gd name="connsiteY1" fmla="*/ 182951 h 182950"/>
                  <a:gd name="connsiteX2" fmla="*/ 329312 w 329311"/>
                  <a:gd name="connsiteY2" fmla="*/ 0 h 182950"/>
                  <a:gd name="connsiteX3" fmla="*/ 17500 w 329311"/>
                  <a:gd name="connsiteY3" fmla="*/ 25454 h 182950"/>
                  <a:gd name="connsiteX4" fmla="*/ 0 w 329311"/>
                  <a:gd name="connsiteY4" fmla="*/ 182951 h 18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11" h="182950">
                    <a:moveTo>
                      <a:pt x="0" y="182951"/>
                    </a:moveTo>
                    <a:lnTo>
                      <a:pt x="329312" y="182951"/>
                    </a:lnTo>
                    <a:lnTo>
                      <a:pt x="329312" y="0"/>
                    </a:lnTo>
                    <a:cubicBezTo>
                      <a:pt x="225905" y="11136"/>
                      <a:pt x="120907" y="20681"/>
                      <a:pt x="17500" y="25454"/>
                    </a:cubicBezTo>
                    <a:cubicBezTo>
                      <a:pt x="28636" y="82726"/>
                      <a:pt x="20682" y="128861"/>
                      <a:pt x="0" y="182951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D2C937-CBF4-47B7-9E12-DBDAAC083854}"/>
                  </a:ext>
                </a:extLst>
              </p:cNvPr>
              <p:cNvSpPr/>
              <p:nvPr/>
            </p:nvSpPr>
            <p:spPr>
              <a:xfrm>
                <a:off x="7558573" y="822878"/>
                <a:ext cx="367675" cy="287948"/>
              </a:xfrm>
              <a:custGeom>
                <a:avLst/>
                <a:gdLst>
                  <a:gd name="connsiteX0" fmla="*/ 33591 w 367675"/>
                  <a:gd name="connsiteY0" fmla="*/ 0 h 287948"/>
                  <a:gd name="connsiteX1" fmla="*/ 14500 w 367675"/>
                  <a:gd name="connsiteY1" fmla="*/ 173406 h 287948"/>
                  <a:gd name="connsiteX2" fmla="*/ 55863 w 367675"/>
                  <a:gd name="connsiteY2" fmla="*/ 287949 h 287948"/>
                  <a:gd name="connsiteX3" fmla="*/ 367675 w 367675"/>
                  <a:gd name="connsiteY3" fmla="*/ 262495 h 287948"/>
                  <a:gd name="connsiteX4" fmla="*/ 367675 w 367675"/>
                  <a:gd name="connsiteY4" fmla="*/ 1591 h 287948"/>
                  <a:gd name="connsiteX5" fmla="*/ 33591 w 367675"/>
                  <a:gd name="connsiteY5" fmla="*/ 1591 h 28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75" h="287948">
                    <a:moveTo>
                      <a:pt x="33591" y="0"/>
                    </a:moveTo>
                    <a:cubicBezTo>
                      <a:pt x="6546" y="47726"/>
                      <a:pt x="-15726" y="112952"/>
                      <a:pt x="14500" y="173406"/>
                    </a:cubicBezTo>
                    <a:cubicBezTo>
                      <a:pt x="35182" y="217950"/>
                      <a:pt x="49500" y="254540"/>
                      <a:pt x="55863" y="287949"/>
                    </a:cubicBezTo>
                    <a:cubicBezTo>
                      <a:pt x="159270" y="281585"/>
                      <a:pt x="264268" y="273631"/>
                      <a:pt x="367675" y="262495"/>
                    </a:cubicBezTo>
                    <a:lnTo>
                      <a:pt x="367675" y="1591"/>
                    </a:lnTo>
                    <a:lnTo>
                      <a:pt x="33591" y="1591"/>
                    </a:ln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B0525AF-08B6-46C2-80BD-A3E88D307BC9}"/>
                  </a:ext>
                </a:extLst>
              </p:cNvPr>
              <p:cNvSpPr/>
              <p:nvPr/>
            </p:nvSpPr>
            <p:spPr>
              <a:xfrm>
                <a:off x="6241007" y="822878"/>
                <a:ext cx="130953" cy="252949"/>
              </a:xfrm>
              <a:custGeom>
                <a:avLst/>
                <a:gdLst>
                  <a:gd name="connsiteX0" fmla="*/ 116636 w 130953"/>
                  <a:gd name="connsiteY0" fmla="*/ 0 h 252949"/>
                  <a:gd name="connsiteX1" fmla="*/ 24365 w 130953"/>
                  <a:gd name="connsiteY1" fmla="*/ 0 h 252949"/>
                  <a:gd name="connsiteX2" fmla="*/ 22774 w 130953"/>
                  <a:gd name="connsiteY2" fmla="*/ 209996 h 252949"/>
                  <a:gd name="connsiteX3" fmla="*/ 38683 w 130953"/>
                  <a:gd name="connsiteY3" fmla="*/ 244995 h 252949"/>
                  <a:gd name="connsiteX4" fmla="*/ 130954 w 130953"/>
                  <a:gd name="connsiteY4" fmla="*/ 252950 h 252949"/>
                  <a:gd name="connsiteX5" fmla="*/ 97546 w 130953"/>
                  <a:gd name="connsiteY5" fmla="*/ 173406 h 252949"/>
                  <a:gd name="connsiteX6" fmla="*/ 116636 w 130953"/>
                  <a:gd name="connsiteY6" fmla="*/ 0 h 2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3" h="252949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29138" y="222723"/>
                      <a:pt x="33910" y="233859"/>
                      <a:pt x="38683" y="244995"/>
                    </a:cubicBezTo>
                    <a:cubicBezTo>
                      <a:pt x="68910" y="248177"/>
                      <a:pt x="99136" y="251359"/>
                      <a:pt x="130954" y="252950"/>
                    </a:cubicBezTo>
                    <a:cubicBezTo>
                      <a:pt x="122999" y="229086"/>
                      <a:pt x="111863" y="202041"/>
                      <a:pt x="97546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0B8954E-3AF6-4C27-8FD6-7E4A914E4592}"/>
                  </a:ext>
                </a:extLst>
              </p:cNvPr>
              <p:cNvSpPr/>
              <p:nvPr/>
            </p:nvSpPr>
            <p:spPr>
              <a:xfrm>
                <a:off x="6273327" y="1069464"/>
                <a:ext cx="113536" cy="198859"/>
              </a:xfrm>
              <a:custGeom>
                <a:avLst/>
                <a:gdLst>
                  <a:gd name="connsiteX0" fmla="*/ 0 w 113536"/>
                  <a:gd name="connsiteY0" fmla="*/ 198860 h 198859"/>
                  <a:gd name="connsiteX1" fmla="*/ 90680 w 113536"/>
                  <a:gd name="connsiteY1" fmla="*/ 198860 h 198859"/>
                  <a:gd name="connsiteX2" fmla="*/ 98634 w 113536"/>
                  <a:gd name="connsiteY2" fmla="*/ 7954 h 198859"/>
                  <a:gd name="connsiteX3" fmla="*/ 6363 w 113536"/>
                  <a:gd name="connsiteY3" fmla="*/ 0 h 198859"/>
                  <a:gd name="connsiteX4" fmla="*/ 0 w 113536"/>
                  <a:gd name="connsiteY4" fmla="*/ 198860 h 19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6" h="198859">
                    <a:moveTo>
                      <a:pt x="0" y="198860"/>
                    </a:moveTo>
                    <a:lnTo>
                      <a:pt x="90680" y="198860"/>
                    </a:lnTo>
                    <a:cubicBezTo>
                      <a:pt x="116134" y="135224"/>
                      <a:pt x="122498" y="81135"/>
                      <a:pt x="98634" y="7954"/>
                    </a:cubicBezTo>
                    <a:cubicBezTo>
                      <a:pt x="68408" y="4773"/>
                      <a:pt x="38181" y="1591"/>
                      <a:pt x="6363" y="0"/>
                    </a:cubicBezTo>
                    <a:cubicBezTo>
                      <a:pt x="41363" y="81135"/>
                      <a:pt x="33409" y="127270"/>
                      <a:pt x="0" y="19886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28E0B30-A1D0-4F2D-BC13-FD0446CD27A5}"/>
                  </a:ext>
                </a:extLst>
              </p:cNvPr>
              <p:cNvSpPr/>
              <p:nvPr/>
            </p:nvSpPr>
            <p:spPr>
              <a:xfrm>
                <a:off x="7475528" y="822878"/>
                <a:ext cx="138908" cy="292721"/>
              </a:xfrm>
              <a:custGeom>
                <a:avLst/>
                <a:gdLst>
                  <a:gd name="connsiteX0" fmla="*/ 116636 w 138908"/>
                  <a:gd name="connsiteY0" fmla="*/ 0 h 292721"/>
                  <a:gd name="connsiteX1" fmla="*/ 24365 w 138908"/>
                  <a:gd name="connsiteY1" fmla="*/ 0 h 292721"/>
                  <a:gd name="connsiteX2" fmla="*/ 22774 w 138908"/>
                  <a:gd name="connsiteY2" fmla="*/ 209996 h 292721"/>
                  <a:gd name="connsiteX3" fmla="*/ 54592 w 138908"/>
                  <a:gd name="connsiteY3" fmla="*/ 292722 h 292721"/>
                  <a:gd name="connsiteX4" fmla="*/ 138908 w 138908"/>
                  <a:gd name="connsiteY4" fmla="*/ 287949 h 292721"/>
                  <a:gd name="connsiteX5" fmla="*/ 97545 w 138908"/>
                  <a:gd name="connsiteY5" fmla="*/ 173406 h 292721"/>
                  <a:gd name="connsiteX6" fmla="*/ 116636 w 138908"/>
                  <a:gd name="connsiteY6" fmla="*/ 0 h 29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908" h="292721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38683" y="241813"/>
                      <a:pt x="48228" y="268858"/>
                      <a:pt x="54592" y="292722"/>
                    </a:cubicBezTo>
                    <a:cubicBezTo>
                      <a:pt x="83228" y="291131"/>
                      <a:pt x="110273" y="289540"/>
                      <a:pt x="138908" y="287949"/>
                    </a:cubicBezTo>
                    <a:cubicBezTo>
                      <a:pt x="132545" y="254540"/>
                      <a:pt x="118227" y="217950"/>
                      <a:pt x="97545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A5F3038-A6EB-4E8F-BE2E-E94943909843}"/>
                  </a:ext>
                </a:extLst>
              </p:cNvPr>
              <p:cNvSpPr/>
              <p:nvPr/>
            </p:nvSpPr>
            <p:spPr>
              <a:xfrm>
                <a:off x="7507848" y="1110827"/>
                <a:ext cx="113222" cy="157496"/>
              </a:xfrm>
              <a:custGeom>
                <a:avLst/>
                <a:gdLst>
                  <a:gd name="connsiteX0" fmla="*/ 0 w 113222"/>
                  <a:gd name="connsiteY0" fmla="*/ 157497 h 157496"/>
                  <a:gd name="connsiteX1" fmla="*/ 90680 w 113222"/>
                  <a:gd name="connsiteY1" fmla="*/ 157497 h 157496"/>
                  <a:gd name="connsiteX2" fmla="*/ 108179 w 113222"/>
                  <a:gd name="connsiteY2" fmla="*/ 0 h 157496"/>
                  <a:gd name="connsiteX3" fmla="*/ 23863 w 113222"/>
                  <a:gd name="connsiteY3" fmla="*/ 4773 h 157496"/>
                  <a:gd name="connsiteX4" fmla="*/ 0 w 113222"/>
                  <a:gd name="connsiteY4" fmla="*/ 157497 h 1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2" h="157496">
                    <a:moveTo>
                      <a:pt x="0" y="157497"/>
                    </a:moveTo>
                    <a:lnTo>
                      <a:pt x="90680" y="157497"/>
                    </a:lnTo>
                    <a:cubicBezTo>
                      <a:pt x="111361" y="104998"/>
                      <a:pt x="119316" y="57272"/>
                      <a:pt x="108179" y="0"/>
                    </a:cubicBezTo>
                    <a:cubicBezTo>
                      <a:pt x="79544" y="1591"/>
                      <a:pt x="52499" y="3182"/>
                      <a:pt x="23863" y="4773"/>
                    </a:cubicBezTo>
                    <a:cubicBezTo>
                      <a:pt x="36590" y="60453"/>
                      <a:pt x="27045" y="100225"/>
                      <a:pt x="0" y="15749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378">
              <a:extLst>
                <a:ext uri="{FF2B5EF4-FFF2-40B4-BE49-F238E27FC236}">
                  <a16:creationId xmlns:a16="http://schemas.microsoft.com/office/drawing/2014/main" id="{C8ABE99F-6753-4AF5-90E0-E45C78AABC9B}"/>
                </a:ext>
              </a:extLst>
            </p:cNvPr>
            <p:cNvGrpSpPr/>
            <p:nvPr/>
          </p:nvGrpSpPr>
          <p:grpSpPr>
            <a:xfrm>
              <a:off x="6597866" y="978704"/>
              <a:ext cx="666577" cy="224486"/>
              <a:chOff x="6597866" y="978704"/>
              <a:chExt cx="666577" cy="2244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72B2814-99EF-49BE-8D41-FA99DFD85496}"/>
                  </a:ext>
                </a:extLst>
              </p:cNvPr>
              <p:cNvSpPr/>
              <p:nvPr/>
            </p:nvSpPr>
            <p:spPr>
              <a:xfrm>
                <a:off x="6597866" y="1104371"/>
                <a:ext cx="179769" cy="89274"/>
              </a:xfrm>
              <a:custGeom>
                <a:avLst/>
                <a:gdLst>
                  <a:gd name="connsiteX0" fmla="*/ 179769 w 179769"/>
                  <a:gd name="connsiteY0" fmla="*/ 46228 h 89274"/>
                  <a:gd name="connsiteX1" fmla="*/ 89089 w 179769"/>
                  <a:gd name="connsiteY1" fmla="*/ 89182 h 89274"/>
                  <a:gd name="connsiteX2" fmla="*/ 0 w 179769"/>
                  <a:gd name="connsiteY2" fmla="*/ 43046 h 89274"/>
                  <a:gd name="connsiteX3" fmla="*/ 90680 w 179769"/>
                  <a:gd name="connsiteY3" fmla="*/ 93 h 89274"/>
                  <a:gd name="connsiteX4" fmla="*/ 179769 w 179769"/>
                  <a:gd name="connsiteY4" fmla="*/ 46228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179769" y="46228"/>
                    </a:moveTo>
                    <a:cubicBezTo>
                      <a:pt x="179769" y="71682"/>
                      <a:pt x="138407" y="90773"/>
                      <a:pt x="89089" y="89182"/>
                    </a:cubicBezTo>
                    <a:cubicBezTo>
                      <a:pt x="39772" y="87591"/>
                      <a:pt x="0" y="66909"/>
                      <a:pt x="0" y="43046"/>
                    </a:cubicBezTo>
                    <a:cubicBezTo>
                      <a:pt x="0" y="17592"/>
                      <a:pt x="41363" y="-1498"/>
                      <a:pt x="90680" y="93"/>
                    </a:cubicBezTo>
                    <a:cubicBezTo>
                      <a:pt x="139997" y="93"/>
                      <a:pt x="179769" y="20774"/>
                      <a:pt x="179769" y="4622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F7A08DE-F250-4A9A-8BD3-816ED3E88C74}"/>
                  </a:ext>
                </a:extLst>
              </p:cNvPr>
              <p:cNvSpPr/>
              <p:nvPr/>
            </p:nvSpPr>
            <p:spPr>
              <a:xfrm>
                <a:off x="7084674" y="1113916"/>
                <a:ext cx="179769" cy="89274"/>
              </a:xfrm>
              <a:custGeom>
                <a:avLst/>
                <a:gdLst>
                  <a:gd name="connsiteX0" fmla="*/ 0 w 179769"/>
                  <a:gd name="connsiteY0" fmla="*/ 43046 h 89274"/>
                  <a:gd name="connsiteX1" fmla="*/ 89089 w 179769"/>
                  <a:gd name="connsiteY1" fmla="*/ 89182 h 89274"/>
                  <a:gd name="connsiteX2" fmla="*/ 179769 w 179769"/>
                  <a:gd name="connsiteY2" fmla="*/ 46228 h 89274"/>
                  <a:gd name="connsiteX3" fmla="*/ 90680 w 179769"/>
                  <a:gd name="connsiteY3" fmla="*/ 93 h 89274"/>
                  <a:gd name="connsiteX4" fmla="*/ 0 w 179769"/>
                  <a:gd name="connsiteY4" fmla="*/ 43046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0" y="43046"/>
                    </a:moveTo>
                    <a:cubicBezTo>
                      <a:pt x="0" y="68500"/>
                      <a:pt x="39772" y="89182"/>
                      <a:pt x="89089" y="89182"/>
                    </a:cubicBezTo>
                    <a:cubicBezTo>
                      <a:pt x="138406" y="90773"/>
                      <a:pt x="178178" y="71682"/>
                      <a:pt x="179769" y="46228"/>
                    </a:cubicBezTo>
                    <a:cubicBezTo>
                      <a:pt x="179769" y="20774"/>
                      <a:pt x="139997" y="93"/>
                      <a:pt x="90680" y="93"/>
                    </a:cubicBezTo>
                    <a:cubicBezTo>
                      <a:pt x="41363" y="-1498"/>
                      <a:pt x="0" y="17592"/>
                      <a:pt x="0" y="430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DDE2F4E-BA3F-436A-A203-A297825AE5F5}"/>
                  </a:ext>
                </a:extLst>
              </p:cNvPr>
              <p:cNvSpPr/>
              <p:nvPr/>
            </p:nvSpPr>
            <p:spPr>
              <a:xfrm>
                <a:off x="6844452" y="1015375"/>
                <a:ext cx="181360" cy="105098"/>
              </a:xfrm>
              <a:custGeom>
                <a:avLst/>
                <a:gdLst>
                  <a:gd name="connsiteX0" fmla="*/ 87498 w 181360"/>
                  <a:gd name="connsiteY0" fmla="*/ 104998 h 105098"/>
                  <a:gd name="connsiteX1" fmla="*/ 11136 w 181360"/>
                  <a:gd name="connsiteY1" fmla="*/ 58862 h 105098"/>
                  <a:gd name="connsiteX2" fmla="*/ 0 w 181360"/>
                  <a:gd name="connsiteY2" fmla="*/ 12727 h 105098"/>
                  <a:gd name="connsiteX3" fmla="*/ 12727 w 181360"/>
                  <a:gd name="connsiteY3" fmla="*/ 0 h 105098"/>
                  <a:gd name="connsiteX4" fmla="*/ 25454 w 181360"/>
                  <a:gd name="connsiteY4" fmla="*/ 12727 h 105098"/>
                  <a:gd name="connsiteX5" fmla="*/ 33409 w 181360"/>
                  <a:gd name="connsiteY5" fmla="*/ 46135 h 105098"/>
                  <a:gd name="connsiteX6" fmla="*/ 89089 w 181360"/>
                  <a:gd name="connsiteY6" fmla="*/ 79544 h 105098"/>
                  <a:gd name="connsiteX7" fmla="*/ 146361 w 181360"/>
                  <a:gd name="connsiteY7" fmla="*/ 47726 h 105098"/>
                  <a:gd name="connsiteX8" fmla="*/ 155906 w 181360"/>
                  <a:gd name="connsiteY8" fmla="*/ 15909 h 105098"/>
                  <a:gd name="connsiteX9" fmla="*/ 168633 w 181360"/>
                  <a:gd name="connsiteY9" fmla="*/ 3182 h 105098"/>
                  <a:gd name="connsiteX10" fmla="*/ 181360 w 181360"/>
                  <a:gd name="connsiteY10" fmla="*/ 15909 h 105098"/>
                  <a:gd name="connsiteX11" fmla="*/ 168633 w 181360"/>
                  <a:gd name="connsiteY11" fmla="*/ 60453 h 105098"/>
                  <a:gd name="connsiteX12" fmla="*/ 87498 w 181360"/>
                  <a:gd name="connsiteY12" fmla="*/ 104998 h 1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360" h="105098">
                    <a:moveTo>
                      <a:pt x="87498" y="104998"/>
                    </a:moveTo>
                    <a:cubicBezTo>
                      <a:pt x="55681" y="104998"/>
                      <a:pt x="25454" y="85907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4"/>
                      <a:pt x="6364" y="0"/>
                      <a:pt x="12727" y="0"/>
                    </a:cubicBezTo>
                    <a:cubicBezTo>
                      <a:pt x="19091" y="0"/>
                      <a:pt x="25454" y="6364"/>
                      <a:pt x="25454" y="12727"/>
                    </a:cubicBezTo>
                    <a:cubicBezTo>
                      <a:pt x="25454" y="23863"/>
                      <a:pt x="28636" y="34999"/>
                      <a:pt x="33409" y="46135"/>
                    </a:cubicBezTo>
                    <a:cubicBezTo>
                      <a:pt x="44545" y="66817"/>
                      <a:pt x="65226" y="79544"/>
                      <a:pt x="89089" y="79544"/>
                    </a:cubicBezTo>
                    <a:cubicBezTo>
                      <a:pt x="112952" y="79544"/>
                      <a:pt x="135225" y="68408"/>
                      <a:pt x="146361" y="47726"/>
                    </a:cubicBezTo>
                    <a:cubicBezTo>
                      <a:pt x="152724" y="38181"/>
                      <a:pt x="155906" y="27045"/>
                      <a:pt x="155906" y="15909"/>
                    </a:cubicBezTo>
                    <a:cubicBezTo>
                      <a:pt x="155906" y="9545"/>
                      <a:pt x="162270" y="3182"/>
                      <a:pt x="168633" y="3182"/>
                    </a:cubicBezTo>
                    <a:cubicBezTo>
                      <a:pt x="174997" y="3182"/>
                      <a:pt x="181360" y="9545"/>
                      <a:pt x="181360" y="15909"/>
                    </a:cubicBezTo>
                    <a:cubicBezTo>
                      <a:pt x="181360" y="31818"/>
                      <a:pt x="176588" y="46135"/>
                      <a:pt x="168633" y="60453"/>
                    </a:cubicBezTo>
                    <a:cubicBezTo>
                      <a:pt x="151133" y="89089"/>
                      <a:pt x="120907" y="106589"/>
                      <a:pt x="87498" y="10499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FD7C64-1B51-4000-A15E-A86E718D55E0}"/>
                  </a:ext>
                </a:extLst>
              </p:cNvPr>
              <p:cNvSpPr/>
              <p:nvPr/>
            </p:nvSpPr>
            <p:spPr>
              <a:xfrm>
                <a:off x="6682102" y="978704"/>
                <a:ext cx="98714" cy="98795"/>
              </a:xfrm>
              <a:custGeom>
                <a:avLst/>
                <a:gdLst>
                  <a:gd name="connsiteX0" fmla="*/ 98715 w 98714"/>
                  <a:gd name="connsiteY0" fmla="*/ 50988 h 98795"/>
                  <a:gd name="connsiteX1" fmla="*/ 47807 w 98714"/>
                  <a:gd name="connsiteY1" fmla="*/ 98715 h 98795"/>
                  <a:gd name="connsiteX2" fmla="*/ 80 w 98714"/>
                  <a:gd name="connsiteY2" fmla="*/ 47807 h 98795"/>
                  <a:gd name="connsiteX3" fmla="*/ 50988 w 98714"/>
                  <a:gd name="connsiteY3" fmla="*/ 80 h 98795"/>
                  <a:gd name="connsiteX4" fmla="*/ 98715 w 98714"/>
                  <a:gd name="connsiteY4" fmla="*/ 50988 h 9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5">
                    <a:moveTo>
                      <a:pt x="98715" y="50988"/>
                    </a:moveTo>
                    <a:cubicBezTo>
                      <a:pt x="98715" y="78033"/>
                      <a:pt x="74851" y="100306"/>
                      <a:pt x="47807" y="98715"/>
                    </a:cubicBezTo>
                    <a:cubicBezTo>
                      <a:pt x="20762" y="98715"/>
                      <a:pt x="-1510" y="74852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354540D-99E8-4D45-9451-7CB30651C05D}"/>
                  </a:ext>
                </a:extLst>
              </p:cNvPr>
              <p:cNvSpPr/>
              <p:nvPr/>
            </p:nvSpPr>
            <p:spPr>
              <a:xfrm>
                <a:off x="7087776" y="988249"/>
                <a:ext cx="98714" cy="98794"/>
              </a:xfrm>
              <a:custGeom>
                <a:avLst/>
                <a:gdLst>
                  <a:gd name="connsiteX0" fmla="*/ 98715 w 98714"/>
                  <a:gd name="connsiteY0" fmla="*/ 50988 h 98794"/>
                  <a:gd name="connsiteX1" fmla="*/ 47807 w 98714"/>
                  <a:gd name="connsiteY1" fmla="*/ 98715 h 98794"/>
                  <a:gd name="connsiteX2" fmla="*/ 80 w 98714"/>
                  <a:gd name="connsiteY2" fmla="*/ 47807 h 98794"/>
                  <a:gd name="connsiteX3" fmla="*/ 50988 w 98714"/>
                  <a:gd name="connsiteY3" fmla="*/ 80 h 98794"/>
                  <a:gd name="connsiteX4" fmla="*/ 98715 w 98714"/>
                  <a:gd name="connsiteY4" fmla="*/ 50988 h 9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4">
                    <a:moveTo>
                      <a:pt x="98715" y="50988"/>
                    </a:moveTo>
                    <a:cubicBezTo>
                      <a:pt x="98715" y="78033"/>
                      <a:pt x="74851" y="100305"/>
                      <a:pt x="47807" y="98715"/>
                    </a:cubicBezTo>
                    <a:cubicBezTo>
                      <a:pt x="20762" y="98715"/>
                      <a:pt x="-1510" y="74851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D5D7E32-0BE7-43BD-BBAC-8EE1707D70FF}"/>
                </a:ext>
              </a:extLst>
            </p:cNvPr>
            <p:cNvSpPr/>
            <p:nvPr/>
          </p:nvSpPr>
          <p:spPr>
            <a:xfrm>
              <a:off x="7966021" y="873786"/>
              <a:ext cx="324538" cy="342038"/>
            </a:xfrm>
            <a:custGeom>
              <a:avLst/>
              <a:gdLst>
                <a:gd name="connsiteX0" fmla="*/ 57272 w 324538"/>
                <a:gd name="connsiteY0" fmla="*/ 12727 h 342038"/>
                <a:gd name="connsiteX1" fmla="*/ 0 w 324538"/>
                <a:gd name="connsiteY1" fmla="*/ 0 h 342038"/>
                <a:gd name="connsiteX2" fmla="*/ 0 w 324538"/>
                <a:gd name="connsiteY2" fmla="*/ 342039 h 342038"/>
                <a:gd name="connsiteX3" fmla="*/ 324539 w 324538"/>
                <a:gd name="connsiteY3" fmla="*/ 248177 h 342038"/>
                <a:gd name="connsiteX4" fmla="*/ 57272 w 324538"/>
                <a:gd name="connsiteY4" fmla="*/ 12727 h 34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38" h="342038">
                  <a:moveTo>
                    <a:pt x="57272" y="12727"/>
                  </a:moveTo>
                  <a:cubicBezTo>
                    <a:pt x="22272" y="4773"/>
                    <a:pt x="0" y="0"/>
                    <a:pt x="0" y="0"/>
                  </a:cubicBezTo>
                  <a:lnTo>
                    <a:pt x="0" y="342039"/>
                  </a:lnTo>
                  <a:cubicBezTo>
                    <a:pt x="0" y="342039"/>
                    <a:pt x="214769" y="308630"/>
                    <a:pt x="324539" y="248177"/>
                  </a:cubicBezTo>
                  <a:cubicBezTo>
                    <a:pt x="195678" y="222723"/>
                    <a:pt x="95453" y="155906"/>
                    <a:pt x="57272" y="12727"/>
                  </a:cubicBez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B00FB1-082F-4586-A6D5-4D3DE46EB9E4}"/>
                </a:ext>
              </a:extLst>
            </p:cNvPr>
            <p:cNvSpPr/>
            <p:nvPr/>
          </p:nvSpPr>
          <p:spPr>
            <a:xfrm>
              <a:off x="8023292" y="888104"/>
              <a:ext cx="329311" cy="235449"/>
            </a:xfrm>
            <a:custGeom>
              <a:avLst/>
              <a:gdLst>
                <a:gd name="connsiteX0" fmla="*/ 329312 w 329311"/>
                <a:gd name="connsiteY0" fmla="*/ 165451 h 235449"/>
                <a:gd name="connsiteX1" fmla="*/ 0 w 329311"/>
                <a:gd name="connsiteY1" fmla="*/ 0 h 235449"/>
                <a:gd name="connsiteX2" fmla="*/ 267267 w 329311"/>
                <a:gd name="connsiteY2" fmla="*/ 235450 h 235449"/>
                <a:gd name="connsiteX3" fmla="*/ 329312 w 329311"/>
                <a:gd name="connsiteY3" fmla="*/ 165451 h 23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11" h="235449">
                  <a:moveTo>
                    <a:pt x="329312" y="165451"/>
                  </a:moveTo>
                  <a:cubicBezTo>
                    <a:pt x="329312" y="87498"/>
                    <a:pt x="108179" y="25454"/>
                    <a:pt x="0" y="0"/>
                  </a:cubicBezTo>
                  <a:cubicBezTo>
                    <a:pt x="38181" y="141588"/>
                    <a:pt x="138407" y="209996"/>
                    <a:pt x="267267" y="235450"/>
                  </a:cubicBezTo>
                  <a:cubicBezTo>
                    <a:pt x="303858" y="214768"/>
                    <a:pt x="329312" y="190905"/>
                    <a:pt x="329312" y="165451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8433B6D-BC9E-434E-9C12-3EFC1F0A0344}"/>
                </a:ext>
              </a:extLst>
            </p:cNvPr>
            <p:cNvSpPr/>
            <p:nvPr/>
          </p:nvSpPr>
          <p:spPr>
            <a:xfrm>
              <a:off x="7883295" y="1080601"/>
              <a:ext cx="87498" cy="197268"/>
            </a:xfrm>
            <a:custGeom>
              <a:avLst/>
              <a:gdLst>
                <a:gd name="connsiteX0" fmla="*/ 1590 w 87498"/>
                <a:gd name="connsiteY0" fmla="*/ 154315 h 197268"/>
                <a:gd name="connsiteX1" fmla="*/ 44544 w 87498"/>
                <a:gd name="connsiteY1" fmla="*/ 197269 h 197268"/>
                <a:gd name="connsiteX2" fmla="*/ 87498 w 87498"/>
                <a:gd name="connsiteY2" fmla="*/ 154315 h 197268"/>
                <a:gd name="connsiteX3" fmla="*/ 87498 w 87498"/>
                <a:gd name="connsiteY3" fmla="*/ 0 h 197268"/>
                <a:gd name="connsiteX4" fmla="*/ 0 w 87498"/>
                <a:gd name="connsiteY4" fmla="*/ 9545 h 197268"/>
                <a:gd name="connsiteX5" fmla="*/ 0 w 87498"/>
                <a:gd name="connsiteY5" fmla="*/ 154315 h 19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197268">
                  <a:moveTo>
                    <a:pt x="1590" y="154315"/>
                  </a:moveTo>
                  <a:cubicBezTo>
                    <a:pt x="1590" y="178178"/>
                    <a:pt x="20681" y="197269"/>
                    <a:pt x="44544" y="197269"/>
                  </a:cubicBezTo>
                  <a:cubicBezTo>
                    <a:pt x="68408" y="197269"/>
                    <a:pt x="87498" y="178178"/>
                    <a:pt x="87498" y="154315"/>
                  </a:cubicBezTo>
                  <a:lnTo>
                    <a:pt x="87498" y="0"/>
                  </a:lnTo>
                  <a:cubicBezTo>
                    <a:pt x="58862" y="3182"/>
                    <a:pt x="28636" y="6364"/>
                    <a:pt x="0" y="9545"/>
                  </a:cubicBezTo>
                  <a:lnTo>
                    <a:pt x="0" y="154315"/>
                  </a:ln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6F9944-A0CA-47D1-97D4-BBC135F4BB78}"/>
                </a:ext>
              </a:extLst>
            </p:cNvPr>
            <p:cNvSpPr/>
            <p:nvPr/>
          </p:nvSpPr>
          <p:spPr>
            <a:xfrm>
              <a:off x="7886477" y="813333"/>
              <a:ext cx="87498" cy="275221"/>
            </a:xfrm>
            <a:custGeom>
              <a:avLst/>
              <a:gdLst>
                <a:gd name="connsiteX0" fmla="*/ 42954 w 87498"/>
                <a:gd name="connsiteY0" fmla="*/ 0 h 275221"/>
                <a:gd name="connsiteX1" fmla="*/ 0 w 87498"/>
                <a:gd name="connsiteY1" fmla="*/ 42954 h 275221"/>
                <a:gd name="connsiteX2" fmla="*/ 0 w 87498"/>
                <a:gd name="connsiteY2" fmla="*/ 275222 h 275221"/>
                <a:gd name="connsiteX3" fmla="*/ 87498 w 87498"/>
                <a:gd name="connsiteY3" fmla="*/ 265677 h 275221"/>
                <a:gd name="connsiteX4" fmla="*/ 87498 w 87498"/>
                <a:gd name="connsiteY4" fmla="*/ 42954 h 275221"/>
                <a:gd name="connsiteX5" fmla="*/ 42954 w 87498"/>
                <a:gd name="connsiteY5" fmla="*/ 0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275221">
                  <a:moveTo>
                    <a:pt x="42954" y="0"/>
                  </a:moveTo>
                  <a:cubicBezTo>
                    <a:pt x="19091" y="0"/>
                    <a:pt x="0" y="19090"/>
                    <a:pt x="0" y="42954"/>
                  </a:cubicBezTo>
                  <a:lnTo>
                    <a:pt x="0" y="275222"/>
                  </a:lnTo>
                  <a:cubicBezTo>
                    <a:pt x="28636" y="272040"/>
                    <a:pt x="58863" y="268858"/>
                    <a:pt x="87498" y="265677"/>
                  </a:cubicBezTo>
                  <a:lnTo>
                    <a:pt x="87498" y="42954"/>
                  </a:lnTo>
                  <a:cubicBezTo>
                    <a:pt x="85907" y="19090"/>
                    <a:pt x="66817" y="0"/>
                    <a:pt x="42954" y="0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7" name="Graphic 378">
            <a:extLst>
              <a:ext uri="{FF2B5EF4-FFF2-40B4-BE49-F238E27FC236}">
                <a16:creationId xmlns:a16="http://schemas.microsoft.com/office/drawing/2014/main" id="{9969ADE2-E350-4228-A8D8-861C84A35C23}"/>
              </a:ext>
            </a:extLst>
          </p:cNvPr>
          <p:cNvGrpSpPr/>
          <p:nvPr/>
        </p:nvGrpSpPr>
        <p:grpSpPr>
          <a:xfrm rot="2793411">
            <a:off x="5451391" y="3818234"/>
            <a:ext cx="845781" cy="1456624"/>
            <a:chOff x="3504920" y="1503774"/>
            <a:chExt cx="2219553" cy="2426872"/>
          </a:xfrm>
        </p:grpSpPr>
        <p:grpSp>
          <p:nvGrpSpPr>
            <p:cNvPr id="28" name="Graphic 378">
              <a:extLst>
                <a:ext uri="{FF2B5EF4-FFF2-40B4-BE49-F238E27FC236}">
                  <a16:creationId xmlns:a16="http://schemas.microsoft.com/office/drawing/2014/main" id="{927DD4FA-3BAB-442B-9F7E-28AFF151B95C}"/>
                </a:ext>
              </a:extLst>
            </p:cNvPr>
            <p:cNvGrpSpPr/>
            <p:nvPr/>
          </p:nvGrpSpPr>
          <p:grpSpPr>
            <a:xfrm>
              <a:off x="3543381" y="1766269"/>
              <a:ext cx="380219" cy="2033091"/>
              <a:chOff x="3543381" y="1766269"/>
              <a:chExt cx="380219" cy="2033091"/>
            </a:xfrm>
          </p:grpSpPr>
          <p:grpSp>
            <p:nvGrpSpPr>
              <p:cNvPr id="29" name="Graphic 378">
                <a:extLst>
                  <a:ext uri="{FF2B5EF4-FFF2-40B4-BE49-F238E27FC236}">
                    <a16:creationId xmlns:a16="http://schemas.microsoft.com/office/drawing/2014/main" id="{0EE25E08-5B3A-4E6F-B65C-627A9E7646CB}"/>
                  </a:ext>
                </a:extLst>
              </p:cNvPr>
              <p:cNvGrpSpPr/>
              <p:nvPr/>
            </p:nvGrpSpPr>
            <p:grpSpPr>
              <a:xfrm>
                <a:off x="3552926" y="2114671"/>
                <a:ext cx="364310" cy="1684688"/>
                <a:chOff x="3552926" y="2114671"/>
                <a:chExt cx="364310" cy="1684688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B79F675-886B-42C5-BCA8-7C0C0B1D0FB4}"/>
                    </a:ext>
                  </a:extLst>
                </p:cNvPr>
                <p:cNvSpPr/>
                <p:nvPr/>
              </p:nvSpPr>
              <p:spPr>
                <a:xfrm>
                  <a:off x="3692923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3635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1AA81C2-0004-4FB6-B0A2-45C2985DA8AC}"/>
                    </a:ext>
                  </a:extLst>
                </p:cNvPr>
                <p:cNvSpPr/>
                <p:nvPr/>
              </p:nvSpPr>
              <p:spPr>
                <a:xfrm>
                  <a:off x="3552926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8" name="Freeform: Shape 2047">
                  <a:extLst>
                    <a:ext uri="{FF2B5EF4-FFF2-40B4-BE49-F238E27FC236}">
                      <a16:creationId xmlns:a16="http://schemas.microsoft.com/office/drawing/2014/main" id="{ADB50177-6F2C-4624-B253-63DB0608DA53}"/>
                    </a:ext>
                  </a:extLst>
                </p:cNvPr>
                <p:cNvSpPr/>
                <p:nvPr/>
              </p:nvSpPr>
              <p:spPr>
                <a:xfrm>
                  <a:off x="3719968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1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9" name="Freeform: Shape 2048">
                  <a:extLst>
                    <a:ext uri="{FF2B5EF4-FFF2-40B4-BE49-F238E27FC236}">
                      <a16:creationId xmlns:a16="http://schemas.microsoft.com/office/drawing/2014/main" id="{AEEAFB17-4435-4F73-B01D-931DE54F68E2}"/>
                    </a:ext>
                  </a:extLst>
                </p:cNvPr>
                <p:cNvSpPr/>
                <p:nvPr/>
              </p:nvSpPr>
              <p:spPr>
                <a:xfrm>
                  <a:off x="3552926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7726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1" name="Freeform: Shape 2050">
                  <a:extLst>
                    <a:ext uri="{FF2B5EF4-FFF2-40B4-BE49-F238E27FC236}">
                      <a16:creationId xmlns:a16="http://schemas.microsoft.com/office/drawing/2014/main" id="{D2D6B3D4-658F-4180-A884-483EFFACBF4B}"/>
                    </a:ext>
                  </a:extLst>
                </p:cNvPr>
                <p:cNvSpPr/>
                <p:nvPr/>
              </p:nvSpPr>
              <p:spPr>
                <a:xfrm>
                  <a:off x="3552926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7726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2" name="Freeform: Shape 2051">
                  <a:extLst>
                    <a:ext uri="{FF2B5EF4-FFF2-40B4-BE49-F238E27FC236}">
                      <a16:creationId xmlns:a16="http://schemas.microsoft.com/office/drawing/2014/main" id="{927AEF67-CB79-4F83-BA91-EC49061A38F6}"/>
                    </a:ext>
                  </a:extLst>
                </p:cNvPr>
                <p:cNvSpPr/>
                <p:nvPr/>
              </p:nvSpPr>
              <p:spPr>
                <a:xfrm>
                  <a:off x="3759740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3" name="Freeform: Shape 2052">
                  <a:extLst>
                    <a:ext uri="{FF2B5EF4-FFF2-40B4-BE49-F238E27FC236}">
                      <a16:creationId xmlns:a16="http://schemas.microsoft.com/office/drawing/2014/main" id="{1C916FBE-F9BD-4D92-88AD-6DF512745845}"/>
                    </a:ext>
                  </a:extLst>
                </p:cNvPr>
                <p:cNvSpPr/>
                <p:nvPr/>
              </p:nvSpPr>
              <p:spPr>
                <a:xfrm>
                  <a:off x="3766103" y="2114671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8408" y="244995"/>
                        <a:pt x="106589" y="25294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4" name="Freeform: Shape 2053">
                  <a:extLst>
                    <a:ext uri="{FF2B5EF4-FFF2-40B4-BE49-F238E27FC236}">
                      <a16:creationId xmlns:a16="http://schemas.microsoft.com/office/drawing/2014/main" id="{7FF86BAF-2A47-423A-A5D5-ABD67302457C}"/>
                    </a:ext>
                  </a:extLst>
                </p:cNvPr>
                <p:cNvSpPr/>
                <p:nvPr/>
              </p:nvSpPr>
              <p:spPr>
                <a:xfrm>
                  <a:off x="3552926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5" name="Freeform: Shape 2054">
                  <a:extLst>
                    <a:ext uri="{FF2B5EF4-FFF2-40B4-BE49-F238E27FC236}">
                      <a16:creationId xmlns:a16="http://schemas.microsoft.com/office/drawing/2014/main" id="{439FCA6B-C6D2-440F-8B1C-C708F8DF01F0}"/>
                    </a:ext>
                  </a:extLst>
                </p:cNvPr>
                <p:cNvSpPr/>
                <p:nvPr/>
              </p:nvSpPr>
              <p:spPr>
                <a:xfrm>
                  <a:off x="3552926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0680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6" name="Freeform: Shape 2055">
                  <a:extLst>
                    <a:ext uri="{FF2B5EF4-FFF2-40B4-BE49-F238E27FC236}">
                      <a16:creationId xmlns:a16="http://schemas.microsoft.com/office/drawing/2014/main" id="{AA21CA51-CCEF-409A-984A-5B394ADDD7BA}"/>
                    </a:ext>
                  </a:extLst>
                </p:cNvPr>
                <p:cNvSpPr/>
                <p:nvPr/>
              </p:nvSpPr>
              <p:spPr>
                <a:xfrm>
                  <a:off x="3753376" y="3376942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7" name="Freeform: Shape 2056">
                  <a:extLst>
                    <a:ext uri="{FF2B5EF4-FFF2-40B4-BE49-F238E27FC236}">
                      <a16:creationId xmlns:a16="http://schemas.microsoft.com/office/drawing/2014/main" id="{DE822520-DF7F-4241-BA82-508D819672B4}"/>
                    </a:ext>
                  </a:extLst>
                </p:cNvPr>
                <p:cNvSpPr/>
                <p:nvPr/>
              </p:nvSpPr>
              <p:spPr>
                <a:xfrm>
                  <a:off x="3552926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0680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Freeform: Shape 2057">
                  <a:extLst>
                    <a:ext uri="{FF2B5EF4-FFF2-40B4-BE49-F238E27FC236}">
                      <a16:creationId xmlns:a16="http://schemas.microsoft.com/office/drawing/2014/main" id="{4E1E23B1-D7EC-4556-A93D-8C1087442E45}"/>
                    </a:ext>
                  </a:extLst>
                </p:cNvPr>
                <p:cNvSpPr/>
                <p:nvPr/>
              </p:nvSpPr>
              <p:spPr>
                <a:xfrm>
                  <a:off x="3786785" y="2366369"/>
                  <a:ext cx="128861" cy="91931"/>
                </a:xfrm>
                <a:custGeom>
                  <a:avLst/>
                  <a:gdLst>
                    <a:gd name="connsiteX0" fmla="*/ 128861 w 128861"/>
                    <a:gd name="connsiteY0" fmla="*/ 91932 h 91931"/>
                    <a:gd name="connsiteX1" fmla="*/ 128861 w 128861"/>
                    <a:gd name="connsiteY1" fmla="*/ 18752 h 91931"/>
                    <a:gd name="connsiteX2" fmla="*/ 0 w 128861"/>
                    <a:gd name="connsiteY2" fmla="*/ 4434 h 91931"/>
                    <a:gd name="connsiteX3" fmla="*/ 3182 w 128861"/>
                    <a:gd name="connsiteY3" fmla="*/ 72842 h 91931"/>
                    <a:gd name="connsiteX4" fmla="*/ 128861 w 128861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9" name="Freeform: Shape 2058">
                <a:extLst>
                  <a:ext uri="{FF2B5EF4-FFF2-40B4-BE49-F238E27FC236}">
                    <a16:creationId xmlns:a16="http://schemas.microsoft.com/office/drawing/2014/main" id="{D28835AA-BD01-4C53-BFDC-602D0AE066D8}"/>
                  </a:ext>
                </a:extLst>
              </p:cNvPr>
              <p:cNvSpPr/>
              <p:nvPr/>
            </p:nvSpPr>
            <p:spPr>
              <a:xfrm>
                <a:off x="3592698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5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5" y="265677"/>
                    </a:lnTo>
                    <a:cubicBezTo>
                      <a:pt x="279995" y="265677"/>
                      <a:pt x="251359" y="89089"/>
                      <a:pt x="202041" y="0"/>
                    </a:cubicBezTo>
                    <a:cubicBezTo>
                      <a:pt x="182951" y="106589"/>
                      <a:pt x="128861" y="187724"/>
                      <a:pt x="11136" y="219541"/>
                    </a:cubicBez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id="{7D5EA28B-3184-4DAF-9BF1-228926C5AC05}"/>
                  </a:ext>
                </a:extLst>
              </p:cNvPr>
              <p:cNvSpPr/>
              <p:nvPr/>
            </p:nvSpPr>
            <p:spPr>
              <a:xfrm>
                <a:off x="3605425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id="{908DDDD0-1D02-41C9-9148-E081A68B1C6F}"/>
                  </a:ext>
                </a:extLst>
              </p:cNvPr>
              <p:cNvSpPr/>
              <p:nvPr/>
            </p:nvSpPr>
            <p:spPr>
              <a:xfrm>
                <a:off x="3761331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id="{ACB36449-035E-4A9C-BF70-3A500391299E}"/>
                  </a:ext>
                </a:extLst>
              </p:cNvPr>
              <p:cNvSpPr/>
              <p:nvPr/>
            </p:nvSpPr>
            <p:spPr>
              <a:xfrm>
                <a:off x="3543381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6590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6590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063" name="Graphic 378">
              <a:extLst>
                <a:ext uri="{FF2B5EF4-FFF2-40B4-BE49-F238E27FC236}">
                  <a16:creationId xmlns:a16="http://schemas.microsoft.com/office/drawing/2014/main" id="{3A541709-777C-4AA8-8A77-CA69740DCBA8}"/>
                </a:ext>
              </a:extLst>
            </p:cNvPr>
            <p:cNvGrpSpPr/>
            <p:nvPr/>
          </p:nvGrpSpPr>
          <p:grpSpPr>
            <a:xfrm>
              <a:off x="3910873" y="1915811"/>
              <a:ext cx="380219" cy="1922388"/>
              <a:chOff x="3910873" y="1915811"/>
              <a:chExt cx="380219" cy="1922388"/>
            </a:xfrm>
          </p:grpSpPr>
          <p:grpSp>
            <p:nvGrpSpPr>
              <p:cNvPr id="2064" name="Graphic 378">
                <a:extLst>
                  <a:ext uri="{FF2B5EF4-FFF2-40B4-BE49-F238E27FC236}">
                    <a16:creationId xmlns:a16="http://schemas.microsoft.com/office/drawing/2014/main" id="{68F5CC5F-733E-4C5A-8939-C93ABFA88938}"/>
                  </a:ext>
                </a:extLst>
              </p:cNvPr>
              <p:cNvGrpSpPr/>
              <p:nvPr/>
            </p:nvGrpSpPr>
            <p:grpSpPr>
              <a:xfrm>
                <a:off x="3918828" y="2245123"/>
                <a:ext cx="365901" cy="1593077"/>
                <a:chOff x="3918828" y="2245123"/>
                <a:chExt cx="365901" cy="1593077"/>
              </a:xfrm>
            </p:grpSpPr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id="{D641B50E-F8AE-4A6E-9259-6E90B7B30150}"/>
                    </a:ext>
                  </a:extLst>
                </p:cNvPr>
                <p:cNvSpPr/>
                <p:nvPr/>
              </p:nvSpPr>
              <p:spPr>
                <a:xfrm>
                  <a:off x="4060416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0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id="{9AAAC398-7BE9-4A26-9EB0-43868F67E62C}"/>
                    </a:ext>
                  </a:extLst>
                </p:cNvPr>
                <p:cNvSpPr/>
                <p:nvPr/>
              </p:nvSpPr>
              <p:spPr>
                <a:xfrm>
                  <a:off x="3918828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id="{872401D0-E523-40FA-8A42-3F981501CDC6}"/>
                    </a:ext>
                  </a:extLst>
                </p:cNvPr>
                <p:cNvSpPr/>
                <p:nvPr/>
              </p:nvSpPr>
              <p:spPr>
                <a:xfrm>
                  <a:off x="4087461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9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3182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id="{35067D2C-7414-4609-AD9B-BE362A11F699}"/>
                    </a:ext>
                  </a:extLst>
                </p:cNvPr>
                <p:cNvSpPr/>
                <p:nvPr/>
              </p:nvSpPr>
              <p:spPr>
                <a:xfrm>
                  <a:off x="3918828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9" name="Freeform: Shape 2068">
                  <a:extLst>
                    <a:ext uri="{FF2B5EF4-FFF2-40B4-BE49-F238E27FC236}">
                      <a16:creationId xmlns:a16="http://schemas.microsoft.com/office/drawing/2014/main" id="{9650306F-7E50-4496-9B09-2018ACA930CB}"/>
                    </a:ext>
                  </a:extLst>
                </p:cNvPr>
                <p:cNvSpPr/>
                <p:nvPr/>
              </p:nvSpPr>
              <p:spPr>
                <a:xfrm>
                  <a:off x="3918828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id="{F1216B6A-D406-4080-B091-F0D81A3CAFF2}"/>
                    </a:ext>
                  </a:extLst>
                </p:cNvPr>
                <p:cNvSpPr/>
                <p:nvPr/>
              </p:nvSpPr>
              <p:spPr>
                <a:xfrm>
                  <a:off x="4127233" y="2547120"/>
                  <a:ext cx="155906" cy="908661"/>
                </a:xfrm>
                <a:custGeom>
                  <a:avLst/>
                  <a:gdLst>
                    <a:gd name="connsiteX0" fmla="*/ 0 w 155906"/>
                    <a:gd name="connsiteY0" fmla="*/ 902298 h 908661"/>
                    <a:gd name="connsiteX1" fmla="*/ 155906 w 155906"/>
                    <a:gd name="connsiteY1" fmla="*/ 908661 h 908661"/>
                    <a:gd name="connsiteX2" fmla="*/ 155906 w 155906"/>
                    <a:gd name="connsiteY2" fmla="*/ 22542 h 908661"/>
                    <a:gd name="connsiteX3" fmla="*/ 30227 w 155906"/>
                    <a:gd name="connsiteY3" fmla="*/ 5043 h 908661"/>
                    <a:gd name="connsiteX4" fmla="*/ 0 w 155906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4545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id="{38E65B64-94CA-432A-877C-5562152C4000}"/>
                    </a:ext>
                  </a:extLst>
                </p:cNvPr>
                <p:cNvSpPr/>
                <p:nvPr/>
              </p:nvSpPr>
              <p:spPr>
                <a:xfrm>
                  <a:off x="4133596" y="2245123"/>
                  <a:ext cx="149542" cy="254540"/>
                </a:xfrm>
                <a:custGeom>
                  <a:avLst/>
                  <a:gdLst>
                    <a:gd name="connsiteX0" fmla="*/ 149543 w 149542"/>
                    <a:gd name="connsiteY0" fmla="*/ 254540 h 254540"/>
                    <a:gd name="connsiteX1" fmla="*/ 149543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3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3" y="254540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8408" y="232268"/>
                        <a:pt x="106589" y="238632"/>
                        <a:pt x="149543" y="254540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id="{7085B8D6-0E8D-41D2-A01F-428C5E799753}"/>
                    </a:ext>
                  </a:extLst>
                </p:cNvPr>
                <p:cNvSpPr/>
                <p:nvPr/>
              </p:nvSpPr>
              <p:spPr>
                <a:xfrm>
                  <a:off x="3918828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id="{395F57D4-3D25-40E1-803E-FDA563B00AEC}"/>
                    </a:ext>
                  </a:extLst>
                </p:cNvPr>
                <p:cNvSpPr/>
                <p:nvPr/>
              </p:nvSpPr>
              <p:spPr>
                <a:xfrm>
                  <a:off x="3918828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id="{40CD7EEA-2CE0-4829-A91A-E91F31369BD7}"/>
                    </a:ext>
                  </a:extLst>
                </p:cNvPr>
                <p:cNvSpPr/>
                <p:nvPr/>
              </p:nvSpPr>
              <p:spPr>
                <a:xfrm>
                  <a:off x="4120869" y="3438564"/>
                  <a:ext cx="162269" cy="87215"/>
                </a:xfrm>
                <a:custGeom>
                  <a:avLst/>
                  <a:gdLst>
                    <a:gd name="connsiteX0" fmla="*/ 162270 w 162269"/>
                    <a:gd name="connsiteY0" fmla="*/ 87216 h 87215"/>
                    <a:gd name="connsiteX1" fmla="*/ 162270 w 162269"/>
                    <a:gd name="connsiteY1" fmla="*/ 17217 h 87215"/>
                    <a:gd name="connsiteX2" fmla="*/ 6363 w 162269"/>
                    <a:gd name="connsiteY2" fmla="*/ 10854 h 87215"/>
                    <a:gd name="connsiteX3" fmla="*/ 0 w 162269"/>
                    <a:gd name="connsiteY3" fmla="*/ 82443 h 87215"/>
                    <a:gd name="connsiteX4" fmla="*/ 162270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70" y="87216"/>
                      </a:moveTo>
                      <a:lnTo>
                        <a:pt x="162270" y="17217"/>
                      </a:lnTo>
                      <a:cubicBezTo>
                        <a:pt x="109771" y="-1873"/>
                        <a:pt x="65226" y="-6646"/>
                        <a:pt x="6363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70" y="87216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id="{24F074BF-0266-4C50-80C9-A6811A14B9E8}"/>
                    </a:ext>
                  </a:extLst>
                </p:cNvPr>
                <p:cNvSpPr/>
                <p:nvPr/>
              </p:nvSpPr>
              <p:spPr>
                <a:xfrm>
                  <a:off x="3918828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id="{985F44AD-82DE-4AD3-B135-027858D26FB1}"/>
                    </a:ext>
                  </a:extLst>
                </p:cNvPr>
                <p:cNvSpPr/>
                <p:nvPr/>
              </p:nvSpPr>
              <p:spPr>
                <a:xfrm>
                  <a:off x="4154278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2726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id="{6CAA45C6-0023-420C-AC96-2E1252C1B481}"/>
                  </a:ext>
                </a:extLst>
              </p:cNvPr>
              <p:cNvSpPr/>
              <p:nvPr/>
            </p:nvSpPr>
            <p:spPr>
              <a:xfrm>
                <a:off x="3960191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5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5" y="251358"/>
                    </a:lnTo>
                    <a:cubicBezTo>
                      <a:pt x="279995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id="{7BE2C81B-9069-4819-A8D7-07C9C791BB7B}"/>
                  </a:ext>
                </a:extLst>
              </p:cNvPr>
              <p:cNvSpPr/>
              <p:nvPr/>
            </p:nvSpPr>
            <p:spPr>
              <a:xfrm>
                <a:off x="3971327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id="{22A7488A-B223-4E5C-9A39-BF0C7A14F18F}"/>
                  </a:ext>
                </a:extLst>
              </p:cNvPr>
              <p:cNvSpPr/>
              <p:nvPr/>
            </p:nvSpPr>
            <p:spPr>
              <a:xfrm>
                <a:off x="4128824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70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70" y="50908"/>
                      <a:pt x="162270" y="33408"/>
                    </a:cubicBezTo>
                    <a:cubicBezTo>
                      <a:pt x="162270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F48A7AB-44D7-4470-832E-7D96F6D9F875}"/>
                  </a:ext>
                </a:extLst>
              </p:cNvPr>
              <p:cNvSpPr/>
              <p:nvPr/>
            </p:nvSpPr>
            <p:spPr>
              <a:xfrm>
                <a:off x="3910873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49" name="Graphic 378">
              <a:extLst>
                <a:ext uri="{FF2B5EF4-FFF2-40B4-BE49-F238E27FC236}">
                  <a16:creationId xmlns:a16="http://schemas.microsoft.com/office/drawing/2014/main" id="{045A8AC7-D85A-4796-94A7-F96AF79A5E60}"/>
                </a:ext>
              </a:extLst>
            </p:cNvPr>
            <p:cNvGrpSpPr/>
            <p:nvPr/>
          </p:nvGrpSpPr>
          <p:grpSpPr>
            <a:xfrm>
              <a:off x="4265639" y="1915811"/>
              <a:ext cx="380219" cy="1922388"/>
              <a:chOff x="4265639" y="1915811"/>
              <a:chExt cx="380219" cy="1922388"/>
            </a:xfrm>
          </p:grpSpPr>
          <p:grpSp>
            <p:nvGrpSpPr>
              <p:cNvPr id="1250" name="Graphic 378">
                <a:extLst>
                  <a:ext uri="{FF2B5EF4-FFF2-40B4-BE49-F238E27FC236}">
                    <a16:creationId xmlns:a16="http://schemas.microsoft.com/office/drawing/2014/main" id="{C86FF1AB-853F-4826-99E5-EA0E4BBA29F9}"/>
                  </a:ext>
                </a:extLst>
              </p:cNvPr>
              <p:cNvGrpSpPr/>
              <p:nvPr/>
            </p:nvGrpSpPr>
            <p:grpSpPr>
              <a:xfrm>
                <a:off x="4273593" y="2245123"/>
                <a:ext cx="364310" cy="1593077"/>
                <a:chOff x="4273593" y="2245123"/>
                <a:chExt cx="364310" cy="1593077"/>
              </a:xfrm>
            </p:grpSpPr>
            <p:sp>
              <p:nvSpPr>
                <p:cNvPr id="1251" name="Freeform: Shape 1250">
                  <a:extLst>
                    <a:ext uri="{FF2B5EF4-FFF2-40B4-BE49-F238E27FC236}">
                      <a16:creationId xmlns:a16="http://schemas.microsoft.com/office/drawing/2014/main" id="{BB7CE390-A625-45FA-8E94-BB69873F5903}"/>
                    </a:ext>
                  </a:extLst>
                </p:cNvPr>
                <p:cNvSpPr/>
                <p:nvPr/>
              </p:nvSpPr>
              <p:spPr>
                <a:xfrm>
                  <a:off x="4415182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1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Freeform: Shape 1251">
                  <a:extLst>
                    <a:ext uri="{FF2B5EF4-FFF2-40B4-BE49-F238E27FC236}">
                      <a16:creationId xmlns:a16="http://schemas.microsoft.com/office/drawing/2014/main" id="{1AB091F8-E086-481D-B224-D37065BC38CC}"/>
                    </a:ext>
                  </a:extLst>
                </p:cNvPr>
                <p:cNvSpPr/>
                <p:nvPr/>
              </p:nvSpPr>
              <p:spPr>
                <a:xfrm>
                  <a:off x="4273593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3" name="Freeform: Shape 1252">
                  <a:extLst>
                    <a:ext uri="{FF2B5EF4-FFF2-40B4-BE49-F238E27FC236}">
                      <a16:creationId xmlns:a16="http://schemas.microsoft.com/office/drawing/2014/main" id="{067C27DD-BCF7-420E-B711-576D40EED69B}"/>
                    </a:ext>
                  </a:extLst>
                </p:cNvPr>
                <p:cNvSpPr/>
                <p:nvPr/>
              </p:nvSpPr>
              <p:spPr>
                <a:xfrm>
                  <a:off x="4440636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8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4773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Freeform: Shape 1253">
                  <a:extLst>
                    <a:ext uri="{FF2B5EF4-FFF2-40B4-BE49-F238E27FC236}">
                      <a16:creationId xmlns:a16="http://schemas.microsoft.com/office/drawing/2014/main" id="{A3C279B3-30C9-4909-BA47-EF75B1A74032}"/>
                    </a:ext>
                  </a:extLst>
                </p:cNvPr>
                <p:cNvSpPr/>
                <p:nvPr/>
              </p:nvSpPr>
              <p:spPr>
                <a:xfrm>
                  <a:off x="4273593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5" name="Freeform: Shape 1254">
                  <a:extLst>
                    <a:ext uri="{FF2B5EF4-FFF2-40B4-BE49-F238E27FC236}">
                      <a16:creationId xmlns:a16="http://schemas.microsoft.com/office/drawing/2014/main" id="{9BDE8A02-C659-4F64-AED8-AA621AF19335}"/>
                    </a:ext>
                  </a:extLst>
                </p:cNvPr>
                <p:cNvSpPr/>
                <p:nvPr/>
              </p:nvSpPr>
              <p:spPr>
                <a:xfrm>
                  <a:off x="4273593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Freeform: Shape 1255">
                  <a:extLst>
                    <a:ext uri="{FF2B5EF4-FFF2-40B4-BE49-F238E27FC236}">
                      <a16:creationId xmlns:a16="http://schemas.microsoft.com/office/drawing/2014/main" id="{D686C881-1F06-4ECB-BF44-D3ECCBDE8E75}"/>
                    </a:ext>
                  </a:extLst>
                </p:cNvPr>
                <p:cNvSpPr/>
                <p:nvPr/>
              </p:nvSpPr>
              <p:spPr>
                <a:xfrm>
                  <a:off x="4481998" y="2547120"/>
                  <a:ext cx="155905" cy="908661"/>
                </a:xfrm>
                <a:custGeom>
                  <a:avLst/>
                  <a:gdLst>
                    <a:gd name="connsiteX0" fmla="*/ 0 w 155905"/>
                    <a:gd name="connsiteY0" fmla="*/ 902298 h 908661"/>
                    <a:gd name="connsiteX1" fmla="*/ 155906 w 155905"/>
                    <a:gd name="connsiteY1" fmla="*/ 908661 h 908661"/>
                    <a:gd name="connsiteX2" fmla="*/ 155906 w 155905"/>
                    <a:gd name="connsiteY2" fmla="*/ 22542 h 908661"/>
                    <a:gd name="connsiteX3" fmla="*/ 30227 w 155905"/>
                    <a:gd name="connsiteY3" fmla="*/ 5043 h 908661"/>
                    <a:gd name="connsiteX4" fmla="*/ 0 w 155905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2954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7" name="Freeform: Shape 1256">
                  <a:extLst>
                    <a:ext uri="{FF2B5EF4-FFF2-40B4-BE49-F238E27FC236}">
                      <a16:creationId xmlns:a16="http://schemas.microsoft.com/office/drawing/2014/main" id="{4E9EA963-5AF7-47F3-B4F4-91F0B5F49574}"/>
                    </a:ext>
                  </a:extLst>
                </p:cNvPr>
                <p:cNvSpPr/>
                <p:nvPr/>
              </p:nvSpPr>
              <p:spPr>
                <a:xfrm>
                  <a:off x="4488362" y="2245123"/>
                  <a:ext cx="149542" cy="254540"/>
                </a:xfrm>
                <a:custGeom>
                  <a:avLst/>
                  <a:gdLst>
                    <a:gd name="connsiteX0" fmla="*/ 149542 w 149542"/>
                    <a:gd name="connsiteY0" fmla="*/ 254540 h 254540"/>
                    <a:gd name="connsiteX1" fmla="*/ 149542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2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2" y="254540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6817" y="232268"/>
                        <a:pt x="106589" y="238632"/>
                        <a:pt x="149542" y="254540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Freeform: Shape 1257">
                  <a:extLst>
                    <a:ext uri="{FF2B5EF4-FFF2-40B4-BE49-F238E27FC236}">
                      <a16:creationId xmlns:a16="http://schemas.microsoft.com/office/drawing/2014/main" id="{1F24F83A-CEFE-4339-B190-2B7F0F3DE7DA}"/>
                    </a:ext>
                  </a:extLst>
                </p:cNvPr>
                <p:cNvSpPr/>
                <p:nvPr/>
              </p:nvSpPr>
              <p:spPr>
                <a:xfrm>
                  <a:off x="4273593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9" name="Freeform: Shape 1258">
                  <a:extLst>
                    <a:ext uri="{FF2B5EF4-FFF2-40B4-BE49-F238E27FC236}">
                      <a16:creationId xmlns:a16="http://schemas.microsoft.com/office/drawing/2014/main" id="{FD14A48E-47F0-4112-805F-03BF4B6B4021}"/>
                    </a:ext>
                  </a:extLst>
                </p:cNvPr>
                <p:cNvSpPr/>
                <p:nvPr/>
              </p:nvSpPr>
              <p:spPr>
                <a:xfrm>
                  <a:off x="4273593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Freeform: Shape 1259">
                  <a:extLst>
                    <a:ext uri="{FF2B5EF4-FFF2-40B4-BE49-F238E27FC236}">
                      <a16:creationId xmlns:a16="http://schemas.microsoft.com/office/drawing/2014/main" id="{FFD9853D-CC76-4616-9C73-9956DE9B29F5}"/>
                    </a:ext>
                  </a:extLst>
                </p:cNvPr>
                <p:cNvSpPr/>
                <p:nvPr/>
              </p:nvSpPr>
              <p:spPr>
                <a:xfrm>
                  <a:off x="4475635" y="3438564"/>
                  <a:ext cx="162269" cy="87215"/>
                </a:xfrm>
                <a:custGeom>
                  <a:avLst/>
                  <a:gdLst>
                    <a:gd name="connsiteX0" fmla="*/ 162269 w 162269"/>
                    <a:gd name="connsiteY0" fmla="*/ 87216 h 87215"/>
                    <a:gd name="connsiteX1" fmla="*/ 162269 w 162269"/>
                    <a:gd name="connsiteY1" fmla="*/ 17217 h 87215"/>
                    <a:gd name="connsiteX2" fmla="*/ 6364 w 162269"/>
                    <a:gd name="connsiteY2" fmla="*/ 10854 h 87215"/>
                    <a:gd name="connsiteX3" fmla="*/ 0 w 162269"/>
                    <a:gd name="connsiteY3" fmla="*/ 82443 h 87215"/>
                    <a:gd name="connsiteX4" fmla="*/ 162269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69" y="87216"/>
                      </a:moveTo>
                      <a:lnTo>
                        <a:pt x="162269" y="17217"/>
                      </a:lnTo>
                      <a:cubicBezTo>
                        <a:pt x="109771" y="-1873"/>
                        <a:pt x="65226" y="-6646"/>
                        <a:pt x="6364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69" y="87216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1" name="Freeform: Shape 1260">
                  <a:extLst>
                    <a:ext uri="{FF2B5EF4-FFF2-40B4-BE49-F238E27FC236}">
                      <a16:creationId xmlns:a16="http://schemas.microsoft.com/office/drawing/2014/main" id="{9F41255F-688F-4E0B-A14A-6C2F9FAA86E1}"/>
                    </a:ext>
                  </a:extLst>
                </p:cNvPr>
                <p:cNvSpPr/>
                <p:nvPr/>
              </p:nvSpPr>
              <p:spPr>
                <a:xfrm>
                  <a:off x="4273593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Freeform: Shape 1261">
                  <a:extLst>
                    <a:ext uri="{FF2B5EF4-FFF2-40B4-BE49-F238E27FC236}">
                      <a16:creationId xmlns:a16="http://schemas.microsoft.com/office/drawing/2014/main" id="{C4460984-81E2-4409-ADE3-D37497F90A95}"/>
                    </a:ext>
                  </a:extLst>
                </p:cNvPr>
                <p:cNvSpPr/>
                <p:nvPr/>
              </p:nvSpPr>
              <p:spPr>
                <a:xfrm>
                  <a:off x="4509043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1135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9A9A9C19-6AD9-4DB5-8A0A-2952232727AB}"/>
                  </a:ext>
                </a:extLst>
              </p:cNvPr>
              <p:cNvSpPr/>
              <p:nvPr/>
            </p:nvSpPr>
            <p:spPr>
              <a:xfrm>
                <a:off x="4314956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4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4" y="251358"/>
                    </a:lnTo>
                    <a:cubicBezTo>
                      <a:pt x="279994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A42E40FC-A4D5-4573-A2ED-3690E11E6175}"/>
                  </a:ext>
                </a:extLst>
              </p:cNvPr>
              <p:cNvSpPr/>
              <p:nvPr/>
            </p:nvSpPr>
            <p:spPr>
              <a:xfrm>
                <a:off x="4326092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78931681-D486-483C-B656-2544EA10B396}"/>
                  </a:ext>
                </a:extLst>
              </p:cNvPr>
              <p:cNvSpPr/>
              <p:nvPr/>
            </p:nvSpPr>
            <p:spPr>
              <a:xfrm>
                <a:off x="4483589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69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69" y="50908"/>
                      <a:pt x="162269" y="33408"/>
                    </a:cubicBezTo>
                    <a:cubicBezTo>
                      <a:pt x="162269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58CB035F-D313-43A5-A6A9-F46121846F1E}"/>
                  </a:ext>
                </a:extLst>
              </p:cNvPr>
              <p:cNvSpPr/>
              <p:nvPr/>
            </p:nvSpPr>
            <p:spPr>
              <a:xfrm>
                <a:off x="4265639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67" name="Graphic 378">
              <a:extLst>
                <a:ext uri="{FF2B5EF4-FFF2-40B4-BE49-F238E27FC236}">
                  <a16:creationId xmlns:a16="http://schemas.microsoft.com/office/drawing/2014/main" id="{E7750DCC-F5BF-4F09-8AD7-D9AE4496AD2A}"/>
                </a:ext>
              </a:extLst>
            </p:cNvPr>
            <p:cNvGrpSpPr/>
            <p:nvPr/>
          </p:nvGrpSpPr>
          <p:grpSpPr>
            <a:xfrm>
              <a:off x="4607678" y="1503774"/>
              <a:ext cx="380219" cy="2032945"/>
              <a:chOff x="4607678" y="1503774"/>
              <a:chExt cx="380219" cy="2032945"/>
            </a:xfrm>
          </p:grpSpPr>
          <p:grpSp>
            <p:nvGrpSpPr>
              <p:cNvPr id="1268" name="Graphic 378">
                <a:extLst>
                  <a:ext uri="{FF2B5EF4-FFF2-40B4-BE49-F238E27FC236}">
                    <a16:creationId xmlns:a16="http://schemas.microsoft.com/office/drawing/2014/main" id="{3FF966DA-4850-4C8F-88F0-42E57B51D1E8}"/>
                  </a:ext>
                </a:extLst>
              </p:cNvPr>
              <p:cNvGrpSpPr/>
              <p:nvPr/>
            </p:nvGrpSpPr>
            <p:grpSpPr>
              <a:xfrm>
                <a:off x="4615632" y="1850585"/>
                <a:ext cx="364310" cy="1686134"/>
                <a:chOff x="4615632" y="1850585"/>
                <a:chExt cx="364310" cy="1686134"/>
              </a:xfrm>
            </p:grpSpPr>
            <p:sp>
              <p:nvSpPr>
                <p:cNvPr id="1269" name="Freeform: Shape 1268">
                  <a:extLst>
                    <a:ext uri="{FF2B5EF4-FFF2-40B4-BE49-F238E27FC236}">
                      <a16:creationId xmlns:a16="http://schemas.microsoft.com/office/drawing/2014/main" id="{8D026917-E2DB-4938-A6A3-2734A88FF29A}"/>
                    </a:ext>
                  </a:extLst>
                </p:cNvPr>
                <p:cNvSpPr/>
                <p:nvPr/>
              </p:nvSpPr>
              <p:spPr>
                <a:xfrm>
                  <a:off x="4757220" y="3455781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4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4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7953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Freeform: Shape 1269">
                  <a:extLst>
                    <a:ext uri="{FF2B5EF4-FFF2-40B4-BE49-F238E27FC236}">
                      <a16:creationId xmlns:a16="http://schemas.microsoft.com/office/drawing/2014/main" id="{7A7D626F-3D0A-41C9-B3EC-2D1BE8B6DF67}"/>
                    </a:ext>
                  </a:extLst>
                </p:cNvPr>
                <p:cNvSpPr/>
                <p:nvPr/>
              </p:nvSpPr>
              <p:spPr>
                <a:xfrm>
                  <a:off x="4615632" y="3454190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1" name="Freeform: Shape 1270">
                  <a:extLst>
                    <a:ext uri="{FF2B5EF4-FFF2-40B4-BE49-F238E27FC236}">
                      <a16:creationId xmlns:a16="http://schemas.microsoft.com/office/drawing/2014/main" id="{99444CAD-3FD1-4C1D-9A8C-F31DDCD71070}"/>
                    </a:ext>
                  </a:extLst>
                </p:cNvPr>
                <p:cNvSpPr/>
                <p:nvPr/>
              </p:nvSpPr>
              <p:spPr>
                <a:xfrm>
                  <a:off x="4782674" y="3182270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Freeform: Shape 1271">
                  <a:extLst>
                    <a:ext uri="{FF2B5EF4-FFF2-40B4-BE49-F238E27FC236}">
                      <a16:creationId xmlns:a16="http://schemas.microsoft.com/office/drawing/2014/main" id="{D0D364B2-445D-4963-90F9-80D5E88581B9}"/>
                    </a:ext>
                  </a:extLst>
                </p:cNvPr>
                <p:cNvSpPr/>
                <p:nvPr/>
              </p:nvSpPr>
              <p:spPr>
                <a:xfrm>
                  <a:off x="4615632" y="3199649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9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0" y="42954"/>
                        <a:pt x="49317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3" name="Freeform: Shape 1272">
                  <a:extLst>
                    <a:ext uri="{FF2B5EF4-FFF2-40B4-BE49-F238E27FC236}">
                      <a16:creationId xmlns:a16="http://schemas.microsoft.com/office/drawing/2014/main" id="{FAA28B78-C010-49EB-BCB1-D1A155FC036D}"/>
                    </a:ext>
                  </a:extLst>
                </p:cNvPr>
                <p:cNvSpPr/>
                <p:nvPr/>
              </p:nvSpPr>
              <p:spPr>
                <a:xfrm>
                  <a:off x="4615632" y="2176715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3863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3863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3863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0" y="54090"/>
                        <a:pt x="49317" y="44545"/>
                        <a:pt x="0" y="23863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Freeform: Shape 1273">
                  <a:extLst>
                    <a:ext uri="{FF2B5EF4-FFF2-40B4-BE49-F238E27FC236}">
                      <a16:creationId xmlns:a16="http://schemas.microsoft.com/office/drawing/2014/main" id="{4E0F9C9E-CB9C-4994-BF4B-E6CE2264EAAF}"/>
                    </a:ext>
                  </a:extLst>
                </p:cNvPr>
                <p:cNvSpPr/>
                <p:nvPr/>
              </p:nvSpPr>
              <p:spPr>
                <a:xfrm>
                  <a:off x="4824037" y="2170127"/>
                  <a:ext cx="155905" cy="961115"/>
                </a:xfrm>
                <a:custGeom>
                  <a:avLst/>
                  <a:gdLst>
                    <a:gd name="connsiteX0" fmla="*/ 0 w 155905"/>
                    <a:gd name="connsiteY0" fmla="*/ 954752 h 961115"/>
                    <a:gd name="connsiteX1" fmla="*/ 155906 w 155905"/>
                    <a:gd name="connsiteY1" fmla="*/ 961115 h 961115"/>
                    <a:gd name="connsiteX2" fmla="*/ 155906 w 155905"/>
                    <a:gd name="connsiteY2" fmla="*/ 24088 h 961115"/>
                    <a:gd name="connsiteX3" fmla="*/ 30227 w 155905"/>
                    <a:gd name="connsiteY3" fmla="*/ 4997 h 961115"/>
                    <a:gd name="connsiteX4" fmla="*/ 0 w 155905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61115">
                      <a:moveTo>
                        <a:pt x="0" y="954752"/>
                      </a:moveTo>
                      <a:cubicBezTo>
                        <a:pt x="60453" y="935661"/>
                        <a:pt x="104998" y="942025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2954" y="321582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Freeform: Shape 1274">
                  <a:extLst>
                    <a:ext uri="{FF2B5EF4-FFF2-40B4-BE49-F238E27FC236}">
                      <a16:creationId xmlns:a16="http://schemas.microsoft.com/office/drawing/2014/main" id="{CE4076BA-59B0-43D9-BB70-C62942F81334}"/>
                    </a:ext>
                  </a:extLst>
                </p:cNvPr>
                <p:cNvSpPr/>
                <p:nvPr/>
              </p:nvSpPr>
              <p:spPr>
                <a:xfrm>
                  <a:off x="4830401" y="1850585"/>
                  <a:ext cx="149542" cy="270449"/>
                </a:xfrm>
                <a:custGeom>
                  <a:avLst/>
                  <a:gdLst>
                    <a:gd name="connsiteX0" fmla="*/ 149542 w 149542"/>
                    <a:gd name="connsiteY0" fmla="*/ 270449 h 270449"/>
                    <a:gd name="connsiteX1" fmla="*/ 149542 w 149542"/>
                    <a:gd name="connsiteY1" fmla="*/ 0 h 270449"/>
                    <a:gd name="connsiteX2" fmla="*/ 0 w 149542"/>
                    <a:gd name="connsiteY2" fmla="*/ 0 h 270449"/>
                    <a:gd name="connsiteX3" fmla="*/ 20681 w 149542"/>
                    <a:gd name="connsiteY3" fmla="*/ 254540 h 270449"/>
                    <a:gd name="connsiteX4" fmla="*/ 149542 w 149542"/>
                    <a:gd name="connsiteY4" fmla="*/ 270449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70449">
                      <a:moveTo>
                        <a:pt x="149542" y="270449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8408" y="246586"/>
                        <a:pt x="106589" y="252949"/>
                        <a:pt x="149542" y="27044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Freeform: Shape 1275">
                  <a:extLst>
                    <a:ext uri="{FF2B5EF4-FFF2-40B4-BE49-F238E27FC236}">
                      <a16:creationId xmlns:a16="http://schemas.microsoft.com/office/drawing/2014/main" id="{02EE95E4-1D7F-44AB-AF4E-057DA5995975}"/>
                    </a:ext>
                  </a:extLst>
                </p:cNvPr>
                <p:cNvSpPr/>
                <p:nvPr/>
              </p:nvSpPr>
              <p:spPr>
                <a:xfrm>
                  <a:off x="4615632" y="185217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6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Freeform: Shape 1276">
                  <a:extLst>
                    <a:ext uri="{FF2B5EF4-FFF2-40B4-BE49-F238E27FC236}">
                      <a16:creationId xmlns:a16="http://schemas.microsoft.com/office/drawing/2014/main" id="{87E2D115-65BD-4930-A5F4-76559C03EDE0}"/>
                    </a:ext>
                  </a:extLst>
                </p:cNvPr>
                <p:cNvSpPr/>
                <p:nvPr/>
              </p:nvSpPr>
              <p:spPr>
                <a:xfrm>
                  <a:off x="4615632" y="3126469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8 h 105427"/>
                    <a:gd name="connsiteX2" fmla="*/ 171815 w 206814"/>
                    <a:gd name="connsiteY2" fmla="*/ 87499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8"/>
                      </a:lnTo>
                      <a:cubicBezTo>
                        <a:pt x="49317" y="106589"/>
                        <a:pt x="109770" y="116134"/>
                        <a:pt x="171815" y="87499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4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1164C148-5D87-4953-AF65-903B7971E5C4}"/>
                    </a:ext>
                  </a:extLst>
                </p:cNvPr>
                <p:cNvSpPr/>
                <p:nvPr/>
              </p:nvSpPr>
              <p:spPr>
                <a:xfrm>
                  <a:off x="4817674" y="3112856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3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7"/>
                        <a:pt x="1591" y="61340"/>
                        <a:pt x="0" y="86793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4EE17522-F28C-4A47-988D-B469204E752F}"/>
                    </a:ext>
                  </a:extLst>
                </p:cNvPr>
                <p:cNvSpPr/>
                <p:nvPr/>
              </p:nvSpPr>
              <p:spPr>
                <a:xfrm>
                  <a:off x="4615632" y="210830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0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6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D3A24EE5-C9C8-4E9E-B8D7-094915605FF3}"/>
                    </a:ext>
                  </a:extLst>
                </p:cNvPr>
                <p:cNvSpPr/>
                <p:nvPr/>
              </p:nvSpPr>
              <p:spPr>
                <a:xfrm>
                  <a:off x="4851082" y="2102283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1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1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205B0A90-F076-476B-8DA2-001029B26086}"/>
                  </a:ext>
                </a:extLst>
              </p:cNvPr>
              <p:cNvSpPr/>
              <p:nvPr/>
            </p:nvSpPr>
            <p:spPr>
              <a:xfrm>
                <a:off x="4656995" y="155309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1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A09DFDE6-67E9-4950-808C-E5712DBC5225}"/>
                  </a:ext>
                </a:extLst>
              </p:cNvPr>
              <p:cNvSpPr/>
              <p:nvPr/>
            </p:nvSpPr>
            <p:spPr>
              <a:xfrm>
                <a:off x="4668131" y="1503774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6E38E29-354E-4A18-8661-C8111533FD17}"/>
                  </a:ext>
                </a:extLst>
              </p:cNvPr>
              <p:cNvSpPr/>
              <p:nvPr/>
            </p:nvSpPr>
            <p:spPr>
              <a:xfrm>
                <a:off x="4825628" y="1815586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F1041DB7-E527-4CF2-8F92-150E805E14FE}"/>
                  </a:ext>
                </a:extLst>
              </p:cNvPr>
              <p:cNvSpPr/>
              <p:nvPr/>
            </p:nvSpPr>
            <p:spPr>
              <a:xfrm>
                <a:off x="4607678" y="181240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aphic 378">
              <a:extLst>
                <a:ext uri="{FF2B5EF4-FFF2-40B4-BE49-F238E27FC236}">
                  <a16:creationId xmlns:a16="http://schemas.microsoft.com/office/drawing/2014/main" id="{D0FC12F5-9084-4E71-8E68-0FDC9DAEAA0A}"/>
                </a:ext>
              </a:extLst>
            </p:cNvPr>
            <p:cNvGrpSpPr/>
            <p:nvPr/>
          </p:nvGrpSpPr>
          <p:grpSpPr>
            <a:xfrm>
              <a:off x="4968807" y="1864903"/>
              <a:ext cx="380219" cy="2032945"/>
              <a:chOff x="4968807" y="1864903"/>
              <a:chExt cx="380219" cy="2032945"/>
            </a:xfrm>
          </p:grpSpPr>
          <p:grpSp>
            <p:nvGrpSpPr>
              <p:cNvPr id="360" name="Graphic 378">
                <a:extLst>
                  <a:ext uri="{FF2B5EF4-FFF2-40B4-BE49-F238E27FC236}">
                    <a16:creationId xmlns:a16="http://schemas.microsoft.com/office/drawing/2014/main" id="{41D054BA-06F7-46AE-9B63-A4395F570850}"/>
                  </a:ext>
                </a:extLst>
              </p:cNvPr>
              <p:cNvGrpSpPr/>
              <p:nvPr/>
            </p:nvGrpSpPr>
            <p:grpSpPr>
              <a:xfrm>
                <a:off x="4976761" y="2213306"/>
                <a:ext cx="364311" cy="1684543"/>
                <a:chOff x="4976761" y="2213306"/>
                <a:chExt cx="364311" cy="1684543"/>
              </a:xfrm>
            </p:grpSpPr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3B7999A8-143B-4266-943B-8467760F0253}"/>
                    </a:ext>
                  </a:extLst>
                </p:cNvPr>
                <p:cNvSpPr/>
                <p:nvPr/>
              </p:nvSpPr>
              <p:spPr>
                <a:xfrm>
                  <a:off x="5118350" y="3816910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3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3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3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6"/>
                        <a:pt x="139997" y="77953"/>
                        <a:pt x="222723" y="42953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36C08D3A-477E-441C-9B30-4E8668C70B7D}"/>
                    </a:ext>
                  </a:extLst>
                </p:cNvPr>
                <p:cNvSpPr/>
                <p:nvPr/>
              </p:nvSpPr>
              <p:spPr>
                <a:xfrm>
                  <a:off x="4976761" y="3815319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4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4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4"/>
                      </a:moveTo>
                      <a:cubicBezTo>
                        <a:pt x="0" y="44544"/>
                        <a:pt x="55681" y="73180"/>
                        <a:pt x="141588" y="81135"/>
                      </a:cubicBezTo>
                      <a:cubicBezTo>
                        <a:pt x="152724" y="60453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4"/>
                      </a:ln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9A2A24E6-236B-4EB9-8775-4F5840644E1E}"/>
                    </a:ext>
                  </a:extLst>
                </p:cNvPr>
                <p:cNvSpPr/>
                <p:nvPr/>
              </p:nvSpPr>
              <p:spPr>
                <a:xfrm>
                  <a:off x="5143804" y="3543399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2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7"/>
                        <a:pt x="197269" y="273512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2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1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55EBBBC5-7B20-442B-ABCE-3DCC6E15DC95}"/>
                    </a:ext>
                  </a:extLst>
                </p:cNvPr>
                <p:cNvSpPr/>
                <p:nvPr/>
              </p:nvSpPr>
              <p:spPr>
                <a:xfrm>
                  <a:off x="4976761" y="3562370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1"/>
                        <a:pt x="192496" y="73180"/>
                        <a:pt x="200451" y="0"/>
                      </a:cubicBezTo>
                      <a:cubicBezTo>
                        <a:pt x="190905" y="3181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6E77A38C-69CF-42F9-BF77-D560AA6392FB}"/>
                    </a:ext>
                  </a:extLst>
                </p:cNvPr>
                <p:cNvSpPr/>
                <p:nvPr/>
              </p:nvSpPr>
              <p:spPr>
                <a:xfrm>
                  <a:off x="4976761" y="2536254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1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2"/>
                        <a:pt x="197269" y="12727"/>
                        <a:pt x="171815" y="25454"/>
                      </a:cubicBezTo>
                      <a:cubicBezTo>
                        <a:pt x="109771" y="5727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BE047A56-AB21-49E1-9286-42876650D7C7}"/>
                    </a:ext>
                  </a:extLst>
                </p:cNvPr>
                <p:cNvSpPr/>
                <p:nvPr/>
              </p:nvSpPr>
              <p:spPr>
                <a:xfrm>
                  <a:off x="5183576" y="2531256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1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8 h 961115"/>
                    <a:gd name="connsiteX4" fmla="*/ 0 w 155906"/>
                    <a:gd name="connsiteY4" fmla="*/ 954751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1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8"/>
                      </a:cubicBezTo>
                      <a:cubicBezTo>
                        <a:pt x="44545" y="321582"/>
                        <a:pt x="28636" y="638167"/>
                        <a:pt x="0" y="954751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D0511455-C717-4003-9BCC-C6A5A6471779}"/>
                    </a:ext>
                  </a:extLst>
                </p:cNvPr>
                <p:cNvSpPr/>
                <p:nvPr/>
              </p:nvSpPr>
              <p:spPr>
                <a:xfrm>
                  <a:off x="5191530" y="2213306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135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59148E19-2820-4AF4-9E56-C9A9D365FECE}"/>
                    </a:ext>
                  </a:extLst>
                </p:cNvPr>
                <p:cNvSpPr/>
                <p:nvPr/>
              </p:nvSpPr>
              <p:spPr>
                <a:xfrm>
                  <a:off x="4976761" y="221489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C159D9C0-601E-45DB-B7FE-6F5942EE7D3F}"/>
                    </a:ext>
                  </a:extLst>
                </p:cNvPr>
                <p:cNvSpPr/>
                <p:nvPr/>
              </p:nvSpPr>
              <p:spPr>
                <a:xfrm>
                  <a:off x="4976761" y="3487598"/>
                  <a:ext cx="206814" cy="105428"/>
                </a:xfrm>
                <a:custGeom>
                  <a:avLst/>
                  <a:gdLst>
                    <a:gd name="connsiteX0" fmla="*/ 0 w 206814"/>
                    <a:gd name="connsiteY0" fmla="*/ 9545 h 105428"/>
                    <a:gd name="connsiteX1" fmla="*/ 0 w 206814"/>
                    <a:gd name="connsiteY1" fmla="*/ 85907 h 105428"/>
                    <a:gd name="connsiteX2" fmla="*/ 171815 w 206814"/>
                    <a:gd name="connsiteY2" fmla="*/ 87498 h 105428"/>
                    <a:gd name="connsiteX3" fmla="*/ 200451 w 206814"/>
                    <a:gd name="connsiteY3" fmla="*/ 74771 h 105428"/>
                    <a:gd name="connsiteX4" fmla="*/ 206814 w 206814"/>
                    <a:gd name="connsiteY4" fmla="*/ 0 h 105428"/>
                    <a:gd name="connsiteX5" fmla="*/ 141588 w 206814"/>
                    <a:gd name="connsiteY5" fmla="*/ 27045 h 105428"/>
                    <a:gd name="connsiteX6" fmla="*/ 0 w 206814"/>
                    <a:gd name="connsiteY6" fmla="*/ 9545 h 105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8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5A143AA0-5EEC-43B6-AA75-C17E65B0195C}"/>
                    </a:ext>
                  </a:extLst>
                </p:cNvPr>
                <p:cNvSpPr/>
                <p:nvPr/>
              </p:nvSpPr>
              <p:spPr>
                <a:xfrm>
                  <a:off x="5178803" y="3475576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2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2"/>
                      </a:cubicBezTo>
                      <a:cubicBezTo>
                        <a:pt x="4773" y="37476"/>
                        <a:pt x="1591" y="61340"/>
                        <a:pt x="0" y="86794"/>
                      </a:cubicBezTo>
                      <a:cubicBezTo>
                        <a:pt x="66817" y="56567"/>
                        <a:pt x="103407" y="6293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027525BA-B3C2-4564-8185-7106347E5FBE}"/>
                    </a:ext>
                  </a:extLst>
                </p:cNvPr>
                <p:cNvSpPr/>
                <p:nvPr/>
              </p:nvSpPr>
              <p:spPr>
                <a:xfrm>
                  <a:off x="4976761" y="247102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91B79C37-B46D-4752-9660-C4A5EDC253BB}"/>
                    </a:ext>
                  </a:extLst>
                </p:cNvPr>
                <p:cNvSpPr/>
                <p:nvPr/>
              </p:nvSpPr>
              <p:spPr>
                <a:xfrm>
                  <a:off x="5212211" y="2463412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2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2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71251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1BB07FB8-0B79-49C8-A07A-4B3B4F4FD20D}"/>
                  </a:ext>
                </a:extLst>
              </p:cNvPr>
              <p:cNvSpPr/>
              <p:nvPr/>
            </p:nvSpPr>
            <p:spPr>
              <a:xfrm>
                <a:off x="5018124" y="191422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14F3E8AB-662D-4D58-9BB9-D3B6F4B6875F}"/>
                  </a:ext>
                </a:extLst>
              </p:cNvPr>
              <p:cNvSpPr/>
              <p:nvPr/>
            </p:nvSpPr>
            <p:spPr>
              <a:xfrm>
                <a:off x="5029260" y="1864903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88A4F9AA-5667-4C1C-8444-F4CDCC9D5324}"/>
                  </a:ext>
                </a:extLst>
              </p:cNvPr>
              <p:cNvSpPr/>
              <p:nvPr/>
            </p:nvSpPr>
            <p:spPr>
              <a:xfrm>
                <a:off x="5186757" y="2176715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BB40424-0936-4BC7-B627-5EFFFE8F2D60}"/>
                  </a:ext>
                </a:extLst>
              </p:cNvPr>
              <p:cNvSpPr/>
              <p:nvPr/>
            </p:nvSpPr>
            <p:spPr>
              <a:xfrm>
                <a:off x="4968807" y="217512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5909"/>
                      <a:pt x="0" y="3659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aphic 378">
              <a:extLst>
                <a:ext uri="{FF2B5EF4-FFF2-40B4-BE49-F238E27FC236}">
                  <a16:creationId xmlns:a16="http://schemas.microsoft.com/office/drawing/2014/main" id="{330EB37E-2946-48B5-9B58-BB7929005C81}"/>
                </a:ext>
              </a:extLst>
            </p:cNvPr>
            <p:cNvGrpSpPr/>
            <p:nvPr/>
          </p:nvGrpSpPr>
          <p:grpSpPr>
            <a:xfrm>
              <a:off x="5326754" y="1766269"/>
              <a:ext cx="380219" cy="2033091"/>
              <a:chOff x="5326754" y="1766269"/>
              <a:chExt cx="380219" cy="2033091"/>
            </a:xfrm>
          </p:grpSpPr>
          <p:grpSp>
            <p:nvGrpSpPr>
              <p:cNvPr id="381" name="Graphic 378">
                <a:extLst>
                  <a:ext uri="{FF2B5EF4-FFF2-40B4-BE49-F238E27FC236}">
                    <a16:creationId xmlns:a16="http://schemas.microsoft.com/office/drawing/2014/main" id="{161048C9-CC35-43B1-8AAC-76C2ABD5F080}"/>
                  </a:ext>
                </a:extLst>
              </p:cNvPr>
              <p:cNvGrpSpPr/>
              <p:nvPr/>
            </p:nvGrpSpPr>
            <p:grpSpPr>
              <a:xfrm>
                <a:off x="5334709" y="2114671"/>
                <a:ext cx="364310" cy="1684688"/>
                <a:chOff x="5334709" y="2114671"/>
                <a:chExt cx="364310" cy="1684688"/>
              </a:xfrm>
            </p:grpSpPr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3143248-52BE-4BB3-B962-A7753A9529F9}"/>
                    </a:ext>
                  </a:extLst>
                </p:cNvPr>
                <p:cNvSpPr/>
                <p:nvPr/>
              </p:nvSpPr>
              <p:spPr>
                <a:xfrm>
                  <a:off x="5476297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18C61D26-7968-4714-B754-E13AB57D1C07}"/>
                    </a:ext>
                  </a:extLst>
                </p:cNvPr>
                <p:cNvSpPr/>
                <p:nvPr/>
              </p:nvSpPr>
              <p:spPr>
                <a:xfrm>
                  <a:off x="5334709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Freeform: Shape 1645">
                  <a:extLst>
                    <a:ext uri="{FF2B5EF4-FFF2-40B4-BE49-F238E27FC236}">
                      <a16:creationId xmlns:a16="http://schemas.microsoft.com/office/drawing/2014/main" id="{0AA79255-00EE-4B1C-8023-1FC777E269C1}"/>
                    </a:ext>
                  </a:extLst>
                </p:cNvPr>
                <p:cNvSpPr/>
                <p:nvPr/>
              </p:nvSpPr>
              <p:spPr>
                <a:xfrm>
                  <a:off x="5501751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Freeform: Shape 1650">
                  <a:extLst>
                    <a:ext uri="{FF2B5EF4-FFF2-40B4-BE49-F238E27FC236}">
                      <a16:creationId xmlns:a16="http://schemas.microsoft.com/office/drawing/2014/main" id="{3E1B45AB-B851-4117-8C88-897AC8347512}"/>
                    </a:ext>
                  </a:extLst>
                </p:cNvPr>
                <p:cNvSpPr/>
                <p:nvPr/>
              </p:nvSpPr>
              <p:spPr>
                <a:xfrm>
                  <a:off x="5334709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Freeform: Shape 1651">
                  <a:extLst>
                    <a:ext uri="{FF2B5EF4-FFF2-40B4-BE49-F238E27FC236}">
                      <a16:creationId xmlns:a16="http://schemas.microsoft.com/office/drawing/2014/main" id="{7777A891-68CA-49C7-95B0-16D1C221EB16}"/>
                    </a:ext>
                  </a:extLst>
                </p:cNvPr>
                <p:cNvSpPr/>
                <p:nvPr/>
              </p:nvSpPr>
              <p:spPr>
                <a:xfrm>
                  <a:off x="5334709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Freeform: Shape 1652">
                  <a:extLst>
                    <a:ext uri="{FF2B5EF4-FFF2-40B4-BE49-F238E27FC236}">
                      <a16:creationId xmlns:a16="http://schemas.microsoft.com/office/drawing/2014/main" id="{EFC36C06-28CB-412A-A57F-ACF6FFB50545}"/>
                    </a:ext>
                  </a:extLst>
                </p:cNvPr>
                <p:cNvSpPr/>
                <p:nvPr/>
              </p:nvSpPr>
              <p:spPr>
                <a:xfrm>
                  <a:off x="5541523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0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Freeform: Shape 1653">
                  <a:extLst>
                    <a:ext uri="{FF2B5EF4-FFF2-40B4-BE49-F238E27FC236}">
                      <a16:creationId xmlns:a16="http://schemas.microsoft.com/office/drawing/2014/main" id="{51F16C09-3BF5-45D7-95F1-C5873FCB192F}"/>
                    </a:ext>
                  </a:extLst>
                </p:cNvPr>
                <p:cNvSpPr/>
                <p:nvPr/>
              </p:nvSpPr>
              <p:spPr>
                <a:xfrm>
                  <a:off x="5549477" y="2114671"/>
                  <a:ext cx="149542" cy="268858"/>
                </a:xfrm>
                <a:custGeom>
                  <a:avLst/>
                  <a:gdLst>
                    <a:gd name="connsiteX0" fmla="*/ 149542 w 149542"/>
                    <a:gd name="connsiteY0" fmla="*/ 268858 h 268858"/>
                    <a:gd name="connsiteX1" fmla="*/ 149542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2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2" y="268858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2949"/>
                        <a:pt x="149542" y="268858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Freeform: Shape 1654">
                  <a:extLst>
                    <a:ext uri="{FF2B5EF4-FFF2-40B4-BE49-F238E27FC236}">
                      <a16:creationId xmlns:a16="http://schemas.microsoft.com/office/drawing/2014/main" id="{1D7AE5C0-68F7-4FC8-8F53-B866888886EA}"/>
                    </a:ext>
                  </a:extLst>
                </p:cNvPr>
                <p:cNvSpPr/>
                <p:nvPr/>
              </p:nvSpPr>
              <p:spPr>
                <a:xfrm>
                  <a:off x="5334709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Freeform: Shape 1655">
                  <a:extLst>
                    <a:ext uri="{FF2B5EF4-FFF2-40B4-BE49-F238E27FC236}">
                      <a16:creationId xmlns:a16="http://schemas.microsoft.com/office/drawing/2014/main" id="{CA031297-5851-4EF8-A62A-F5658D024A58}"/>
                    </a:ext>
                  </a:extLst>
                </p:cNvPr>
                <p:cNvSpPr/>
                <p:nvPr/>
              </p:nvSpPr>
              <p:spPr>
                <a:xfrm>
                  <a:off x="5334709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Freeform: Shape 1656">
                  <a:extLst>
                    <a:ext uri="{FF2B5EF4-FFF2-40B4-BE49-F238E27FC236}">
                      <a16:creationId xmlns:a16="http://schemas.microsoft.com/office/drawing/2014/main" id="{C3382A04-3B98-40E1-8EBC-D3366B2F5AAB}"/>
                    </a:ext>
                  </a:extLst>
                </p:cNvPr>
                <p:cNvSpPr/>
                <p:nvPr/>
              </p:nvSpPr>
              <p:spPr>
                <a:xfrm>
                  <a:off x="5536750" y="3376942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Freeform: Shape 1657">
                  <a:extLst>
                    <a:ext uri="{FF2B5EF4-FFF2-40B4-BE49-F238E27FC236}">
                      <a16:creationId xmlns:a16="http://schemas.microsoft.com/office/drawing/2014/main" id="{F4B631DA-C3FB-40F2-B6ED-268E02BC2D38}"/>
                    </a:ext>
                  </a:extLst>
                </p:cNvPr>
                <p:cNvSpPr/>
                <p:nvPr/>
              </p:nvSpPr>
              <p:spPr>
                <a:xfrm>
                  <a:off x="5334709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Freeform: Shape 1658">
                  <a:extLst>
                    <a:ext uri="{FF2B5EF4-FFF2-40B4-BE49-F238E27FC236}">
                      <a16:creationId xmlns:a16="http://schemas.microsoft.com/office/drawing/2014/main" id="{E7E8AFE0-8DEF-40DB-B81E-1203D7EE80AE}"/>
                    </a:ext>
                  </a:extLst>
                </p:cNvPr>
                <p:cNvSpPr/>
                <p:nvPr/>
              </p:nvSpPr>
              <p:spPr>
                <a:xfrm>
                  <a:off x="5570159" y="2366369"/>
                  <a:ext cx="128860" cy="91931"/>
                </a:xfrm>
                <a:custGeom>
                  <a:avLst/>
                  <a:gdLst>
                    <a:gd name="connsiteX0" fmla="*/ 128861 w 128860"/>
                    <a:gd name="connsiteY0" fmla="*/ 91932 h 91931"/>
                    <a:gd name="connsiteX1" fmla="*/ 128861 w 128860"/>
                    <a:gd name="connsiteY1" fmla="*/ 18752 h 91931"/>
                    <a:gd name="connsiteX2" fmla="*/ 0 w 128860"/>
                    <a:gd name="connsiteY2" fmla="*/ 4434 h 91931"/>
                    <a:gd name="connsiteX3" fmla="*/ 3182 w 128860"/>
                    <a:gd name="connsiteY3" fmla="*/ 72842 h 91931"/>
                    <a:gd name="connsiteX4" fmla="*/ 128861 w 128860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0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FFDCCB18-CE19-49F9-90C2-EDE1E4DAC5D3}"/>
                  </a:ext>
                </a:extLst>
              </p:cNvPr>
              <p:cNvSpPr/>
              <p:nvPr/>
            </p:nvSpPr>
            <p:spPr>
              <a:xfrm>
                <a:off x="5376072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CD76E331-AB31-4AA5-AE59-8BA272088875}"/>
                  </a:ext>
                </a:extLst>
              </p:cNvPr>
              <p:cNvSpPr/>
              <p:nvPr/>
            </p:nvSpPr>
            <p:spPr>
              <a:xfrm>
                <a:off x="5387208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6D99EECB-BC8C-4972-9D81-666FF93B7D3C}"/>
                  </a:ext>
                </a:extLst>
              </p:cNvPr>
              <p:cNvSpPr/>
              <p:nvPr/>
            </p:nvSpPr>
            <p:spPr>
              <a:xfrm>
                <a:off x="5544705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5A92D0D5-88E3-4674-88CB-B909733E55D6}"/>
                  </a:ext>
                </a:extLst>
              </p:cNvPr>
              <p:cNvSpPr/>
              <p:nvPr/>
            </p:nvSpPr>
            <p:spPr>
              <a:xfrm>
                <a:off x="5326754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84" name="Graphic 378">
              <a:extLst>
                <a:ext uri="{FF2B5EF4-FFF2-40B4-BE49-F238E27FC236}">
                  <a16:creationId xmlns:a16="http://schemas.microsoft.com/office/drawing/2014/main" id="{396E1E0B-F9A1-4D0C-A778-F78CAB58C6D6}"/>
                </a:ext>
              </a:extLst>
            </p:cNvPr>
            <p:cNvGrpSpPr/>
            <p:nvPr/>
          </p:nvGrpSpPr>
          <p:grpSpPr>
            <a:xfrm>
              <a:off x="3504920" y="2297493"/>
              <a:ext cx="2219553" cy="1633153"/>
              <a:chOff x="3504920" y="2297493"/>
              <a:chExt cx="2219553" cy="1633153"/>
            </a:xfrm>
          </p:grpSpPr>
          <p:grpSp>
            <p:nvGrpSpPr>
              <p:cNvPr id="3585" name="Graphic 378">
                <a:extLst>
                  <a:ext uri="{FF2B5EF4-FFF2-40B4-BE49-F238E27FC236}">
                    <a16:creationId xmlns:a16="http://schemas.microsoft.com/office/drawing/2014/main" id="{D89AED40-FD9B-4BD5-9030-B22A3CBEF9B4}"/>
                  </a:ext>
                </a:extLst>
              </p:cNvPr>
              <p:cNvGrpSpPr/>
              <p:nvPr/>
            </p:nvGrpSpPr>
            <p:grpSpPr>
              <a:xfrm>
                <a:off x="3511563" y="2297493"/>
                <a:ext cx="2212910" cy="1633153"/>
                <a:chOff x="3511563" y="2297493"/>
                <a:chExt cx="2212910" cy="1633153"/>
              </a:xfrm>
            </p:grpSpPr>
            <p:sp>
              <p:nvSpPr>
                <p:cNvPr id="3586" name="Freeform: Shape 3585">
                  <a:extLst>
                    <a:ext uri="{FF2B5EF4-FFF2-40B4-BE49-F238E27FC236}">
                      <a16:creationId xmlns:a16="http://schemas.microsoft.com/office/drawing/2014/main" id="{C5C774D5-9D6E-4B1C-9B58-E3E7F7EB4103}"/>
                    </a:ext>
                  </a:extLst>
                </p:cNvPr>
                <p:cNvSpPr/>
                <p:nvPr/>
              </p:nvSpPr>
              <p:spPr>
                <a:xfrm>
                  <a:off x="4163823" y="3651459"/>
                  <a:ext cx="1019752" cy="279187"/>
                </a:xfrm>
                <a:custGeom>
                  <a:avLst/>
                  <a:gdLst>
                    <a:gd name="connsiteX0" fmla="*/ 0 w 1019752"/>
                    <a:gd name="connsiteY0" fmla="*/ 111361 h 279187"/>
                    <a:gd name="connsiteX1" fmla="*/ 85907 w 1019752"/>
                    <a:gd name="connsiteY1" fmla="*/ 267267 h 279187"/>
                    <a:gd name="connsiteX2" fmla="*/ 863847 w 1019752"/>
                    <a:gd name="connsiteY2" fmla="*/ 273631 h 279187"/>
                    <a:gd name="connsiteX3" fmla="*/ 1019753 w 1019752"/>
                    <a:gd name="connsiteY3" fmla="*/ 0 h 279187"/>
                    <a:gd name="connsiteX4" fmla="*/ 0 w 1019752"/>
                    <a:gd name="connsiteY4" fmla="*/ 111361 h 27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752" h="279187">
                      <a:moveTo>
                        <a:pt x="0" y="111361"/>
                      </a:moveTo>
                      <a:cubicBezTo>
                        <a:pt x="31818" y="168633"/>
                        <a:pt x="60453" y="221132"/>
                        <a:pt x="85907" y="267267"/>
                      </a:cubicBezTo>
                      <a:cubicBezTo>
                        <a:pt x="327721" y="270449"/>
                        <a:pt x="574307" y="287948"/>
                        <a:pt x="863847" y="273631"/>
                      </a:cubicBezTo>
                      <a:cubicBezTo>
                        <a:pt x="906800" y="197269"/>
                        <a:pt x="960890" y="103407"/>
                        <a:pt x="1019753" y="0"/>
                      </a:cubicBezTo>
                      <a:cubicBezTo>
                        <a:pt x="690441" y="92271"/>
                        <a:pt x="343630" y="130452"/>
                        <a:pt x="0" y="11136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7" name="Freeform: Shape 3586">
                  <a:extLst>
                    <a:ext uri="{FF2B5EF4-FFF2-40B4-BE49-F238E27FC236}">
                      <a16:creationId xmlns:a16="http://schemas.microsoft.com/office/drawing/2014/main" id="{A52DB648-34BB-4331-B059-6E24FEAEE3E1}"/>
                    </a:ext>
                  </a:extLst>
                </p:cNvPr>
                <p:cNvSpPr/>
                <p:nvPr/>
              </p:nvSpPr>
              <p:spPr>
                <a:xfrm>
                  <a:off x="3511563" y="2297493"/>
                  <a:ext cx="2212910" cy="1470107"/>
                </a:xfrm>
                <a:custGeom>
                  <a:avLst/>
                  <a:gdLst>
                    <a:gd name="connsiteX0" fmla="*/ 2198593 w 2212910"/>
                    <a:gd name="connsiteY0" fmla="*/ 16038 h 1470107"/>
                    <a:gd name="connsiteX1" fmla="*/ 0 w 2212910"/>
                    <a:gd name="connsiteY1" fmla="*/ 14447 h 1470107"/>
                    <a:gd name="connsiteX2" fmla="*/ 0 w 2212910"/>
                    <a:gd name="connsiteY2" fmla="*/ 289669 h 1470107"/>
                    <a:gd name="connsiteX3" fmla="*/ 653851 w 2212910"/>
                    <a:gd name="connsiteY3" fmla="*/ 1465327 h 1470107"/>
                    <a:gd name="connsiteX4" fmla="*/ 1675194 w 2212910"/>
                    <a:gd name="connsiteY4" fmla="*/ 1352375 h 1470107"/>
                    <a:gd name="connsiteX5" fmla="*/ 2212911 w 2212910"/>
                    <a:gd name="connsiteY5" fmla="*/ 424893 h 1470107"/>
                    <a:gd name="connsiteX6" fmla="*/ 2198593 w 2212910"/>
                    <a:gd name="connsiteY6" fmla="*/ 16038 h 1470107"/>
                    <a:gd name="connsiteX7" fmla="*/ 1137478 w 2212910"/>
                    <a:gd name="connsiteY7" fmla="*/ 515573 h 1470107"/>
                    <a:gd name="connsiteX8" fmla="*/ 407265 w 2212910"/>
                    <a:gd name="connsiteY8" fmla="*/ 159217 h 1470107"/>
                    <a:gd name="connsiteX9" fmla="*/ 1867691 w 2212910"/>
                    <a:gd name="connsiteY9" fmla="*/ 159217 h 1470107"/>
                    <a:gd name="connsiteX10" fmla="*/ 1137478 w 2212910"/>
                    <a:gd name="connsiteY10" fmla="*/ 515573 h 1470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2910" h="1470107">
                      <a:moveTo>
                        <a:pt x="2198593" y="16038"/>
                      </a:moveTo>
                      <a:cubicBezTo>
                        <a:pt x="2198593" y="16038"/>
                        <a:pt x="1077024" y="-18962"/>
                        <a:pt x="0" y="14447"/>
                      </a:cubicBezTo>
                      <a:cubicBezTo>
                        <a:pt x="0" y="14447"/>
                        <a:pt x="4773" y="167171"/>
                        <a:pt x="0" y="289669"/>
                      </a:cubicBezTo>
                      <a:cubicBezTo>
                        <a:pt x="122498" y="512391"/>
                        <a:pt x="442264" y="1086698"/>
                        <a:pt x="653851" y="1465327"/>
                      </a:cubicBezTo>
                      <a:cubicBezTo>
                        <a:pt x="997480" y="1484418"/>
                        <a:pt x="1344292" y="1446237"/>
                        <a:pt x="1675194" y="1352375"/>
                      </a:cubicBezTo>
                      <a:cubicBezTo>
                        <a:pt x="1853373" y="1045335"/>
                        <a:pt x="2082459" y="660343"/>
                        <a:pt x="2212911" y="424893"/>
                      </a:cubicBezTo>
                      <a:cubicBezTo>
                        <a:pt x="2211320" y="256260"/>
                        <a:pt x="2208138" y="108308"/>
                        <a:pt x="2198593" y="16038"/>
                      </a:cubicBezTo>
                      <a:close/>
                      <a:moveTo>
                        <a:pt x="1137478" y="515573"/>
                      </a:moveTo>
                      <a:cubicBezTo>
                        <a:pt x="569534" y="531482"/>
                        <a:pt x="407265" y="159217"/>
                        <a:pt x="407265" y="159217"/>
                      </a:cubicBezTo>
                      <a:lnTo>
                        <a:pt x="1867691" y="159217"/>
                      </a:lnTo>
                      <a:cubicBezTo>
                        <a:pt x="1867691" y="160807"/>
                        <a:pt x="1705421" y="501255"/>
                        <a:pt x="1137478" y="515573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88" name="Graphic 378">
                <a:extLst>
                  <a:ext uri="{FF2B5EF4-FFF2-40B4-BE49-F238E27FC236}">
                    <a16:creationId xmlns:a16="http://schemas.microsoft.com/office/drawing/2014/main" id="{57F62F66-070D-481A-B6DC-AED70CBCBE3B}"/>
                  </a:ext>
                </a:extLst>
              </p:cNvPr>
              <p:cNvGrpSpPr/>
              <p:nvPr/>
            </p:nvGrpSpPr>
            <p:grpSpPr>
              <a:xfrm>
                <a:off x="3504920" y="2585571"/>
                <a:ext cx="2219553" cy="1337927"/>
                <a:chOff x="3504920" y="2585571"/>
                <a:chExt cx="2219553" cy="1337927"/>
              </a:xfrm>
            </p:grpSpPr>
            <p:sp>
              <p:nvSpPr>
                <p:cNvPr id="3589" name="Freeform: Shape 3588">
                  <a:extLst>
                    <a:ext uri="{FF2B5EF4-FFF2-40B4-BE49-F238E27FC236}">
                      <a16:creationId xmlns:a16="http://schemas.microsoft.com/office/drawing/2014/main" id="{6BBBFB11-9442-487C-9A85-28FD032BF8D9}"/>
                    </a:ext>
                  </a:extLst>
                </p:cNvPr>
                <p:cNvSpPr/>
                <p:nvPr/>
              </p:nvSpPr>
              <p:spPr>
                <a:xfrm>
                  <a:off x="3532244" y="3662595"/>
                  <a:ext cx="563170" cy="252949"/>
                </a:xfrm>
                <a:custGeom>
                  <a:avLst/>
                  <a:gdLst>
                    <a:gd name="connsiteX0" fmla="*/ 22272 w 563170"/>
                    <a:gd name="connsiteY0" fmla="*/ 230677 h 252949"/>
                    <a:gd name="connsiteX1" fmla="*/ 563171 w 563170"/>
                    <a:gd name="connsiteY1" fmla="*/ 252949 h 252949"/>
                    <a:gd name="connsiteX2" fmla="*/ 470900 w 563170"/>
                    <a:gd name="connsiteY2" fmla="*/ 87498 h 252949"/>
                    <a:gd name="connsiteX3" fmla="*/ 0 w 563170"/>
                    <a:gd name="connsiteY3" fmla="*/ 0 h 252949"/>
                    <a:gd name="connsiteX4" fmla="*/ 22272 w 563170"/>
                    <a:gd name="connsiteY4" fmla="*/ 230677 h 252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3170" h="252949">
                      <a:moveTo>
                        <a:pt x="22272" y="230677"/>
                      </a:moveTo>
                      <a:cubicBezTo>
                        <a:pt x="22272" y="230677"/>
                        <a:pt x="240223" y="246586"/>
                        <a:pt x="563171" y="252949"/>
                      </a:cubicBezTo>
                      <a:cubicBezTo>
                        <a:pt x="534535" y="202042"/>
                        <a:pt x="504308" y="146361"/>
                        <a:pt x="470900" y="87498"/>
                      </a:cubicBezTo>
                      <a:cubicBezTo>
                        <a:pt x="311812" y="69999"/>
                        <a:pt x="154315" y="41363"/>
                        <a:pt x="0" y="0"/>
                      </a:cubicBezTo>
                      <a:cubicBezTo>
                        <a:pt x="4773" y="76362"/>
                        <a:pt x="12727" y="154315"/>
                        <a:pt x="22272" y="230677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0" name="Freeform: Shape 3589">
                  <a:extLst>
                    <a:ext uri="{FF2B5EF4-FFF2-40B4-BE49-F238E27FC236}">
                      <a16:creationId xmlns:a16="http://schemas.microsoft.com/office/drawing/2014/main" id="{69F62821-4874-459E-AA05-794D9F359211}"/>
                    </a:ext>
                  </a:extLst>
                </p:cNvPr>
                <p:cNvSpPr/>
                <p:nvPr/>
              </p:nvSpPr>
              <p:spPr>
                <a:xfrm>
                  <a:off x="3504920" y="2854429"/>
                  <a:ext cx="496633" cy="895663"/>
                </a:xfrm>
                <a:custGeom>
                  <a:avLst/>
                  <a:gdLst>
                    <a:gd name="connsiteX0" fmla="*/ 25734 w 496633"/>
                    <a:gd name="connsiteY0" fmla="*/ 808166 h 895663"/>
                    <a:gd name="connsiteX1" fmla="*/ 496633 w 496633"/>
                    <a:gd name="connsiteY1" fmla="*/ 895664 h 895663"/>
                    <a:gd name="connsiteX2" fmla="*/ 279 w 496633"/>
                    <a:gd name="connsiteY2" fmla="*/ 0 h 895663"/>
                    <a:gd name="connsiteX3" fmla="*/ 25734 w 496633"/>
                    <a:gd name="connsiteY3" fmla="*/ 808166 h 89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6633" h="895663">
                      <a:moveTo>
                        <a:pt x="25734" y="808166"/>
                      </a:moveTo>
                      <a:cubicBezTo>
                        <a:pt x="180049" y="849529"/>
                        <a:pt x="337546" y="878164"/>
                        <a:pt x="496633" y="895664"/>
                      </a:cubicBezTo>
                      <a:cubicBezTo>
                        <a:pt x="335955" y="604534"/>
                        <a:pt x="133913" y="241813"/>
                        <a:pt x="279" y="0"/>
                      </a:cubicBezTo>
                      <a:cubicBezTo>
                        <a:pt x="-1311" y="229086"/>
                        <a:pt x="3461" y="518626"/>
                        <a:pt x="25734" y="808166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3" name="Freeform: Shape 3592">
                  <a:extLst>
                    <a:ext uri="{FF2B5EF4-FFF2-40B4-BE49-F238E27FC236}">
                      <a16:creationId xmlns:a16="http://schemas.microsoft.com/office/drawing/2014/main" id="{C3ED9651-E373-4F23-887D-B799B5CE1E0F}"/>
                    </a:ext>
                  </a:extLst>
                </p:cNvPr>
                <p:cNvSpPr/>
                <p:nvPr/>
              </p:nvSpPr>
              <p:spPr>
                <a:xfrm>
                  <a:off x="4004735" y="3750093"/>
                  <a:ext cx="246586" cy="168633"/>
                </a:xfrm>
                <a:custGeom>
                  <a:avLst/>
                  <a:gdLst>
                    <a:gd name="connsiteX0" fmla="*/ 90680 w 246586"/>
                    <a:gd name="connsiteY0" fmla="*/ 165451 h 168633"/>
                    <a:gd name="connsiteX1" fmla="*/ 246586 w 246586"/>
                    <a:gd name="connsiteY1" fmla="*/ 168633 h 168633"/>
                    <a:gd name="connsiteX2" fmla="*/ 160679 w 246586"/>
                    <a:gd name="connsiteY2" fmla="*/ 12727 h 168633"/>
                    <a:gd name="connsiteX3" fmla="*/ 0 w 246586"/>
                    <a:gd name="connsiteY3" fmla="*/ 0 h 168633"/>
                    <a:gd name="connsiteX4" fmla="*/ 90680 w 246586"/>
                    <a:gd name="connsiteY4" fmla="*/ 165451 h 168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86" h="168633">
                      <a:moveTo>
                        <a:pt x="90680" y="165451"/>
                      </a:moveTo>
                      <a:cubicBezTo>
                        <a:pt x="139997" y="167042"/>
                        <a:pt x="192496" y="167042"/>
                        <a:pt x="246586" y="168633"/>
                      </a:cubicBezTo>
                      <a:cubicBezTo>
                        <a:pt x="221132" y="122498"/>
                        <a:pt x="190905" y="69999"/>
                        <a:pt x="160679" y="12727"/>
                      </a:cubicBezTo>
                      <a:cubicBezTo>
                        <a:pt x="106589" y="9545"/>
                        <a:pt x="52499" y="4773"/>
                        <a:pt x="0" y="0"/>
                      </a:cubicBezTo>
                      <a:cubicBezTo>
                        <a:pt x="31818" y="58863"/>
                        <a:pt x="62044" y="114543"/>
                        <a:pt x="90680" y="1654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4" name="Freeform: Shape 3593">
                  <a:extLst>
                    <a:ext uri="{FF2B5EF4-FFF2-40B4-BE49-F238E27FC236}">
                      <a16:creationId xmlns:a16="http://schemas.microsoft.com/office/drawing/2014/main" id="{E1645D41-B57D-4A67-9871-E8CE22EFCA5E}"/>
                    </a:ext>
                  </a:extLst>
                </p:cNvPr>
                <p:cNvSpPr/>
                <p:nvPr/>
              </p:nvSpPr>
              <p:spPr>
                <a:xfrm>
                  <a:off x="3505200" y="2585571"/>
                  <a:ext cx="658623" cy="1175658"/>
                </a:xfrm>
                <a:custGeom>
                  <a:avLst/>
                  <a:gdLst>
                    <a:gd name="connsiteX0" fmla="*/ 0 w 658623"/>
                    <a:gd name="connsiteY0" fmla="*/ 268858 h 1175658"/>
                    <a:gd name="connsiteX1" fmla="*/ 497945 w 658623"/>
                    <a:gd name="connsiteY1" fmla="*/ 1162931 h 1175658"/>
                    <a:gd name="connsiteX2" fmla="*/ 658623 w 658623"/>
                    <a:gd name="connsiteY2" fmla="*/ 1175659 h 1175658"/>
                    <a:gd name="connsiteX3" fmla="*/ 4773 w 658623"/>
                    <a:gd name="connsiteY3" fmla="*/ 0 h 1175658"/>
                    <a:gd name="connsiteX4" fmla="*/ 0 w 658623"/>
                    <a:gd name="connsiteY4" fmla="*/ 268858 h 1175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623" h="1175658">
                      <a:moveTo>
                        <a:pt x="0" y="268858"/>
                      </a:moveTo>
                      <a:cubicBezTo>
                        <a:pt x="133634" y="510672"/>
                        <a:pt x="335675" y="873392"/>
                        <a:pt x="497945" y="1162931"/>
                      </a:cubicBezTo>
                      <a:cubicBezTo>
                        <a:pt x="552035" y="1169295"/>
                        <a:pt x="606124" y="1172477"/>
                        <a:pt x="658623" y="1175659"/>
                      </a:cubicBezTo>
                      <a:cubicBezTo>
                        <a:pt x="448628" y="797030"/>
                        <a:pt x="128861" y="222723"/>
                        <a:pt x="4773" y="0"/>
                      </a:cubicBezTo>
                      <a:cubicBezTo>
                        <a:pt x="3182" y="74771"/>
                        <a:pt x="1591" y="165451"/>
                        <a:pt x="0" y="2688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5" name="Freeform: Shape 3594">
                  <a:extLst>
                    <a:ext uri="{FF2B5EF4-FFF2-40B4-BE49-F238E27FC236}">
                      <a16:creationId xmlns:a16="http://schemas.microsoft.com/office/drawing/2014/main" id="{F0E860B8-F255-414C-9E0E-5E985A1E8AC3}"/>
                    </a:ext>
                  </a:extLst>
                </p:cNvPr>
                <p:cNvSpPr/>
                <p:nvPr/>
              </p:nvSpPr>
              <p:spPr>
                <a:xfrm>
                  <a:off x="5188348" y="3447826"/>
                  <a:ext cx="524989" cy="467717"/>
                </a:xfrm>
                <a:custGeom>
                  <a:avLst/>
                  <a:gdLst>
                    <a:gd name="connsiteX0" fmla="*/ 0 w 524989"/>
                    <a:gd name="connsiteY0" fmla="*/ 467718 h 467717"/>
                    <a:gd name="connsiteX1" fmla="*/ 510672 w 524989"/>
                    <a:gd name="connsiteY1" fmla="*/ 448628 h 467717"/>
                    <a:gd name="connsiteX2" fmla="*/ 524990 w 524989"/>
                    <a:gd name="connsiteY2" fmla="*/ 0 h 467717"/>
                    <a:gd name="connsiteX3" fmla="*/ 189314 w 524989"/>
                    <a:gd name="connsiteY3" fmla="*/ 141588 h 467717"/>
                    <a:gd name="connsiteX4" fmla="*/ 0 w 524989"/>
                    <a:gd name="connsiteY4" fmla="*/ 467718 h 46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989" h="467717">
                      <a:moveTo>
                        <a:pt x="0" y="467718"/>
                      </a:moveTo>
                      <a:cubicBezTo>
                        <a:pt x="160679" y="456582"/>
                        <a:pt x="356357" y="469309"/>
                        <a:pt x="510672" y="448628"/>
                      </a:cubicBezTo>
                      <a:cubicBezTo>
                        <a:pt x="510672" y="448628"/>
                        <a:pt x="518626" y="251359"/>
                        <a:pt x="524990" y="0"/>
                      </a:cubicBezTo>
                      <a:cubicBezTo>
                        <a:pt x="415219" y="54090"/>
                        <a:pt x="303858" y="101816"/>
                        <a:pt x="189314" y="141588"/>
                      </a:cubicBezTo>
                      <a:cubicBezTo>
                        <a:pt x="119316" y="259313"/>
                        <a:pt x="54090" y="372265"/>
                        <a:pt x="0" y="467718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6" name="Freeform: Shape 3595">
                  <a:extLst>
                    <a:ext uri="{FF2B5EF4-FFF2-40B4-BE49-F238E27FC236}">
                      <a16:creationId xmlns:a16="http://schemas.microsoft.com/office/drawing/2014/main" id="{20FF5A63-D2DC-4046-A5E8-A404140FB0E9}"/>
                    </a:ext>
                  </a:extLst>
                </p:cNvPr>
                <p:cNvSpPr/>
                <p:nvPr/>
              </p:nvSpPr>
              <p:spPr>
                <a:xfrm>
                  <a:off x="5377663" y="3002381"/>
                  <a:ext cx="343629" cy="587033"/>
                </a:xfrm>
                <a:custGeom>
                  <a:avLst/>
                  <a:gdLst>
                    <a:gd name="connsiteX0" fmla="*/ 0 w 343629"/>
                    <a:gd name="connsiteY0" fmla="*/ 587034 h 587033"/>
                    <a:gd name="connsiteX1" fmla="*/ 335675 w 343629"/>
                    <a:gd name="connsiteY1" fmla="*/ 445446 h 587033"/>
                    <a:gd name="connsiteX2" fmla="*/ 343630 w 343629"/>
                    <a:gd name="connsiteY2" fmla="*/ 0 h 587033"/>
                    <a:gd name="connsiteX3" fmla="*/ 0 w 343629"/>
                    <a:gd name="connsiteY3" fmla="*/ 587034 h 587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629" h="587033">
                      <a:moveTo>
                        <a:pt x="0" y="587034"/>
                      </a:moveTo>
                      <a:cubicBezTo>
                        <a:pt x="114543" y="547262"/>
                        <a:pt x="227496" y="499536"/>
                        <a:pt x="335675" y="445446"/>
                      </a:cubicBezTo>
                      <a:cubicBezTo>
                        <a:pt x="338857" y="305449"/>
                        <a:pt x="342039" y="149542"/>
                        <a:pt x="343630" y="0"/>
                      </a:cubicBezTo>
                      <a:cubicBezTo>
                        <a:pt x="248177" y="173406"/>
                        <a:pt x="119316" y="388174"/>
                        <a:pt x="0" y="587034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7" name="Freeform: Shape 3596">
                  <a:extLst>
                    <a:ext uri="{FF2B5EF4-FFF2-40B4-BE49-F238E27FC236}">
                      <a16:creationId xmlns:a16="http://schemas.microsoft.com/office/drawing/2014/main" id="{32AB8F4D-DA06-4212-8452-FF570AA4A100}"/>
                    </a:ext>
                  </a:extLst>
                </p:cNvPr>
                <p:cNvSpPr/>
                <p:nvPr/>
              </p:nvSpPr>
              <p:spPr>
                <a:xfrm>
                  <a:off x="5186757" y="2722386"/>
                  <a:ext cx="537716" cy="927481"/>
                </a:xfrm>
                <a:custGeom>
                  <a:avLst/>
                  <a:gdLst>
                    <a:gd name="connsiteX0" fmla="*/ 537717 w 537716"/>
                    <a:gd name="connsiteY0" fmla="*/ 0 h 927481"/>
                    <a:gd name="connsiteX1" fmla="*/ 0 w 537716"/>
                    <a:gd name="connsiteY1" fmla="*/ 927482 h 927481"/>
                    <a:gd name="connsiteX2" fmla="*/ 192496 w 537716"/>
                    <a:gd name="connsiteY2" fmla="*/ 867028 h 927481"/>
                    <a:gd name="connsiteX3" fmla="*/ 536126 w 537716"/>
                    <a:gd name="connsiteY3" fmla="*/ 279994 h 927481"/>
                    <a:gd name="connsiteX4" fmla="*/ 537717 w 537716"/>
                    <a:gd name="connsiteY4" fmla="*/ 0 h 927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7716" h="927481">
                      <a:moveTo>
                        <a:pt x="537717" y="0"/>
                      </a:moveTo>
                      <a:cubicBezTo>
                        <a:pt x="407265" y="235450"/>
                        <a:pt x="178178" y="620442"/>
                        <a:pt x="0" y="927482"/>
                      </a:cubicBezTo>
                      <a:cubicBezTo>
                        <a:pt x="65226" y="909982"/>
                        <a:pt x="128861" y="889301"/>
                        <a:pt x="192496" y="867028"/>
                      </a:cubicBezTo>
                      <a:cubicBezTo>
                        <a:pt x="310221" y="668168"/>
                        <a:pt x="440673" y="453400"/>
                        <a:pt x="536126" y="279994"/>
                      </a:cubicBezTo>
                      <a:cubicBezTo>
                        <a:pt x="537717" y="184542"/>
                        <a:pt x="537717" y="89089"/>
                        <a:pt x="537717" y="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8" name="Freeform: Shape 3597">
                  <a:extLst>
                    <a:ext uri="{FF2B5EF4-FFF2-40B4-BE49-F238E27FC236}">
                      <a16:creationId xmlns:a16="http://schemas.microsoft.com/office/drawing/2014/main" id="{7F79A473-DFCE-423D-A8D3-8CFF77D22C2B}"/>
                    </a:ext>
                  </a:extLst>
                </p:cNvPr>
                <p:cNvSpPr/>
                <p:nvPr/>
              </p:nvSpPr>
              <p:spPr>
                <a:xfrm>
                  <a:off x="5029260" y="3589414"/>
                  <a:ext cx="348402" cy="334084"/>
                </a:xfrm>
                <a:custGeom>
                  <a:avLst/>
                  <a:gdLst>
                    <a:gd name="connsiteX0" fmla="*/ 0 w 348402"/>
                    <a:gd name="connsiteY0" fmla="*/ 334084 h 334084"/>
                    <a:gd name="connsiteX1" fmla="*/ 159088 w 348402"/>
                    <a:gd name="connsiteY1" fmla="*/ 324539 h 334084"/>
                    <a:gd name="connsiteX2" fmla="*/ 348402 w 348402"/>
                    <a:gd name="connsiteY2" fmla="*/ 0 h 334084"/>
                    <a:gd name="connsiteX3" fmla="*/ 155906 w 348402"/>
                    <a:gd name="connsiteY3" fmla="*/ 60454 h 334084"/>
                    <a:gd name="connsiteX4" fmla="*/ 0 w 348402"/>
                    <a:gd name="connsiteY4" fmla="*/ 334084 h 33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02" h="334084">
                      <a:moveTo>
                        <a:pt x="0" y="334084"/>
                      </a:moveTo>
                      <a:cubicBezTo>
                        <a:pt x="52499" y="330903"/>
                        <a:pt x="106589" y="327721"/>
                        <a:pt x="159088" y="324539"/>
                      </a:cubicBezTo>
                      <a:cubicBezTo>
                        <a:pt x="211587" y="229087"/>
                        <a:pt x="278404" y="117725"/>
                        <a:pt x="348402" y="0"/>
                      </a:cubicBezTo>
                      <a:cubicBezTo>
                        <a:pt x="284767" y="22273"/>
                        <a:pt x="221132" y="42954"/>
                        <a:pt x="155906" y="60454"/>
                      </a:cubicBezTo>
                      <a:cubicBezTo>
                        <a:pt x="97044" y="163861"/>
                        <a:pt x="42954" y="257722"/>
                        <a:pt x="0" y="334084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99" name="Graphic 378">
                <a:extLst>
                  <a:ext uri="{FF2B5EF4-FFF2-40B4-BE49-F238E27FC236}">
                    <a16:creationId xmlns:a16="http://schemas.microsoft.com/office/drawing/2014/main" id="{4E1BE71E-AE7A-442E-B882-7D15E132DA32}"/>
                  </a:ext>
                </a:extLst>
              </p:cNvPr>
              <p:cNvGrpSpPr/>
              <p:nvPr/>
            </p:nvGrpSpPr>
            <p:grpSpPr>
              <a:xfrm>
                <a:off x="4044507" y="3027835"/>
                <a:ext cx="1255202" cy="280061"/>
                <a:chOff x="4044507" y="3027835"/>
                <a:chExt cx="1255202" cy="280061"/>
              </a:xfrm>
            </p:grpSpPr>
            <p:sp>
              <p:nvSpPr>
                <p:cNvPr id="3600" name="Freeform: Shape 3599">
                  <a:extLst>
                    <a:ext uri="{FF2B5EF4-FFF2-40B4-BE49-F238E27FC236}">
                      <a16:creationId xmlns:a16="http://schemas.microsoft.com/office/drawing/2014/main" id="{50D46472-26D6-419F-8156-BB49F8A5B481}"/>
                    </a:ext>
                  </a:extLst>
                </p:cNvPr>
                <p:cNvSpPr/>
                <p:nvPr/>
              </p:nvSpPr>
              <p:spPr>
                <a:xfrm>
                  <a:off x="4044507" y="3186923"/>
                  <a:ext cx="240222" cy="120973"/>
                </a:xfrm>
                <a:custGeom>
                  <a:avLst/>
                  <a:gdLst>
                    <a:gd name="connsiteX0" fmla="*/ 240223 w 240222"/>
                    <a:gd name="connsiteY0" fmla="*/ 58863 h 120973"/>
                    <a:gd name="connsiteX1" fmla="*/ 120907 w 240222"/>
                    <a:gd name="connsiteY1" fmla="*/ 120907 h 120973"/>
                    <a:gd name="connsiteX2" fmla="*/ 0 w 240222"/>
                    <a:gd name="connsiteY2" fmla="*/ 62044 h 120973"/>
                    <a:gd name="connsiteX3" fmla="*/ 119316 w 240222"/>
                    <a:gd name="connsiteY3" fmla="*/ 0 h 120973"/>
                    <a:gd name="connsiteX4" fmla="*/ 240223 w 240222"/>
                    <a:gd name="connsiteY4" fmla="*/ 58863 h 120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73">
                      <a:moveTo>
                        <a:pt x="240223" y="58863"/>
                      </a:moveTo>
                      <a:cubicBezTo>
                        <a:pt x="240223" y="92271"/>
                        <a:pt x="187724" y="119316"/>
                        <a:pt x="120907" y="120907"/>
                      </a:cubicBezTo>
                      <a:cubicBezTo>
                        <a:pt x="54090" y="122498"/>
                        <a:pt x="0" y="95453"/>
                        <a:pt x="0" y="62044"/>
                      </a:cubicBezTo>
                      <a:cubicBezTo>
                        <a:pt x="0" y="28636"/>
                        <a:pt x="52499" y="1591"/>
                        <a:pt x="119316" y="0"/>
                      </a:cubicBezTo>
                      <a:cubicBezTo>
                        <a:pt x="184542" y="0"/>
                        <a:pt x="238632" y="25454"/>
                        <a:pt x="240223" y="58863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1" name="Freeform: Shape 3600">
                  <a:extLst>
                    <a:ext uri="{FF2B5EF4-FFF2-40B4-BE49-F238E27FC236}">
                      <a16:creationId xmlns:a16="http://schemas.microsoft.com/office/drawing/2014/main" id="{B225A1B8-4D9C-4232-860B-8A5F6F674578}"/>
                    </a:ext>
                  </a:extLst>
                </p:cNvPr>
                <p:cNvSpPr/>
                <p:nvPr/>
              </p:nvSpPr>
              <p:spPr>
                <a:xfrm>
                  <a:off x="5059487" y="3175786"/>
                  <a:ext cx="240222" cy="120906"/>
                </a:xfrm>
                <a:custGeom>
                  <a:avLst/>
                  <a:gdLst>
                    <a:gd name="connsiteX0" fmla="*/ 0 w 240222"/>
                    <a:gd name="connsiteY0" fmla="*/ 62045 h 120906"/>
                    <a:gd name="connsiteX1" fmla="*/ 120907 w 240222"/>
                    <a:gd name="connsiteY1" fmla="*/ 120907 h 120906"/>
                    <a:gd name="connsiteX2" fmla="*/ 240223 w 240222"/>
                    <a:gd name="connsiteY2" fmla="*/ 58863 h 120906"/>
                    <a:gd name="connsiteX3" fmla="*/ 119316 w 240222"/>
                    <a:gd name="connsiteY3" fmla="*/ 0 h 120906"/>
                    <a:gd name="connsiteX4" fmla="*/ 0 w 240222"/>
                    <a:gd name="connsiteY4" fmla="*/ 62045 h 12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06">
                      <a:moveTo>
                        <a:pt x="0" y="62045"/>
                      </a:moveTo>
                      <a:cubicBezTo>
                        <a:pt x="0" y="95453"/>
                        <a:pt x="54090" y="120907"/>
                        <a:pt x="120907" y="120907"/>
                      </a:cubicBezTo>
                      <a:cubicBezTo>
                        <a:pt x="187724" y="119316"/>
                        <a:pt x="240223" y="92271"/>
                        <a:pt x="240223" y="58863"/>
                      </a:cubicBezTo>
                      <a:cubicBezTo>
                        <a:pt x="240223" y="25454"/>
                        <a:pt x="186133" y="0"/>
                        <a:pt x="119316" y="0"/>
                      </a:cubicBezTo>
                      <a:cubicBezTo>
                        <a:pt x="52499" y="1591"/>
                        <a:pt x="0" y="30227"/>
                        <a:pt x="0" y="620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2" name="Freeform: Shape 3601">
                  <a:extLst>
                    <a:ext uri="{FF2B5EF4-FFF2-40B4-BE49-F238E27FC236}">
                      <a16:creationId xmlns:a16="http://schemas.microsoft.com/office/drawing/2014/main" id="{D48D437A-E995-4627-93BB-65EBB1943902}"/>
                    </a:ext>
                  </a:extLst>
                </p:cNvPr>
                <p:cNvSpPr/>
                <p:nvPr/>
              </p:nvSpPr>
              <p:spPr>
                <a:xfrm>
                  <a:off x="4147914" y="3040562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2043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3" name="Freeform: Shape 3602">
                  <a:extLst>
                    <a:ext uri="{FF2B5EF4-FFF2-40B4-BE49-F238E27FC236}">
                      <a16:creationId xmlns:a16="http://schemas.microsoft.com/office/drawing/2014/main" id="{149163C6-0EED-4390-A39F-BD89B5B3D9B7}"/>
                    </a:ext>
                  </a:extLst>
                </p:cNvPr>
                <p:cNvSpPr/>
                <p:nvPr/>
              </p:nvSpPr>
              <p:spPr>
                <a:xfrm>
                  <a:off x="5043578" y="3027835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0452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4" name="Freeform: Shape 3603">
                  <a:extLst>
                    <a:ext uri="{FF2B5EF4-FFF2-40B4-BE49-F238E27FC236}">
                      <a16:creationId xmlns:a16="http://schemas.microsoft.com/office/drawing/2014/main" id="{3A9A3E6C-DD11-4343-9FEF-1D6B43715598}"/>
                    </a:ext>
                  </a:extLst>
                </p:cNvPr>
                <p:cNvSpPr/>
                <p:nvPr/>
              </p:nvSpPr>
              <p:spPr>
                <a:xfrm>
                  <a:off x="4352123" y="3080032"/>
                  <a:ext cx="629347" cy="140298"/>
                </a:xfrm>
                <a:custGeom>
                  <a:avLst/>
                  <a:gdLst>
                    <a:gd name="connsiteX0" fmla="*/ 66241 w 629347"/>
                    <a:gd name="connsiteY0" fmla="*/ 130753 h 140298"/>
                    <a:gd name="connsiteX1" fmla="*/ 21696 w 629347"/>
                    <a:gd name="connsiteY1" fmla="*/ 100527 h 140298"/>
                    <a:gd name="connsiteX2" fmla="*/ 1015 w 629347"/>
                    <a:gd name="connsiteY2" fmla="*/ 22574 h 140298"/>
                    <a:gd name="connsiteX3" fmla="*/ 20105 w 629347"/>
                    <a:gd name="connsiteY3" fmla="*/ 9847 h 140298"/>
                    <a:gd name="connsiteX4" fmla="*/ 32832 w 629347"/>
                    <a:gd name="connsiteY4" fmla="*/ 28937 h 140298"/>
                    <a:gd name="connsiteX5" fmla="*/ 47150 w 629347"/>
                    <a:gd name="connsiteY5" fmla="*/ 79845 h 140298"/>
                    <a:gd name="connsiteX6" fmla="*/ 133057 w 629347"/>
                    <a:gd name="connsiteY6" fmla="*/ 106890 h 140298"/>
                    <a:gd name="connsiteX7" fmla="*/ 349417 w 629347"/>
                    <a:gd name="connsiteY7" fmla="*/ 103708 h 140298"/>
                    <a:gd name="connsiteX8" fmla="*/ 351008 w 629347"/>
                    <a:gd name="connsiteY8" fmla="*/ 103708 h 140298"/>
                    <a:gd name="connsiteX9" fmla="*/ 497368 w 629347"/>
                    <a:gd name="connsiteY9" fmla="*/ 102118 h 140298"/>
                    <a:gd name="connsiteX10" fmla="*/ 581685 w 629347"/>
                    <a:gd name="connsiteY10" fmla="*/ 71891 h 140298"/>
                    <a:gd name="connsiteX11" fmla="*/ 594412 w 629347"/>
                    <a:gd name="connsiteY11" fmla="*/ 20983 h 140298"/>
                    <a:gd name="connsiteX12" fmla="*/ 607139 w 629347"/>
                    <a:gd name="connsiteY12" fmla="*/ 302 h 140298"/>
                    <a:gd name="connsiteX13" fmla="*/ 627820 w 629347"/>
                    <a:gd name="connsiteY13" fmla="*/ 13029 h 140298"/>
                    <a:gd name="connsiteX14" fmla="*/ 608730 w 629347"/>
                    <a:gd name="connsiteY14" fmla="*/ 92572 h 140298"/>
                    <a:gd name="connsiteX15" fmla="*/ 497368 w 629347"/>
                    <a:gd name="connsiteY15" fmla="*/ 135526 h 140298"/>
                    <a:gd name="connsiteX16" fmla="*/ 282600 w 629347"/>
                    <a:gd name="connsiteY16" fmla="*/ 138708 h 140298"/>
                    <a:gd name="connsiteX17" fmla="*/ 282600 w 629347"/>
                    <a:gd name="connsiteY17" fmla="*/ 138708 h 140298"/>
                    <a:gd name="connsiteX18" fmla="*/ 134648 w 629347"/>
                    <a:gd name="connsiteY18" fmla="*/ 140299 h 140298"/>
                    <a:gd name="connsiteX19" fmla="*/ 66241 w 629347"/>
                    <a:gd name="connsiteY19" fmla="*/ 130753 h 14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29347" h="140298">
                      <a:moveTo>
                        <a:pt x="66241" y="130753"/>
                      </a:moveTo>
                      <a:cubicBezTo>
                        <a:pt x="47150" y="124390"/>
                        <a:pt x="32832" y="114845"/>
                        <a:pt x="21696" y="100527"/>
                      </a:cubicBezTo>
                      <a:cubicBezTo>
                        <a:pt x="-6940" y="67118"/>
                        <a:pt x="1015" y="24165"/>
                        <a:pt x="1015" y="22574"/>
                      </a:cubicBezTo>
                      <a:cubicBezTo>
                        <a:pt x="2606" y="13029"/>
                        <a:pt x="12151" y="6665"/>
                        <a:pt x="20105" y="9847"/>
                      </a:cubicBezTo>
                      <a:cubicBezTo>
                        <a:pt x="29650" y="11438"/>
                        <a:pt x="36014" y="20983"/>
                        <a:pt x="32832" y="28937"/>
                      </a:cubicBezTo>
                      <a:cubicBezTo>
                        <a:pt x="32832" y="28937"/>
                        <a:pt x="28060" y="57573"/>
                        <a:pt x="47150" y="79845"/>
                      </a:cubicBezTo>
                      <a:cubicBezTo>
                        <a:pt x="63059" y="98936"/>
                        <a:pt x="91695" y="108481"/>
                        <a:pt x="133057" y="106890"/>
                      </a:cubicBezTo>
                      <a:lnTo>
                        <a:pt x="349417" y="103708"/>
                      </a:lnTo>
                      <a:cubicBezTo>
                        <a:pt x="349417" y="103708"/>
                        <a:pt x="349417" y="103708"/>
                        <a:pt x="351008" y="103708"/>
                      </a:cubicBezTo>
                      <a:lnTo>
                        <a:pt x="497368" y="102118"/>
                      </a:lnTo>
                      <a:cubicBezTo>
                        <a:pt x="538731" y="102118"/>
                        <a:pt x="567367" y="90981"/>
                        <a:pt x="581685" y="71891"/>
                      </a:cubicBezTo>
                      <a:cubicBezTo>
                        <a:pt x="599185" y="49619"/>
                        <a:pt x="594412" y="20983"/>
                        <a:pt x="594412" y="20983"/>
                      </a:cubicBezTo>
                      <a:cubicBezTo>
                        <a:pt x="592821" y="11438"/>
                        <a:pt x="597594" y="3483"/>
                        <a:pt x="607139" y="302"/>
                      </a:cubicBezTo>
                      <a:cubicBezTo>
                        <a:pt x="616684" y="-1289"/>
                        <a:pt x="624639" y="3483"/>
                        <a:pt x="627820" y="13029"/>
                      </a:cubicBezTo>
                      <a:cubicBezTo>
                        <a:pt x="627820" y="14619"/>
                        <a:pt x="637366" y="57573"/>
                        <a:pt x="608730" y="92572"/>
                      </a:cubicBezTo>
                      <a:cubicBezTo>
                        <a:pt x="586458" y="119617"/>
                        <a:pt x="549867" y="133935"/>
                        <a:pt x="497368" y="135526"/>
                      </a:cubicBezTo>
                      <a:lnTo>
                        <a:pt x="282600" y="138708"/>
                      </a:lnTo>
                      <a:cubicBezTo>
                        <a:pt x="282600" y="138708"/>
                        <a:pt x="282600" y="138708"/>
                        <a:pt x="282600" y="138708"/>
                      </a:cubicBezTo>
                      <a:lnTo>
                        <a:pt x="134648" y="140299"/>
                      </a:lnTo>
                      <a:cubicBezTo>
                        <a:pt x="107603" y="140299"/>
                        <a:pt x="85331" y="137117"/>
                        <a:pt x="66241" y="130753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05" name="Graphic 378">
            <a:extLst>
              <a:ext uri="{FF2B5EF4-FFF2-40B4-BE49-F238E27FC236}">
                <a16:creationId xmlns:a16="http://schemas.microsoft.com/office/drawing/2014/main" id="{46E7136A-B9D1-44F1-A387-154491AFF8F1}"/>
              </a:ext>
            </a:extLst>
          </p:cNvPr>
          <p:cNvGrpSpPr/>
          <p:nvPr/>
        </p:nvGrpSpPr>
        <p:grpSpPr>
          <a:xfrm rot="13834133">
            <a:off x="5936119" y="4684356"/>
            <a:ext cx="1034931" cy="976927"/>
            <a:chOff x="5916339" y="-933450"/>
            <a:chExt cx="2184906" cy="1341109"/>
          </a:xfrm>
        </p:grpSpPr>
        <p:grpSp>
          <p:nvGrpSpPr>
            <p:cNvPr id="3606" name="Graphic 378">
              <a:extLst>
                <a:ext uri="{FF2B5EF4-FFF2-40B4-BE49-F238E27FC236}">
                  <a16:creationId xmlns:a16="http://schemas.microsoft.com/office/drawing/2014/main" id="{94DF41BC-EE67-4A77-90B3-8BEC8DEF0EE1}"/>
                </a:ext>
              </a:extLst>
            </p:cNvPr>
            <p:cNvGrpSpPr/>
            <p:nvPr/>
          </p:nvGrpSpPr>
          <p:grpSpPr>
            <a:xfrm>
              <a:off x="6049685" y="-933450"/>
              <a:ext cx="1916095" cy="973617"/>
              <a:chOff x="6049685" y="-933450"/>
              <a:chExt cx="1916095" cy="973617"/>
            </a:xfrm>
          </p:grpSpPr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id="{B67C4889-CC08-471A-A758-7B01BCC88BB5}"/>
                  </a:ext>
                </a:extLst>
              </p:cNvPr>
              <p:cNvSpPr/>
              <p:nvPr/>
            </p:nvSpPr>
            <p:spPr>
              <a:xfrm>
                <a:off x="6281281" y="-667480"/>
                <a:ext cx="1512924" cy="694920"/>
              </a:xfrm>
              <a:custGeom>
                <a:avLst/>
                <a:gdLst>
                  <a:gd name="connsiteX0" fmla="*/ 1218612 w 1512924"/>
                  <a:gd name="connsiteY0" fmla="*/ 106296 h 694920"/>
                  <a:gd name="connsiteX1" fmla="*/ 995890 w 1512924"/>
                  <a:gd name="connsiteY1" fmla="*/ 17207 h 694920"/>
                  <a:gd name="connsiteX2" fmla="*/ 609306 w 1512924"/>
                  <a:gd name="connsiteY2" fmla="*/ 17207 h 694920"/>
                  <a:gd name="connsiteX3" fmla="*/ 0 w 1512924"/>
                  <a:gd name="connsiteY3" fmla="*/ 690148 h 694920"/>
                  <a:gd name="connsiteX4" fmla="*/ 151133 w 1512924"/>
                  <a:gd name="connsiteY4" fmla="*/ 679012 h 694920"/>
                  <a:gd name="connsiteX5" fmla="*/ 286358 w 1512924"/>
                  <a:gd name="connsiteY5" fmla="*/ 268566 h 694920"/>
                  <a:gd name="connsiteX6" fmla="*/ 723849 w 1512924"/>
                  <a:gd name="connsiteY6" fmla="*/ 117432 h 694920"/>
                  <a:gd name="connsiteX7" fmla="*/ 1162932 w 1512924"/>
                  <a:gd name="connsiteY7" fmla="*/ 270157 h 694920"/>
                  <a:gd name="connsiteX8" fmla="*/ 1301338 w 1512924"/>
                  <a:gd name="connsiteY8" fmla="*/ 679012 h 694920"/>
                  <a:gd name="connsiteX9" fmla="*/ 1512925 w 1512924"/>
                  <a:gd name="connsiteY9" fmla="*/ 694921 h 694920"/>
                  <a:gd name="connsiteX10" fmla="*/ 1380882 w 1512924"/>
                  <a:gd name="connsiteY10" fmla="*/ 271747 h 694920"/>
                  <a:gd name="connsiteX11" fmla="*/ 1218612 w 1512924"/>
                  <a:gd name="connsiteY11" fmla="*/ 106296 h 69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2924" h="694920">
                    <a:moveTo>
                      <a:pt x="1218612" y="106296"/>
                    </a:moveTo>
                    <a:cubicBezTo>
                      <a:pt x="1143841" y="76069"/>
                      <a:pt x="1070661" y="31525"/>
                      <a:pt x="995890" y="17207"/>
                    </a:cubicBezTo>
                    <a:cubicBezTo>
                      <a:pt x="862256" y="2889"/>
                      <a:pt x="742940" y="-13020"/>
                      <a:pt x="609306" y="17207"/>
                    </a:cubicBezTo>
                    <a:cubicBezTo>
                      <a:pt x="287949" y="91978"/>
                      <a:pt x="7954" y="360837"/>
                      <a:pt x="0" y="690148"/>
                    </a:cubicBezTo>
                    <a:lnTo>
                      <a:pt x="151133" y="679012"/>
                    </a:lnTo>
                    <a:cubicBezTo>
                      <a:pt x="151133" y="675830"/>
                      <a:pt x="136816" y="429244"/>
                      <a:pt x="286358" y="268566"/>
                    </a:cubicBezTo>
                    <a:cubicBezTo>
                      <a:pt x="380220" y="168340"/>
                      <a:pt x="528171" y="117432"/>
                      <a:pt x="723849" y="117432"/>
                    </a:cubicBezTo>
                    <a:cubicBezTo>
                      <a:pt x="921118" y="117432"/>
                      <a:pt x="1069070" y="168340"/>
                      <a:pt x="1162932" y="270157"/>
                    </a:cubicBezTo>
                    <a:cubicBezTo>
                      <a:pt x="1314065" y="430835"/>
                      <a:pt x="1301338" y="677421"/>
                      <a:pt x="1301338" y="679012"/>
                    </a:cubicBezTo>
                    <a:lnTo>
                      <a:pt x="1512925" y="694921"/>
                    </a:lnTo>
                    <a:cubicBezTo>
                      <a:pt x="1493834" y="546969"/>
                      <a:pt x="1446108" y="402199"/>
                      <a:pt x="1380882" y="271747"/>
                    </a:cubicBezTo>
                    <a:cubicBezTo>
                      <a:pt x="1336337" y="209703"/>
                      <a:pt x="1277475" y="150841"/>
                      <a:pt x="1218612" y="106296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id="{753AA980-F5B6-42BC-A57B-92664F5EEB01}"/>
                  </a:ext>
                </a:extLst>
              </p:cNvPr>
              <p:cNvSpPr/>
              <p:nvPr/>
            </p:nvSpPr>
            <p:spPr>
              <a:xfrm>
                <a:off x="6049685" y="-933450"/>
                <a:ext cx="1916095" cy="973617"/>
              </a:xfrm>
              <a:custGeom>
                <a:avLst/>
                <a:gdLst>
                  <a:gd name="connsiteX0" fmla="*/ 1677704 w 1916095"/>
                  <a:gd name="connsiteY0" fmla="*/ 276813 h 973617"/>
                  <a:gd name="connsiteX1" fmla="*/ 955445 w 1916095"/>
                  <a:gd name="connsiteY1" fmla="*/ 0 h 973617"/>
                  <a:gd name="connsiteX2" fmla="*/ 234778 w 1916095"/>
                  <a:gd name="connsiteY2" fmla="*/ 276813 h 973617"/>
                  <a:gd name="connsiteX3" fmla="*/ 919 w 1916095"/>
                  <a:gd name="connsiteY3" fmla="*/ 973617 h 973617"/>
                  <a:gd name="connsiteX4" fmla="*/ 230005 w 1916095"/>
                  <a:gd name="connsiteY4" fmla="*/ 956117 h 973617"/>
                  <a:gd name="connsiteX5" fmla="*/ 839311 w 1916095"/>
                  <a:gd name="connsiteY5" fmla="*/ 283176 h 973617"/>
                  <a:gd name="connsiteX6" fmla="*/ 1225895 w 1916095"/>
                  <a:gd name="connsiteY6" fmla="*/ 283176 h 973617"/>
                  <a:gd name="connsiteX7" fmla="*/ 1448617 w 1916095"/>
                  <a:gd name="connsiteY7" fmla="*/ 372265 h 973617"/>
                  <a:gd name="connsiteX8" fmla="*/ 1612478 w 1916095"/>
                  <a:gd name="connsiteY8" fmla="*/ 536126 h 973617"/>
                  <a:gd name="connsiteX9" fmla="*/ 1744521 w 1916095"/>
                  <a:gd name="connsiteY9" fmla="*/ 959299 h 973617"/>
                  <a:gd name="connsiteX10" fmla="*/ 1914744 w 1916095"/>
                  <a:gd name="connsiteY10" fmla="*/ 972026 h 973617"/>
                  <a:gd name="connsiteX11" fmla="*/ 1677704 w 1916095"/>
                  <a:gd name="connsiteY11" fmla="*/ 276813 h 9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6095" h="973617">
                    <a:moveTo>
                      <a:pt x="1677704" y="276813"/>
                    </a:moveTo>
                    <a:cubicBezTo>
                      <a:pt x="1507480" y="92271"/>
                      <a:pt x="1264075" y="0"/>
                      <a:pt x="955445" y="0"/>
                    </a:cubicBezTo>
                    <a:cubicBezTo>
                      <a:pt x="646815" y="0"/>
                      <a:pt x="403411" y="93862"/>
                      <a:pt x="234778" y="276813"/>
                    </a:cubicBezTo>
                    <a:cubicBezTo>
                      <a:pt x="-27717" y="561580"/>
                      <a:pt x="919" y="957708"/>
                      <a:pt x="919" y="973617"/>
                    </a:cubicBezTo>
                    <a:lnTo>
                      <a:pt x="230005" y="956117"/>
                    </a:lnTo>
                    <a:cubicBezTo>
                      <a:pt x="237959" y="628397"/>
                      <a:pt x="517954" y="357947"/>
                      <a:pt x="839311" y="283176"/>
                    </a:cubicBezTo>
                    <a:cubicBezTo>
                      <a:pt x="972945" y="252950"/>
                      <a:pt x="1092261" y="268858"/>
                      <a:pt x="1225895" y="283176"/>
                    </a:cubicBezTo>
                    <a:cubicBezTo>
                      <a:pt x="1300666" y="297494"/>
                      <a:pt x="1373846" y="342039"/>
                      <a:pt x="1448617" y="372265"/>
                    </a:cubicBezTo>
                    <a:cubicBezTo>
                      <a:pt x="1507480" y="416810"/>
                      <a:pt x="1567933" y="475672"/>
                      <a:pt x="1612478" y="536126"/>
                    </a:cubicBezTo>
                    <a:cubicBezTo>
                      <a:pt x="1677704" y="668169"/>
                      <a:pt x="1727021" y="811348"/>
                      <a:pt x="1744521" y="959299"/>
                    </a:cubicBezTo>
                    <a:lnTo>
                      <a:pt x="1914744" y="972026"/>
                    </a:lnTo>
                    <a:cubicBezTo>
                      <a:pt x="1916335" y="956117"/>
                      <a:pt x="1941789" y="561580"/>
                      <a:pt x="1677704" y="276813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09" name="Graphic 378">
              <a:extLst>
                <a:ext uri="{FF2B5EF4-FFF2-40B4-BE49-F238E27FC236}">
                  <a16:creationId xmlns:a16="http://schemas.microsoft.com/office/drawing/2014/main" id="{0F80D6FC-9E3A-4793-AAAB-A6009B16AAEA}"/>
                </a:ext>
              </a:extLst>
            </p:cNvPr>
            <p:cNvGrpSpPr/>
            <p:nvPr/>
          </p:nvGrpSpPr>
          <p:grpSpPr>
            <a:xfrm>
              <a:off x="6064922" y="-930268"/>
              <a:ext cx="1875644" cy="937026"/>
              <a:chOff x="6064922" y="-930268"/>
              <a:chExt cx="1875644" cy="937026"/>
            </a:xfrm>
            <a:solidFill>
              <a:srgbClr val="C6D605"/>
            </a:solidFill>
          </p:grpSpPr>
          <p:grpSp>
            <p:nvGrpSpPr>
              <p:cNvPr id="3610" name="Graphic 378">
                <a:extLst>
                  <a:ext uri="{FF2B5EF4-FFF2-40B4-BE49-F238E27FC236}">
                    <a16:creationId xmlns:a16="http://schemas.microsoft.com/office/drawing/2014/main" id="{B943FB6B-4608-4CCD-AF1A-81B7ECD1C9B7}"/>
                  </a:ext>
                </a:extLst>
              </p:cNvPr>
              <p:cNvGrpSpPr/>
              <p:nvPr/>
            </p:nvGrpSpPr>
            <p:grpSpPr>
              <a:xfrm>
                <a:off x="7819352" y="-259226"/>
                <a:ext cx="121214" cy="265984"/>
                <a:chOff x="7819352" y="-259226"/>
                <a:chExt cx="121214" cy="265984"/>
              </a:xfrm>
              <a:solidFill>
                <a:srgbClr val="C6D605"/>
              </a:solidFill>
            </p:grpSpPr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id="{5AFED7E8-0182-4BC5-8A20-00A30CF83672}"/>
                    </a:ext>
                  </a:extLst>
                </p:cNvPr>
                <p:cNvSpPr/>
                <p:nvPr/>
              </p:nvSpPr>
              <p:spPr>
                <a:xfrm>
                  <a:off x="7819352" y="-259226"/>
                  <a:ext cx="100841" cy="38489"/>
                </a:xfrm>
                <a:custGeom>
                  <a:avLst/>
                  <a:gdLst>
                    <a:gd name="connsiteX0" fmla="*/ 13035 w 100841"/>
                    <a:gd name="connsiteY0" fmla="*/ 38489 h 38489"/>
                    <a:gd name="connsiteX1" fmla="*/ 308 w 100841"/>
                    <a:gd name="connsiteY1" fmla="*/ 28944 h 38489"/>
                    <a:gd name="connsiteX2" fmla="*/ 9853 w 100841"/>
                    <a:gd name="connsiteY2" fmla="*/ 14626 h 38489"/>
                    <a:gd name="connsiteX3" fmla="*/ 86216 w 100841"/>
                    <a:gd name="connsiteY3" fmla="*/ 308 h 38489"/>
                    <a:gd name="connsiteX4" fmla="*/ 100533 w 100841"/>
                    <a:gd name="connsiteY4" fmla="*/ 9854 h 38489"/>
                    <a:gd name="connsiteX5" fmla="*/ 90988 w 100841"/>
                    <a:gd name="connsiteY5" fmla="*/ 24172 h 38489"/>
                    <a:gd name="connsiteX6" fmla="*/ 14626 w 100841"/>
                    <a:gd name="connsiteY6" fmla="*/ 38489 h 38489"/>
                    <a:gd name="connsiteX7" fmla="*/ 13035 w 100841"/>
                    <a:gd name="connsiteY7" fmla="*/ 38489 h 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841" h="38489">
                      <a:moveTo>
                        <a:pt x="13035" y="38489"/>
                      </a:moveTo>
                      <a:cubicBezTo>
                        <a:pt x="6672" y="38489"/>
                        <a:pt x="1899" y="33717"/>
                        <a:pt x="308" y="28944"/>
                      </a:cubicBezTo>
                      <a:cubicBezTo>
                        <a:pt x="-1283" y="22581"/>
                        <a:pt x="3490" y="14626"/>
                        <a:pt x="9853" y="14626"/>
                      </a:cubicBezTo>
                      <a:lnTo>
                        <a:pt x="86216" y="308"/>
                      </a:lnTo>
                      <a:cubicBezTo>
                        <a:pt x="92579" y="-1283"/>
                        <a:pt x="100533" y="3490"/>
                        <a:pt x="100533" y="9854"/>
                      </a:cubicBezTo>
                      <a:cubicBezTo>
                        <a:pt x="102124" y="16217"/>
                        <a:pt x="97352" y="24172"/>
                        <a:pt x="90988" y="24172"/>
                      </a:cubicBezTo>
                      <a:lnTo>
                        <a:pt x="14626" y="38489"/>
                      </a:lnTo>
                      <a:cubicBezTo>
                        <a:pt x="14626" y="38489"/>
                        <a:pt x="14626" y="38489"/>
                        <a:pt x="13035" y="3848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id="{98E148B9-44DA-45DD-A6D0-41D766CBBB49}"/>
                    </a:ext>
                  </a:extLst>
                </p:cNvPr>
                <p:cNvSpPr/>
                <p:nvPr/>
              </p:nvSpPr>
              <p:spPr>
                <a:xfrm>
                  <a:off x="7875341" y="-5968"/>
                  <a:ext cx="65225" cy="12727"/>
                </a:xfrm>
                <a:custGeom>
                  <a:avLst/>
                  <a:gdLst>
                    <a:gd name="connsiteX0" fmla="*/ 58862 w 65225"/>
                    <a:gd name="connsiteY0" fmla="*/ 12727 h 12727"/>
                    <a:gd name="connsiteX1" fmla="*/ 58862 w 65225"/>
                    <a:gd name="connsiteY1" fmla="*/ 12727 h 12727"/>
                    <a:gd name="connsiteX2" fmla="*/ 6363 w 65225"/>
                    <a:gd name="connsiteY2" fmla="*/ 12727 h 12727"/>
                    <a:gd name="connsiteX3" fmla="*/ 0 w 65225"/>
                    <a:gd name="connsiteY3" fmla="*/ 6364 h 12727"/>
                    <a:gd name="connsiteX4" fmla="*/ 6363 w 65225"/>
                    <a:gd name="connsiteY4" fmla="*/ 0 h 12727"/>
                    <a:gd name="connsiteX5" fmla="*/ 6363 w 65225"/>
                    <a:gd name="connsiteY5" fmla="*/ 0 h 12727"/>
                    <a:gd name="connsiteX6" fmla="*/ 58862 w 65225"/>
                    <a:gd name="connsiteY6" fmla="*/ 0 h 12727"/>
                    <a:gd name="connsiteX7" fmla="*/ 65226 w 65225"/>
                    <a:gd name="connsiteY7" fmla="*/ 6364 h 12727"/>
                    <a:gd name="connsiteX8" fmla="*/ 58862 w 65225"/>
                    <a:gd name="connsiteY8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225" h="12727">
                      <a:moveTo>
                        <a:pt x="58862" y="12727"/>
                      </a:moveTo>
                      <a:cubicBezTo>
                        <a:pt x="58862" y="12727"/>
                        <a:pt x="58862" y="12727"/>
                        <a:pt x="58862" y="12727"/>
                      </a:cubicBezTo>
                      <a:lnTo>
                        <a:pt x="6363" y="12727"/>
                      </a:lnTo>
                      <a:cubicBezTo>
                        <a:pt x="3181" y="12727"/>
                        <a:pt x="0" y="9545"/>
                        <a:pt x="0" y="6364"/>
                      </a:cubicBezTo>
                      <a:cubicBezTo>
                        <a:pt x="0" y="3182"/>
                        <a:pt x="3181" y="0"/>
                        <a:pt x="6363" y="0"/>
                      </a:cubicBezTo>
                      <a:cubicBezTo>
                        <a:pt x="6363" y="0"/>
                        <a:pt x="6363" y="0"/>
                        <a:pt x="6363" y="0"/>
                      </a:cubicBezTo>
                      <a:lnTo>
                        <a:pt x="58862" y="0"/>
                      </a:lnTo>
                      <a:cubicBezTo>
                        <a:pt x="62044" y="0"/>
                        <a:pt x="65226" y="3182"/>
                        <a:pt x="65226" y="6364"/>
                      </a:cubicBezTo>
                      <a:cubicBezTo>
                        <a:pt x="63635" y="9545"/>
                        <a:pt x="62044" y="12727"/>
                        <a:pt x="58862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id="{4BDBC688-6E96-47EF-9DAC-3D2B65231628}"/>
                    </a:ext>
                  </a:extLst>
                </p:cNvPr>
                <p:cNvSpPr/>
                <p:nvPr/>
              </p:nvSpPr>
              <p:spPr>
                <a:xfrm>
                  <a:off x="7873750" y="-55285"/>
                  <a:ext cx="63635" cy="12727"/>
                </a:xfrm>
                <a:custGeom>
                  <a:avLst/>
                  <a:gdLst>
                    <a:gd name="connsiteX0" fmla="*/ 6363 w 63635"/>
                    <a:gd name="connsiteY0" fmla="*/ 12727 h 12727"/>
                    <a:gd name="connsiteX1" fmla="*/ 0 w 63635"/>
                    <a:gd name="connsiteY1" fmla="*/ 7954 h 12727"/>
                    <a:gd name="connsiteX2" fmla="*/ 4772 w 63635"/>
                    <a:gd name="connsiteY2" fmla="*/ 1591 h 12727"/>
                    <a:gd name="connsiteX3" fmla="*/ 57272 w 63635"/>
                    <a:gd name="connsiteY3" fmla="*/ 0 h 12727"/>
                    <a:gd name="connsiteX4" fmla="*/ 63635 w 63635"/>
                    <a:gd name="connsiteY4" fmla="*/ 4773 h 12727"/>
                    <a:gd name="connsiteX5" fmla="*/ 58862 w 63635"/>
                    <a:gd name="connsiteY5" fmla="*/ 11136 h 12727"/>
                    <a:gd name="connsiteX6" fmla="*/ 6363 w 63635"/>
                    <a:gd name="connsiteY6" fmla="*/ 12727 h 12727"/>
                    <a:gd name="connsiteX7" fmla="*/ 6363 w 63635"/>
                    <a:gd name="connsiteY7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2727">
                      <a:moveTo>
                        <a:pt x="6363" y="12727"/>
                      </a:moveTo>
                      <a:cubicBezTo>
                        <a:pt x="3181" y="12727"/>
                        <a:pt x="1591" y="11136"/>
                        <a:pt x="0" y="7954"/>
                      </a:cubicBezTo>
                      <a:cubicBezTo>
                        <a:pt x="0" y="4773"/>
                        <a:pt x="1591" y="1591"/>
                        <a:pt x="4772" y="1591"/>
                      </a:cubicBezTo>
                      <a:lnTo>
                        <a:pt x="57272" y="0"/>
                      </a:lnTo>
                      <a:cubicBezTo>
                        <a:pt x="60453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2" y="11136"/>
                      </a:cubicBezTo>
                      <a:lnTo>
                        <a:pt x="6363" y="12727"/>
                      </a:lnTo>
                      <a:cubicBezTo>
                        <a:pt x="6363" y="12727"/>
                        <a:pt x="6363" y="12727"/>
                        <a:pt x="6363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id="{E3776C9E-0708-4F9B-B9D7-E811118CB480}"/>
                    </a:ext>
                  </a:extLst>
                </p:cNvPr>
                <p:cNvSpPr/>
                <p:nvPr/>
              </p:nvSpPr>
              <p:spPr>
                <a:xfrm>
                  <a:off x="7870568" y="-107784"/>
                  <a:ext cx="63635" cy="15908"/>
                </a:xfrm>
                <a:custGeom>
                  <a:avLst/>
                  <a:gdLst>
                    <a:gd name="connsiteX0" fmla="*/ 6363 w 63635"/>
                    <a:gd name="connsiteY0" fmla="*/ 15909 h 15908"/>
                    <a:gd name="connsiteX1" fmla="*/ 0 w 63635"/>
                    <a:gd name="connsiteY1" fmla="*/ 11136 h 15908"/>
                    <a:gd name="connsiteX2" fmla="*/ 4773 w 63635"/>
                    <a:gd name="connsiteY2" fmla="*/ 4773 h 15908"/>
                    <a:gd name="connsiteX3" fmla="*/ 57272 w 63635"/>
                    <a:gd name="connsiteY3" fmla="*/ 0 h 15908"/>
                    <a:gd name="connsiteX4" fmla="*/ 63635 w 63635"/>
                    <a:gd name="connsiteY4" fmla="*/ 4773 h 15908"/>
                    <a:gd name="connsiteX5" fmla="*/ 58863 w 63635"/>
                    <a:gd name="connsiteY5" fmla="*/ 11136 h 15908"/>
                    <a:gd name="connsiteX6" fmla="*/ 6363 w 63635"/>
                    <a:gd name="connsiteY6" fmla="*/ 15909 h 15908"/>
                    <a:gd name="connsiteX7" fmla="*/ 6363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6363" y="15909"/>
                      </a:moveTo>
                      <a:cubicBezTo>
                        <a:pt x="3182" y="15909"/>
                        <a:pt x="1591" y="14318"/>
                        <a:pt x="0" y="11136"/>
                      </a:cubicBezTo>
                      <a:cubicBezTo>
                        <a:pt x="0" y="7954"/>
                        <a:pt x="1591" y="4773"/>
                        <a:pt x="4773" y="4773"/>
                      </a:cubicBezTo>
                      <a:lnTo>
                        <a:pt x="57272" y="0"/>
                      </a:lnTo>
                      <a:cubicBezTo>
                        <a:pt x="60454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3" y="11136"/>
                      </a:cubicBezTo>
                      <a:lnTo>
                        <a:pt x="6363" y="15909"/>
                      </a:lnTo>
                      <a:cubicBezTo>
                        <a:pt x="7954" y="15909"/>
                        <a:pt x="7954" y="15909"/>
                        <a:pt x="6363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id="{A11C911A-DC05-42A5-A787-D991B269556A}"/>
                    </a:ext>
                  </a:extLst>
                </p:cNvPr>
                <p:cNvSpPr/>
                <p:nvPr/>
              </p:nvSpPr>
              <p:spPr>
                <a:xfrm>
                  <a:off x="7867386" y="-153919"/>
                  <a:ext cx="62044" cy="17499"/>
                </a:xfrm>
                <a:custGeom>
                  <a:avLst/>
                  <a:gdLst>
                    <a:gd name="connsiteX0" fmla="*/ 6363 w 62044"/>
                    <a:gd name="connsiteY0" fmla="*/ 17500 h 17499"/>
                    <a:gd name="connsiteX1" fmla="*/ 0 w 62044"/>
                    <a:gd name="connsiteY1" fmla="*/ 12727 h 17499"/>
                    <a:gd name="connsiteX2" fmla="*/ 4772 w 62044"/>
                    <a:gd name="connsiteY2" fmla="*/ 6364 h 17499"/>
                    <a:gd name="connsiteX3" fmla="*/ 55681 w 62044"/>
                    <a:gd name="connsiteY3" fmla="*/ 0 h 17499"/>
                    <a:gd name="connsiteX4" fmla="*/ 62044 w 62044"/>
                    <a:gd name="connsiteY4" fmla="*/ 4773 h 17499"/>
                    <a:gd name="connsiteX5" fmla="*/ 57271 w 62044"/>
                    <a:gd name="connsiteY5" fmla="*/ 11136 h 17499"/>
                    <a:gd name="connsiteX6" fmla="*/ 6363 w 62044"/>
                    <a:gd name="connsiteY6" fmla="*/ 17500 h 17499"/>
                    <a:gd name="connsiteX7" fmla="*/ 6363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6363" y="17500"/>
                      </a:moveTo>
                      <a:cubicBezTo>
                        <a:pt x="3181" y="17500"/>
                        <a:pt x="1590" y="15909"/>
                        <a:pt x="0" y="12727"/>
                      </a:cubicBezTo>
                      <a:cubicBezTo>
                        <a:pt x="0" y="9545"/>
                        <a:pt x="1590" y="6364"/>
                        <a:pt x="4772" y="6364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6363" y="17500"/>
                      </a:lnTo>
                      <a:cubicBezTo>
                        <a:pt x="6363" y="17500"/>
                        <a:pt x="6363" y="17500"/>
                        <a:pt x="6363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id="{EE26FAAF-A9C3-4A96-8315-D7539D21816B}"/>
                    </a:ext>
                  </a:extLst>
                </p:cNvPr>
                <p:cNvSpPr/>
                <p:nvPr/>
              </p:nvSpPr>
              <p:spPr>
                <a:xfrm>
                  <a:off x="7861023" y="-196873"/>
                  <a:ext cx="62044" cy="19090"/>
                </a:xfrm>
                <a:custGeom>
                  <a:avLst/>
                  <a:gdLst>
                    <a:gd name="connsiteX0" fmla="*/ 6364 w 62044"/>
                    <a:gd name="connsiteY0" fmla="*/ 19091 h 19090"/>
                    <a:gd name="connsiteX1" fmla="*/ 0 w 62044"/>
                    <a:gd name="connsiteY1" fmla="*/ 14318 h 19090"/>
                    <a:gd name="connsiteX2" fmla="*/ 4773 w 62044"/>
                    <a:gd name="connsiteY2" fmla="*/ 7954 h 19090"/>
                    <a:gd name="connsiteX3" fmla="*/ 55681 w 62044"/>
                    <a:gd name="connsiteY3" fmla="*/ 0 h 19090"/>
                    <a:gd name="connsiteX4" fmla="*/ 62045 w 62044"/>
                    <a:gd name="connsiteY4" fmla="*/ 4773 h 19090"/>
                    <a:gd name="connsiteX5" fmla="*/ 57272 w 62044"/>
                    <a:gd name="connsiteY5" fmla="*/ 11136 h 19090"/>
                    <a:gd name="connsiteX6" fmla="*/ 6364 w 62044"/>
                    <a:gd name="connsiteY6" fmla="*/ 19091 h 19090"/>
                    <a:gd name="connsiteX7" fmla="*/ 6364 w 62044"/>
                    <a:gd name="connsiteY7" fmla="*/ 19091 h 1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9090">
                      <a:moveTo>
                        <a:pt x="6364" y="19091"/>
                      </a:moveTo>
                      <a:cubicBezTo>
                        <a:pt x="3182" y="19091"/>
                        <a:pt x="1591" y="17500"/>
                        <a:pt x="0" y="14318"/>
                      </a:cubicBezTo>
                      <a:cubicBezTo>
                        <a:pt x="0" y="11136"/>
                        <a:pt x="1591" y="7954"/>
                        <a:pt x="4773" y="7954"/>
                      </a:cubicBezTo>
                      <a:lnTo>
                        <a:pt x="55681" y="0"/>
                      </a:lnTo>
                      <a:cubicBezTo>
                        <a:pt x="58863" y="0"/>
                        <a:pt x="62045" y="1591"/>
                        <a:pt x="62045" y="4773"/>
                      </a:cubicBezTo>
                      <a:cubicBezTo>
                        <a:pt x="62045" y="7954"/>
                        <a:pt x="60454" y="11136"/>
                        <a:pt x="57272" y="11136"/>
                      </a:cubicBezTo>
                      <a:lnTo>
                        <a:pt x="6364" y="19091"/>
                      </a:lnTo>
                      <a:cubicBezTo>
                        <a:pt x="7954" y="19091"/>
                        <a:pt x="6364" y="19091"/>
                        <a:pt x="6364" y="190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7" name="Graphic 378">
                <a:extLst>
                  <a:ext uri="{FF2B5EF4-FFF2-40B4-BE49-F238E27FC236}">
                    <a16:creationId xmlns:a16="http://schemas.microsoft.com/office/drawing/2014/main" id="{73E27598-93E7-4FC4-8FD9-2C8FDA321219}"/>
                  </a:ext>
                </a:extLst>
              </p:cNvPr>
              <p:cNvGrpSpPr/>
              <p:nvPr/>
            </p:nvGrpSpPr>
            <p:grpSpPr>
              <a:xfrm>
                <a:off x="7728980" y="-542094"/>
                <a:ext cx="176587" cy="265676"/>
                <a:chOff x="7728980" y="-542094"/>
                <a:chExt cx="176587" cy="265676"/>
              </a:xfrm>
              <a:solidFill>
                <a:srgbClr val="C6D605"/>
              </a:solidFill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id="{A65861BF-1720-4005-A361-F6018DA5E6BE}"/>
                    </a:ext>
                  </a:extLst>
                </p:cNvPr>
                <p:cNvSpPr/>
                <p:nvPr/>
              </p:nvSpPr>
              <p:spPr>
                <a:xfrm>
                  <a:off x="7728980" y="-542094"/>
                  <a:ext cx="93861" cy="63635"/>
                </a:xfrm>
                <a:custGeom>
                  <a:avLst/>
                  <a:gdLst>
                    <a:gd name="connsiteX0" fmla="*/ 12727 w 93861"/>
                    <a:gd name="connsiteY0" fmla="*/ 63635 h 63635"/>
                    <a:gd name="connsiteX1" fmla="*/ 1591 w 93861"/>
                    <a:gd name="connsiteY1" fmla="*/ 57272 h 63635"/>
                    <a:gd name="connsiteX2" fmla="*/ 6363 w 93861"/>
                    <a:gd name="connsiteY2" fmla="*/ 39772 h 63635"/>
                    <a:gd name="connsiteX3" fmla="*/ 74771 w 93861"/>
                    <a:gd name="connsiteY3" fmla="*/ 1591 h 63635"/>
                    <a:gd name="connsiteX4" fmla="*/ 92271 w 93861"/>
                    <a:gd name="connsiteY4" fmla="*/ 6364 h 63635"/>
                    <a:gd name="connsiteX5" fmla="*/ 87498 w 93861"/>
                    <a:gd name="connsiteY5" fmla="*/ 23863 h 63635"/>
                    <a:gd name="connsiteX6" fmla="*/ 19091 w 93861"/>
                    <a:gd name="connsiteY6" fmla="*/ 62044 h 63635"/>
                    <a:gd name="connsiteX7" fmla="*/ 12727 w 9386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861" h="63635">
                      <a:moveTo>
                        <a:pt x="12727" y="63635"/>
                      </a:moveTo>
                      <a:cubicBezTo>
                        <a:pt x="7954" y="63635"/>
                        <a:pt x="4772" y="62044"/>
                        <a:pt x="1591" y="57272"/>
                      </a:cubicBezTo>
                      <a:cubicBezTo>
                        <a:pt x="-1591" y="50908"/>
                        <a:pt x="0" y="42954"/>
                        <a:pt x="6363" y="39772"/>
                      </a:cubicBezTo>
                      <a:lnTo>
                        <a:pt x="74771" y="1591"/>
                      </a:lnTo>
                      <a:cubicBezTo>
                        <a:pt x="81135" y="-1591"/>
                        <a:pt x="89089" y="0"/>
                        <a:pt x="92271" y="6364"/>
                      </a:cubicBezTo>
                      <a:cubicBezTo>
                        <a:pt x="95453" y="12727"/>
                        <a:pt x="93862" y="20681"/>
                        <a:pt x="87498" y="23863"/>
                      </a:cubicBezTo>
                      <a:lnTo>
                        <a:pt x="19091" y="62044"/>
                      </a:lnTo>
                      <a:cubicBezTo>
                        <a:pt x="15909" y="62044"/>
                        <a:pt x="14318" y="63635"/>
                        <a:pt x="12727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id="{0725BBC1-2E5D-44DE-8953-F97D8B5E0092}"/>
                    </a:ext>
                  </a:extLst>
                </p:cNvPr>
                <p:cNvSpPr/>
                <p:nvPr/>
              </p:nvSpPr>
              <p:spPr>
                <a:xfrm>
                  <a:off x="7843523" y="-300280"/>
                  <a:ext cx="62044" cy="23863"/>
                </a:xfrm>
                <a:custGeom>
                  <a:avLst/>
                  <a:gdLst>
                    <a:gd name="connsiteX0" fmla="*/ 4772 w 62044"/>
                    <a:gd name="connsiteY0" fmla="*/ 23863 h 23863"/>
                    <a:gd name="connsiteX1" fmla="*/ 0 w 62044"/>
                    <a:gd name="connsiteY1" fmla="*/ 19091 h 23863"/>
                    <a:gd name="connsiteX2" fmla="*/ 4772 w 62044"/>
                    <a:gd name="connsiteY2" fmla="*/ 12727 h 23863"/>
                    <a:gd name="connsiteX3" fmla="*/ 55681 w 62044"/>
                    <a:gd name="connsiteY3" fmla="*/ 0 h 23863"/>
                    <a:gd name="connsiteX4" fmla="*/ 62044 w 62044"/>
                    <a:gd name="connsiteY4" fmla="*/ 4773 h 23863"/>
                    <a:gd name="connsiteX5" fmla="*/ 57271 w 62044"/>
                    <a:gd name="connsiteY5" fmla="*/ 11136 h 23863"/>
                    <a:gd name="connsiteX6" fmla="*/ 4772 w 62044"/>
                    <a:gd name="connsiteY6" fmla="*/ 23863 h 23863"/>
                    <a:gd name="connsiteX7" fmla="*/ 4772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4772" y="23863"/>
                      </a:moveTo>
                      <a:cubicBezTo>
                        <a:pt x="1590" y="23863"/>
                        <a:pt x="0" y="22272"/>
                        <a:pt x="0" y="19091"/>
                      </a:cubicBezTo>
                      <a:cubicBezTo>
                        <a:pt x="0" y="15909"/>
                        <a:pt x="1590" y="12727"/>
                        <a:pt x="4772" y="12727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4772" y="23863"/>
                      </a:lnTo>
                      <a:cubicBezTo>
                        <a:pt x="6363" y="23863"/>
                        <a:pt x="6363" y="23863"/>
                        <a:pt x="4772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id="{144DBD9E-9BD9-4628-A2E1-821F66B22F6D}"/>
                    </a:ext>
                  </a:extLst>
                </p:cNvPr>
                <p:cNvSpPr/>
                <p:nvPr/>
              </p:nvSpPr>
              <p:spPr>
                <a:xfrm>
                  <a:off x="7831953" y="-350031"/>
                  <a:ext cx="59729" cy="25887"/>
                </a:xfrm>
                <a:custGeom>
                  <a:avLst/>
                  <a:gdLst>
                    <a:gd name="connsiteX0" fmla="*/ 5206 w 59729"/>
                    <a:gd name="connsiteY0" fmla="*/ 25888 h 25887"/>
                    <a:gd name="connsiteX1" fmla="*/ 434 w 59729"/>
                    <a:gd name="connsiteY1" fmla="*/ 21115 h 25887"/>
                    <a:gd name="connsiteX2" fmla="*/ 3616 w 59729"/>
                    <a:gd name="connsiteY2" fmla="*/ 14751 h 25887"/>
                    <a:gd name="connsiteX3" fmla="*/ 52932 w 59729"/>
                    <a:gd name="connsiteY3" fmla="*/ 434 h 25887"/>
                    <a:gd name="connsiteX4" fmla="*/ 59296 w 59729"/>
                    <a:gd name="connsiteY4" fmla="*/ 3615 h 25887"/>
                    <a:gd name="connsiteX5" fmla="*/ 56114 w 59729"/>
                    <a:gd name="connsiteY5" fmla="*/ 9979 h 25887"/>
                    <a:gd name="connsiteX6" fmla="*/ 5206 w 59729"/>
                    <a:gd name="connsiteY6" fmla="*/ 25888 h 25887"/>
                    <a:gd name="connsiteX7" fmla="*/ 5206 w 59729"/>
                    <a:gd name="connsiteY7" fmla="*/ 25888 h 25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729" h="25887">
                      <a:moveTo>
                        <a:pt x="5206" y="25888"/>
                      </a:moveTo>
                      <a:cubicBezTo>
                        <a:pt x="2025" y="25888"/>
                        <a:pt x="434" y="24297"/>
                        <a:pt x="434" y="21115"/>
                      </a:cubicBezTo>
                      <a:cubicBezTo>
                        <a:pt x="-1157" y="17933"/>
                        <a:pt x="2025" y="14751"/>
                        <a:pt x="3616" y="14751"/>
                      </a:cubicBezTo>
                      <a:lnTo>
                        <a:pt x="52932" y="434"/>
                      </a:lnTo>
                      <a:cubicBezTo>
                        <a:pt x="56114" y="-1157"/>
                        <a:pt x="59296" y="2024"/>
                        <a:pt x="59296" y="3615"/>
                      </a:cubicBezTo>
                      <a:cubicBezTo>
                        <a:pt x="60887" y="6797"/>
                        <a:pt x="57705" y="9979"/>
                        <a:pt x="56114" y="9979"/>
                      </a:cubicBezTo>
                      <a:lnTo>
                        <a:pt x="5206" y="25888"/>
                      </a:lnTo>
                      <a:cubicBezTo>
                        <a:pt x="5206" y="25888"/>
                        <a:pt x="5206" y="25888"/>
                        <a:pt x="5206" y="2588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id="{009AB072-127C-4B4E-8F6B-1947B35074D8}"/>
                    </a:ext>
                  </a:extLst>
                </p:cNvPr>
                <p:cNvSpPr/>
                <p:nvPr/>
              </p:nvSpPr>
              <p:spPr>
                <a:xfrm>
                  <a:off x="7815854" y="-396357"/>
                  <a:ext cx="61701" cy="27669"/>
                </a:xfrm>
                <a:custGeom>
                  <a:avLst/>
                  <a:gdLst>
                    <a:gd name="connsiteX0" fmla="*/ 5397 w 61701"/>
                    <a:gd name="connsiteY0" fmla="*/ 27669 h 27669"/>
                    <a:gd name="connsiteX1" fmla="*/ 624 w 61701"/>
                    <a:gd name="connsiteY1" fmla="*/ 24487 h 27669"/>
                    <a:gd name="connsiteX2" fmla="*/ 3806 w 61701"/>
                    <a:gd name="connsiteY2" fmla="*/ 18124 h 27669"/>
                    <a:gd name="connsiteX3" fmla="*/ 53123 w 61701"/>
                    <a:gd name="connsiteY3" fmla="*/ 624 h 27669"/>
                    <a:gd name="connsiteX4" fmla="*/ 61077 w 61701"/>
                    <a:gd name="connsiteY4" fmla="*/ 3806 h 27669"/>
                    <a:gd name="connsiteX5" fmla="*/ 57896 w 61701"/>
                    <a:gd name="connsiteY5" fmla="*/ 10169 h 27669"/>
                    <a:gd name="connsiteX6" fmla="*/ 8579 w 61701"/>
                    <a:gd name="connsiteY6" fmla="*/ 27669 h 27669"/>
                    <a:gd name="connsiteX7" fmla="*/ 5397 w 61701"/>
                    <a:gd name="connsiteY7" fmla="*/ 27669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7669">
                      <a:moveTo>
                        <a:pt x="5397" y="27669"/>
                      </a:moveTo>
                      <a:cubicBezTo>
                        <a:pt x="3806" y="27669"/>
                        <a:pt x="624" y="26078"/>
                        <a:pt x="624" y="24487"/>
                      </a:cubicBezTo>
                      <a:cubicBezTo>
                        <a:pt x="-967" y="21305"/>
                        <a:pt x="624" y="18124"/>
                        <a:pt x="3806" y="18124"/>
                      </a:cubicBezTo>
                      <a:lnTo>
                        <a:pt x="53123" y="624"/>
                      </a:lnTo>
                      <a:cubicBezTo>
                        <a:pt x="56305" y="-967"/>
                        <a:pt x="59487" y="624"/>
                        <a:pt x="61077" y="3806"/>
                      </a:cubicBezTo>
                      <a:cubicBezTo>
                        <a:pt x="62668" y="6988"/>
                        <a:pt x="61077" y="10169"/>
                        <a:pt x="57896" y="10169"/>
                      </a:cubicBezTo>
                      <a:lnTo>
                        <a:pt x="8579" y="27669"/>
                      </a:lnTo>
                      <a:cubicBezTo>
                        <a:pt x="6988" y="26078"/>
                        <a:pt x="6988" y="27669"/>
                        <a:pt x="5397" y="2766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id="{89451DEF-78D2-4BEA-B927-B0F425EDA80F}"/>
                    </a:ext>
                  </a:extLst>
                </p:cNvPr>
                <p:cNvSpPr/>
                <p:nvPr/>
              </p:nvSpPr>
              <p:spPr>
                <a:xfrm>
                  <a:off x="7801536" y="-442492"/>
                  <a:ext cx="60110" cy="30850"/>
                </a:xfrm>
                <a:custGeom>
                  <a:avLst/>
                  <a:gdLst>
                    <a:gd name="connsiteX0" fmla="*/ 5397 w 60110"/>
                    <a:gd name="connsiteY0" fmla="*/ 30851 h 30850"/>
                    <a:gd name="connsiteX1" fmla="*/ 624 w 60110"/>
                    <a:gd name="connsiteY1" fmla="*/ 27669 h 30850"/>
                    <a:gd name="connsiteX2" fmla="*/ 3806 w 60110"/>
                    <a:gd name="connsiteY2" fmla="*/ 19715 h 30850"/>
                    <a:gd name="connsiteX3" fmla="*/ 51532 w 60110"/>
                    <a:gd name="connsiteY3" fmla="*/ 624 h 30850"/>
                    <a:gd name="connsiteX4" fmla="*/ 59486 w 60110"/>
                    <a:gd name="connsiteY4" fmla="*/ 3806 h 30850"/>
                    <a:gd name="connsiteX5" fmla="*/ 56305 w 60110"/>
                    <a:gd name="connsiteY5" fmla="*/ 11760 h 30850"/>
                    <a:gd name="connsiteX6" fmla="*/ 8579 w 60110"/>
                    <a:gd name="connsiteY6" fmla="*/ 30851 h 30850"/>
                    <a:gd name="connsiteX7" fmla="*/ 5397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97" y="30851"/>
                      </a:moveTo>
                      <a:cubicBezTo>
                        <a:pt x="3806" y="30851"/>
                        <a:pt x="624" y="29260"/>
                        <a:pt x="624" y="27669"/>
                      </a:cubicBezTo>
                      <a:cubicBezTo>
                        <a:pt x="-967" y="24487"/>
                        <a:pt x="624" y="21306"/>
                        <a:pt x="3806" y="19715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6" y="3806"/>
                      </a:cubicBezTo>
                      <a:cubicBezTo>
                        <a:pt x="61077" y="6988"/>
                        <a:pt x="59486" y="10169"/>
                        <a:pt x="56305" y="11760"/>
                      </a:cubicBezTo>
                      <a:lnTo>
                        <a:pt x="8579" y="30851"/>
                      </a:lnTo>
                      <a:cubicBezTo>
                        <a:pt x="6988" y="30851"/>
                        <a:pt x="5397" y="30851"/>
                        <a:pt x="5397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id="{35269C8C-6D8F-43EE-9512-28A55C22E8C8}"/>
                    </a:ext>
                  </a:extLst>
                </p:cNvPr>
                <p:cNvSpPr/>
                <p:nvPr/>
              </p:nvSpPr>
              <p:spPr>
                <a:xfrm>
                  <a:off x="7784036" y="-483855"/>
                  <a:ext cx="60110" cy="34032"/>
                </a:xfrm>
                <a:custGeom>
                  <a:avLst/>
                  <a:gdLst>
                    <a:gd name="connsiteX0" fmla="*/ 5397 w 60110"/>
                    <a:gd name="connsiteY0" fmla="*/ 34033 h 34032"/>
                    <a:gd name="connsiteX1" fmla="*/ 624 w 60110"/>
                    <a:gd name="connsiteY1" fmla="*/ 30851 h 34032"/>
                    <a:gd name="connsiteX2" fmla="*/ 3806 w 60110"/>
                    <a:gd name="connsiteY2" fmla="*/ 22896 h 34032"/>
                    <a:gd name="connsiteX3" fmla="*/ 51532 w 60110"/>
                    <a:gd name="connsiteY3" fmla="*/ 624 h 34032"/>
                    <a:gd name="connsiteX4" fmla="*/ 59487 w 60110"/>
                    <a:gd name="connsiteY4" fmla="*/ 3806 h 34032"/>
                    <a:gd name="connsiteX5" fmla="*/ 56305 w 60110"/>
                    <a:gd name="connsiteY5" fmla="*/ 11760 h 34032"/>
                    <a:gd name="connsiteX6" fmla="*/ 8579 w 60110"/>
                    <a:gd name="connsiteY6" fmla="*/ 34033 h 34032"/>
                    <a:gd name="connsiteX7" fmla="*/ 5397 w 60110"/>
                    <a:gd name="connsiteY7" fmla="*/ 34033 h 3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4032">
                      <a:moveTo>
                        <a:pt x="5397" y="34033"/>
                      </a:moveTo>
                      <a:cubicBezTo>
                        <a:pt x="3806" y="34033"/>
                        <a:pt x="624" y="32442"/>
                        <a:pt x="624" y="30851"/>
                      </a:cubicBezTo>
                      <a:cubicBezTo>
                        <a:pt x="-967" y="27669"/>
                        <a:pt x="624" y="24487"/>
                        <a:pt x="3806" y="22896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7" y="3806"/>
                      </a:cubicBezTo>
                      <a:cubicBezTo>
                        <a:pt x="61077" y="6988"/>
                        <a:pt x="59487" y="10169"/>
                        <a:pt x="56305" y="11760"/>
                      </a:cubicBezTo>
                      <a:lnTo>
                        <a:pt x="8579" y="34033"/>
                      </a:lnTo>
                      <a:cubicBezTo>
                        <a:pt x="6988" y="34033"/>
                        <a:pt x="6988" y="34033"/>
                        <a:pt x="5397" y="3403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4" name="Graphic 378">
                <a:extLst>
                  <a:ext uri="{FF2B5EF4-FFF2-40B4-BE49-F238E27FC236}">
                    <a16:creationId xmlns:a16="http://schemas.microsoft.com/office/drawing/2014/main" id="{A6E3F2BF-DDFE-48DD-9601-7D17DCF07B1C}"/>
                  </a:ext>
                </a:extLst>
              </p:cNvPr>
              <p:cNvGrpSpPr/>
              <p:nvPr/>
            </p:nvGrpSpPr>
            <p:grpSpPr>
              <a:xfrm>
                <a:off x="7544845" y="-764410"/>
                <a:ext cx="245633" cy="228679"/>
                <a:chOff x="7544845" y="-764410"/>
                <a:chExt cx="245633" cy="228679"/>
              </a:xfrm>
              <a:solidFill>
                <a:srgbClr val="C6D605"/>
              </a:solidFill>
            </p:grpSpPr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id="{1574225F-911B-478A-A194-1ED11D2AB148}"/>
                    </a:ext>
                  </a:extLst>
                </p:cNvPr>
                <p:cNvSpPr/>
                <p:nvPr/>
              </p:nvSpPr>
              <p:spPr>
                <a:xfrm>
                  <a:off x="7544845" y="-764410"/>
                  <a:ext cx="70776" cy="90273"/>
                </a:xfrm>
                <a:custGeom>
                  <a:avLst/>
                  <a:gdLst>
                    <a:gd name="connsiteX0" fmla="*/ 13911 w 70776"/>
                    <a:gd name="connsiteY0" fmla="*/ 90273 h 90273"/>
                    <a:gd name="connsiteX1" fmla="*/ 5957 w 70776"/>
                    <a:gd name="connsiteY1" fmla="*/ 88682 h 90273"/>
                    <a:gd name="connsiteX2" fmla="*/ 2775 w 70776"/>
                    <a:gd name="connsiteY2" fmla="*/ 71183 h 90273"/>
                    <a:gd name="connsiteX3" fmla="*/ 47319 w 70776"/>
                    <a:gd name="connsiteY3" fmla="*/ 5957 h 90273"/>
                    <a:gd name="connsiteX4" fmla="*/ 64819 w 70776"/>
                    <a:gd name="connsiteY4" fmla="*/ 2775 h 90273"/>
                    <a:gd name="connsiteX5" fmla="*/ 68001 w 70776"/>
                    <a:gd name="connsiteY5" fmla="*/ 20275 h 90273"/>
                    <a:gd name="connsiteX6" fmla="*/ 23456 w 70776"/>
                    <a:gd name="connsiteY6" fmla="*/ 85501 h 90273"/>
                    <a:gd name="connsiteX7" fmla="*/ 13911 w 70776"/>
                    <a:gd name="connsiteY7" fmla="*/ 90273 h 9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76" h="90273">
                      <a:moveTo>
                        <a:pt x="13911" y="90273"/>
                      </a:moveTo>
                      <a:cubicBezTo>
                        <a:pt x="10729" y="90273"/>
                        <a:pt x="9139" y="90273"/>
                        <a:pt x="5957" y="88682"/>
                      </a:cubicBezTo>
                      <a:cubicBezTo>
                        <a:pt x="-407" y="83910"/>
                        <a:pt x="-1998" y="77546"/>
                        <a:pt x="2775" y="71183"/>
                      </a:cubicBezTo>
                      <a:lnTo>
                        <a:pt x="47319" y="5957"/>
                      </a:lnTo>
                      <a:cubicBezTo>
                        <a:pt x="52092" y="-407"/>
                        <a:pt x="58456" y="-1998"/>
                        <a:pt x="64819" y="2775"/>
                      </a:cubicBezTo>
                      <a:cubicBezTo>
                        <a:pt x="71183" y="7548"/>
                        <a:pt x="72774" y="15502"/>
                        <a:pt x="68001" y="20275"/>
                      </a:cubicBezTo>
                      <a:lnTo>
                        <a:pt x="23456" y="85501"/>
                      </a:lnTo>
                      <a:cubicBezTo>
                        <a:pt x="21866" y="88682"/>
                        <a:pt x="17093" y="90273"/>
                        <a:pt x="13911" y="9027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id="{2B021B25-D9DF-4878-879A-8FCE0F7FA7CD}"/>
                    </a:ext>
                  </a:extLst>
                </p:cNvPr>
                <p:cNvSpPr/>
                <p:nvPr/>
              </p:nvSpPr>
              <p:spPr>
                <a:xfrm>
                  <a:off x="7735889" y="-576547"/>
                  <a:ext cx="54588" cy="40816"/>
                </a:xfrm>
                <a:custGeom>
                  <a:avLst/>
                  <a:gdLst>
                    <a:gd name="connsiteX0" fmla="*/ 5817 w 54588"/>
                    <a:gd name="connsiteY0" fmla="*/ 40817 h 40816"/>
                    <a:gd name="connsiteX1" fmla="*/ 1045 w 54588"/>
                    <a:gd name="connsiteY1" fmla="*/ 37635 h 40816"/>
                    <a:gd name="connsiteX2" fmla="*/ 2636 w 54588"/>
                    <a:gd name="connsiteY2" fmla="*/ 29681 h 40816"/>
                    <a:gd name="connsiteX3" fmla="*/ 45589 w 54588"/>
                    <a:gd name="connsiteY3" fmla="*/ 1045 h 40816"/>
                    <a:gd name="connsiteX4" fmla="*/ 53544 w 54588"/>
                    <a:gd name="connsiteY4" fmla="*/ 2636 h 40816"/>
                    <a:gd name="connsiteX5" fmla="*/ 51953 w 54588"/>
                    <a:gd name="connsiteY5" fmla="*/ 10590 h 40816"/>
                    <a:gd name="connsiteX6" fmla="*/ 8999 w 54588"/>
                    <a:gd name="connsiteY6" fmla="*/ 39226 h 40816"/>
                    <a:gd name="connsiteX7" fmla="*/ 5817 w 54588"/>
                    <a:gd name="connsiteY7" fmla="*/ 40817 h 4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88" h="40816">
                      <a:moveTo>
                        <a:pt x="5817" y="40817"/>
                      </a:moveTo>
                      <a:cubicBezTo>
                        <a:pt x="4227" y="40817"/>
                        <a:pt x="2636" y="39226"/>
                        <a:pt x="1045" y="37635"/>
                      </a:cubicBezTo>
                      <a:cubicBezTo>
                        <a:pt x="-546" y="34453"/>
                        <a:pt x="-546" y="31272"/>
                        <a:pt x="2636" y="29681"/>
                      </a:cubicBezTo>
                      <a:lnTo>
                        <a:pt x="45589" y="1045"/>
                      </a:lnTo>
                      <a:cubicBezTo>
                        <a:pt x="48771" y="-546"/>
                        <a:pt x="51953" y="-546"/>
                        <a:pt x="53544" y="2636"/>
                      </a:cubicBezTo>
                      <a:cubicBezTo>
                        <a:pt x="55135" y="5818"/>
                        <a:pt x="55135" y="8999"/>
                        <a:pt x="51953" y="10590"/>
                      </a:cubicBezTo>
                      <a:lnTo>
                        <a:pt x="8999" y="39226"/>
                      </a:lnTo>
                      <a:cubicBezTo>
                        <a:pt x="7408" y="40817"/>
                        <a:pt x="5817" y="40817"/>
                        <a:pt x="5817" y="4081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id="{55457E3B-3B8F-4F82-AB00-21BF686394D0}"/>
                    </a:ext>
                  </a:extLst>
                </p:cNvPr>
                <p:cNvSpPr/>
                <p:nvPr/>
              </p:nvSpPr>
              <p:spPr>
                <a:xfrm>
                  <a:off x="7707254" y="-617910"/>
                  <a:ext cx="52997" cy="42407"/>
                </a:xfrm>
                <a:custGeom>
                  <a:avLst/>
                  <a:gdLst>
                    <a:gd name="connsiteX0" fmla="*/ 5818 w 52997"/>
                    <a:gd name="connsiteY0" fmla="*/ 42408 h 42407"/>
                    <a:gd name="connsiteX1" fmla="*/ 1045 w 52997"/>
                    <a:gd name="connsiteY1" fmla="*/ 40817 h 42407"/>
                    <a:gd name="connsiteX2" fmla="*/ 2636 w 52997"/>
                    <a:gd name="connsiteY2" fmla="*/ 32863 h 42407"/>
                    <a:gd name="connsiteX3" fmla="*/ 43998 w 52997"/>
                    <a:gd name="connsiteY3" fmla="*/ 1045 h 42407"/>
                    <a:gd name="connsiteX4" fmla="*/ 51953 w 52997"/>
                    <a:gd name="connsiteY4" fmla="*/ 2636 h 42407"/>
                    <a:gd name="connsiteX5" fmla="*/ 50362 w 52997"/>
                    <a:gd name="connsiteY5" fmla="*/ 10590 h 42407"/>
                    <a:gd name="connsiteX6" fmla="*/ 8999 w 52997"/>
                    <a:gd name="connsiteY6" fmla="*/ 42408 h 42407"/>
                    <a:gd name="connsiteX7" fmla="*/ 5818 w 52997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7" h="42407">
                      <a:moveTo>
                        <a:pt x="5818" y="42408"/>
                      </a:moveTo>
                      <a:cubicBezTo>
                        <a:pt x="4227" y="42408"/>
                        <a:pt x="2636" y="42408"/>
                        <a:pt x="1045" y="40817"/>
                      </a:cubicBezTo>
                      <a:cubicBezTo>
                        <a:pt x="-546" y="37635"/>
                        <a:pt x="-546" y="34453"/>
                        <a:pt x="2636" y="32863"/>
                      </a:cubicBezTo>
                      <a:lnTo>
                        <a:pt x="43998" y="1045"/>
                      </a:lnTo>
                      <a:cubicBezTo>
                        <a:pt x="47180" y="-546"/>
                        <a:pt x="50362" y="-546"/>
                        <a:pt x="51953" y="2636"/>
                      </a:cubicBezTo>
                      <a:cubicBezTo>
                        <a:pt x="53544" y="5818"/>
                        <a:pt x="53544" y="8999"/>
                        <a:pt x="50362" y="10590"/>
                      </a:cubicBezTo>
                      <a:lnTo>
                        <a:pt x="8999" y="42408"/>
                      </a:lnTo>
                      <a:cubicBezTo>
                        <a:pt x="7408" y="42408"/>
                        <a:pt x="5818" y="42408"/>
                        <a:pt x="5818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id="{9564EF2B-D061-467B-B60B-F7938B2574A5}"/>
                    </a:ext>
                  </a:extLst>
                </p:cNvPr>
                <p:cNvSpPr/>
                <p:nvPr/>
              </p:nvSpPr>
              <p:spPr>
                <a:xfrm>
                  <a:off x="7675288" y="-659421"/>
                  <a:ext cx="48521" cy="47328"/>
                </a:xfrm>
                <a:custGeom>
                  <a:avLst/>
                  <a:gdLst>
                    <a:gd name="connsiteX0" fmla="*/ 5966 w 48521"/>
                    <a:gd name="connsiteY0" fmla="*/ 47329 h 47328"/>
                    <a:gd name="connsiteX1" fmla="*/ 1193 w 48521"/>
                    <a:gd name="connsiteY1" fmla="*/ 45738 h 47328"/>
                    <a:gd name="connsiteX2" fmla="*/ 1193 w 48521"/>
                    <a:gd name="connsiteY2" fmla="*/ 37783 h 47328"/>
                    <a:gd name="connsiteX3" fmla="*/ 39374 w 48521"/>
                    <a:gd name="connsiteY3" fmla="*/ 1193 h 47328"/>
                    <a:gd name="connsiteX4" fmla="*/ 47329 w 48521"/>
                    <a:gd name="connsiteY4" fmla="*/ 1193 h 47328"/>
                    <a:gd name="connsiteX5" fmla="*/ 47329 w 48521"/>
                    <a:gd name="connsiteY5" fmla="*/ 9148 h 47328"/>
                    <a:gd name="connsiteX6" fmla="*/ 9148 w 48521"/>
                    <a:gd name="connsiteY6" fmla="*/ 45738 h 47328"/>
                    <a:gd name="connsiteX7" fmla="*/ 5966 w 48521"/>
                    <a:gd name="connsiteY7" fmla="*/ 47329 h 4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21" h="47328">
                      <a:moveTo>
                        <a:pt x="5966" y="47329"/>
                      </a:moveTo>
                      <a:cubicBezTo>
                        <a:pt x="4375" y="47329"/>
                        <a:pt x="2784" y="47329"/>
                        <a:pt x="1193" y="45738"/>
                      </a:cubicBezTo>
                      <a:cubicBezTo>
                        <a:pt x="-398" y="44147"/>
                        <a:pt x="-398" y="39374"/>
                        <a:pt x="1193" y="37783"/>
                      </a:cubicBezTo>
                      <a:lnTo>
                        <a:pt x="39374" y="1193"/>
                      </a:lnTo>
                      <a:cubicBezTo>
                        <a:pt x="40965" y="-398"/>
                        <a:pt x="45738" y="-398"/>
                        <a:pt x="47329" y="1193"/>
                      </a:cubicBezTo>
                      <a:cubicBezTo>
                        <a:pt x="48920" y="2784"/>
                        <a:pt x="48920" y="7557"/>
                        <a:pt x="47329" y="9148"/>
                      </a:cubicBezTo>
                      <a:lnTo>
                        <a:pt x="9148" y="45738"/>
                      </a:lnTo>
                      <a:cubicBezTo>
                        <a:pt x="9148" y="47329"/>
                        <a:pt x="7557" y="47329"/>
                        <a:pt x="5966" y="4732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id="{6347F500-D51E-481A-B868-4E921A3B306C}"/>
                    </a:ext>
                  </a:extLst>
                </p:cNvPr>
                <p:cNvSpPr/>
                <p:nvPr/>
              </p:nvSpPr>
              <p:spPr>
                <a:xfrm>
                  <a:off x="7644417" y="-691882"/>
                  <a:ext cx="46627" cy="49563"/>
                </a:xfrm>
                <a:custGeom>
                  <a:avLst/>
                  <a:gdLst>
                    <a:gd name="connsiteX0" fmla="*/ 5019 w 46627"/>
                    <a:gd name="connsiteY0" fmla="*/ 49563 h 49563"/>
                    <a:gd name="connsiteX1" fmla="*/ 1837 w 46627"/>
                    <a:gd name="connsiteY1" fmla="*/ 47972 h 49563"/>
                    <a:gd name="connsiteX2" fmla="*/ 1837 w 46627"/>
                    <a:gd name="connsiteY2" fmla="*/ 40018 h 49563"/>
                    <a:gd name="connsiteX3" fmla="*/ 36836 w 46627"/>
                    <a:gd name="connsiteY3" fmla="*/ 1837 h 49563"/>
                    <a:gd name="connsiteX4" fmla="*/ 44791 w 46627"/>
                    <a:gd name="connsiteY4" fmla="*/ 1837 h 49563"/>
                    <a:gd name="connsiteX5" fmla="*/ 44791 w 46627"/>
                    <a:gd name="connsiteY5" fmla="*/ 9791 h 49563"/>
                    <a:gd name="connsiteX6" fmla="*/ 9791 w 46627"/>
                    <a:gd name="connsiteY6" fmla="*/ 47972 h 49563"/>
                    <a:gd name="connsiteX7" fmla="*/ 5019 w 46627"/>
                    <a:gd name="connsiteY7" fmla="*/ 49563 h 4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27" h="49563">
                      <a:moveTo>
                        <a:pt x="5019" y="49563"/>
                      </a:moveTo>
                      <a:cubicBezTo>
                        <a:pt x="3428" y="49563"/>
                        <a:pt x="1837" y="49563"/>
                        <a:pt x="1837" y="47972"/>
                      </a:cubicBezTo>
                      <a:cubicBezTo>
                        <a:pt x="246" y="46382"/>
                        <a:pt x="-1345" y="41609"/>
                        <a:pt x="1837" y="40018"/>
                      </a:cubicBezTo>
                      <a:lnTo>
                        <a:pt x="36836" y="1837"/>
                      </a:lnTo>
                      <a:cubicBezTo>
                        <a:pt x="38427" y="246"/>
                        <a:pt x="43200" y="-1345"/>
                        <a:pt x="44791" y="1837"/>
                      </a:cubicBezTo>
                      <a:cubicBezTo>
                        <a:pt x="46382" y="3428"/>
                        <a:pt x="47973" y="8200"/>
                        <a:pt x="44791" y="9791"/>
                      </a:cubicBezTo>
                      <a:lnTo>
                        <a:pt x="9791" y="47972"/>
                      </a:lnTo>
                      <a:cubicBezTo>
                        <a:pt x="8201" y="49563"/>
                        <a:pt x="6610" y="49563"/>
                        <a:pt x="5019" y="495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id="{0A6A1365-153D-4720-9390-CA68918D2140}"/>
                    </a:ext>
                  </a:extLst>
                </p:cNvPr>
                <p:cNvSpPr/>
                <p:nvPr/>
              </p:nvSpPr>
              <p:spPr>
                <a:xfrm>
                  <a:off x="7611801" y="-722908"/>
                  <a:ext cx="43452" cy="53543"/>
                </a:xfrm>
                <a:custGeom>
                  <a:avLst/>
                  <a:gdLst>
                    <a:gd name="connsiteX0" fmla="*/ 5818 w 43452"/>
                    <a:gd name="connsiteY0" fmla="*/ 53544 h 53543"/>
                    <a:gd name="connsiteX1" fmla="*/ 2636 w 43452"/>
                    <a:gd name="connsiteY1" fmla="*/ 51953 h 53543"/>
                    <a:gd name="connsiteX2" fmla="*/ 1045 w 43452"/>
                    <a:gd name="connsiteY2" fmla="*/ 43999 h 53543"/>
                    <a:gd name="connsiteX3" fmla="*/ 32863 w 43452"/>
                    <a:gd name="connsiteY3" fmla="*/ 2636 h 53543"/>
                    <a:gd name="connsiteX4" fmla="*/ 40817 w 43452"/>
                    <a:gd name="connsiteY4" fmla="*/ 1045 h 53543"/>
                    <a:gd name="connsiteX5" fmla="*/ 42408 w 43452"/>
                    <a:gd name="connsiteY5" fmla="*/ 8999 h 53543"/>
                    <a:gd name="connsiteX6" fmla="*/ 10590 w 43452"/>
                    <a:gd name="connsiteY6" fmla="*/ 50362 h 53543"/>
                    <a:gd name="connsiteX7" fmla="*/ 5818 w 43452"/>
                    <a:gd name="connsiteY7" fmla="*/ 53544 h 5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3543">
                      <a:moveTo>
                        <a:pt x="5818" y="53544"/>
                      </a:moveTo>
                      <a:cubicBezTo>
                        <a:pt x="4227" y="53544"/>
                        <a:pt x="2636" y="53544"/>
                        <a:pt x="2636" y="51953"/>
                      </a:cubicBezTo>
                      <a:cubicBezTo>
                        <a:pt x="-546" y="50362"/>
                        <a:pt x="-546" y="47180"/>
                        <a:pt x="1045" y="43999"/>
                      </a:cubicBezTo>
                      <a:lnTo>
                        <a:pt x="32863" y="2636"/>
                      </a:lnTo>
                      <a:cubicBezTo>
                        <a:pt x="34453" y="-546"/>
                        <a:pt x="37635" y="-546"/>
                        <a:pt x="40817" y="1045"/>
                      </a:cubicBezTo>
                      <a:cubicBezTo>
                        <a:pt x="43998" y="2636"/>
                        <a:pt x="43998" y="5818"/>
                        <a:pt x="42408" y="8999"/>
                      </a:cubicBezTo>
                      <a:lnTo>
                        <a:pt x="10590" y="50362"/>
                      </a:lnTo>
                      <a:cubicBezTo>
                        <a:pt x="8999" y="53544"/>
                        <a:pt x="7408" y="53544"/>
                        <a:pt x="5818" y="535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1" name="Graphic 378">
                <a:extLst>
                  <a:ext uri="{FF2B5EF4-FFF2-40B4-BE49-F238E27FC236}">
                    <a16:creationId xmlns:a16="http://schemas.microsoft.com/office/drawing/2014/main" id="{4DDEF70E-FA29-46BA-BE11-3B5466BE5401}"/>
                  </a:ext>
                </a:extLst>
              </p:cNvPr>
              <p:cNvGrpSpPr/>
              <p:nvPr/>
            </p:nvGrpSpPr>
            <p:grpSpPr>
              <a:xfrm>
                <a:off x="7295953" y="-889213"/>
                <a:ext cx="273393" cy="162577"/>
                <a:chOff x="7295953" y="-889213"/>
                <a:chExt cx="273393" cy="162577"/>
              </a:xfrm>
              <a:solidFill>
                <a:srgbClr val="C6D605"/>
              </a:solidFill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id="{CB5B89D1-DCBB-46CD-8562-AE4472DF3E74}"/>
                    </a:ext>
                  </a:extLst>
                </p:cNvPr>
                <p:cNvSpPr/>
                <p:nvPr/>
              </p:nvSpPr>
              <p:spPr>
                <a:xfrm>
                  <a:off x="7295953" y="-889213"/>
                  <a:ext cx="47456" cy="100533"/>
                </a:xfrm>
                <a:custGeom>
                  <a:avLst/>
                  <a:gdLst>
                    <a:gd name="connsiteX0" fmla="*/ 13035 w 47456"/>
                    <a:gd name="connsiteY0" fmla="*/ 100534 h 100533"/>
                    <a:gd name="connsiteX1" fmla="*/ 9853 w 47456"/>
                    <a:gd name="connsiteY1" fmla="*/ 100534 h 100533"/>
                    <a:gd name="connsiteX2" fmla="*/ 308 w 47456"/>
                    <a:gd name="connsiteY2" fmla="*/ 84625 h 100533"/>
                    <a:gd name="connsiteX3" fmla="*/ 22581 w 47456"/>
                    <a:gd name="connsiteY3" fmla="*/ 9854 h 100533"/>
                    <a:gd name="connsiteX4" fmla="*/ 38489 w 47456"/>
                    <a:gd name="connsiteY4" fmla="*/ 308 h 100533"/>
                    <a:gd name="connsiteX5" fmla="*/ 46444 w 47456"/>
                    <a:gd name="connsiteY5" fmla="*/ 16217 h 100533"/>
                    <a:gd name="connsiteX6" fmla="*/ 24172 w 47456"/>
                    <a:gd name="connsiteY6" fmla="*/ 90988 h 100533"/>
                    <a:gd name="connsiteX7" fmla="*/ 13035 w 47456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56" h="100533">
                      <a:moveTo>
                        <a:pt x="13035" y="100534"/>
                      </a:moveTo>
                      <a:cubicBezTo>
                        <a:pt x="11444" y="100534"/>
                        <a:pt x="11444" y="100534"/>
                        <a:pt x="9853" y="100534"/>
                      </a:cubicBezTo>
                      <a:cubicBezTo>
                        <a:pt x="3490" y="98943"/>
                        <a:pt x="-1283" y="90988"/>
                        <a:pt x="308" y="84625"/>
                      </a:cubicBezTo>
                      <a:lnTo>
                        <a:pt x="22581" y="9854"/>
                      </a:lnTo>
                      <a:cubicBezTo>
                        <a:pt x="24172" y="3490"/>
                        <a:pt x="32126" y="-1283"/>
                        <a:pt x="38489" y="308"/>
                      </a:cubicBezTo>
                      <a:cubicBezTo>
                        <a:pt x="44853" y="1899"/>
                        <a:pt x="49625" y="9854"/>
                        <a:pt x="46444" y="16217"/>
                      </a:cubicBezTo>
                      <a:lnTo>
                        <a:pt x="24172" y="90988"/>
                      </a:lnTo>
                      <a:cubicBezTo>
                        <a:pt x="24172" y="97352"/>
                        <a:pt x="19399" y="100534"/>
                        <a:pt x="13035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id="{6062CEC2-ECFA-4654-9F83-3B99110B2143}"/>
                    </a:ext>
                  </a:extLst>
                </p:cNvPr>
                <p:cNvSpPr/>
                <p:nvPr/>
              </p:nvSpPr>
              <p:spPr>
                <a:xfrm>
                  <a:off x="7530666" y="-783361"/>
                  <a:ext cx="38680" cy="56725"/>
                </a:xfrm>
                <a:custGeom>
                  <a:avLst/>
                  <a:gdLst>
                    <a:gd name="connsiteX0" fmla="*/ 5817 w 38680"/>
                    <a:gd name="connsiteY0" fmla="*/ 56726 h 56725"/>
                    <a:gd name="connsiteX1" fmla="*/ 2636 w 38680"/>
                    <a:gd name="connsiteY1" fmla="*/ 55135 h 56725"/>
                    <a:gd name="connsiteX2" fmla="*/ 1045 w 38680"/>
                    <a:gd name="connsiteY2" fmla="*/ 47180 h 56725"/>
                    <a:gd name="connsiteX3" fmla="*/ 28090 w 38680"/>
                    <a:gd name="connsiteY3" fmla="*/ 2636 h 56725"/>
                    <a:gd name="connsiteX4" fmla="*/ 36044 w 38680"/>
                    <a:gd name="connsiteY4" fmla="*/ 1045 h 56725"/>
                    <a:gd name="connsiteX5" fmla="*/ 37635 w 38680"/>
                    <a:gd name="connsiteY5" fmla="*/ 8999 h 56725"/>
                    <a:gd name="connsiteX6" fmla="*/ 10590 w 38680"/>
                    <a:gd name="connsiteY6" fmla="*/ 53544 h 56725"/>
                    <a:gd name="connsiteX7" fmla="*/ 5817 w 38680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80" h="56725">
                      <a:moveTo>
                        <a:pt x="5817" y="56726"/>
                      </a:moveTo>
                      <a:cubicBezTo>
                        <a:pt x="4227" y="56726"/>
                        <a:pt x="4227" y="56726"/>
                        <a:pt x="2636" y="55135"/>
                      </a:cubicBezTo>
                      <a:cubicBezTo>
                        <a:pt x="-546" y="53544"/>
                        <a:pt x="-546" y="50362"/>
                        <a:pt x="1045" y="47180"/>
                      </a:cubicBezTo>
                      <a:lnTo>
                        <a:pt x="28090" y="2636"/>
                      </a:lnTo>
                      <a:cubicBezTo>
                        <a:pt x="29681" y="-546"/>
                        <a:pt x="32863" y="-546"/>
                        <a:pt x="36044" y="1045"/>
                      </a:cubicBezTo>
                      <a:cubicBezTo>
                        <a:pt x="39226" y="2636"/>
                        <a:pt x="39226" y="5818"/>
                        <a:pt x="37635" y="8999"/>
                      </a:cubicBezTo>
                      <a:lnTo>
                        <a:pt x="10590" y="53544"/>
                      </a:lnTo>
                      <a:cubicBezTo>
                        <a:pt x="8999" y="56726"/>
                        <a:pt x="7408" y="56726"/>
                        <a:pt x="5817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id="{C7A1FB66-B30F-4574-986E-30FE9AA3C772}"/>
                    </a:ext>
                  </a:extLst>
                </p:cNvPr>
                <p:cNvSpPr/>
                <p:nvPr/>
              </p:nvSpPr>
              <p:spPr>
                <a:xfrm>
                  <a:off x="7487712" y="-807224"/>
                  <a:ext cx="35498" cy="56725"/>
                </a:xfrm>
                <a:custGeom>
                  <a:avLst/>
                  <a:gdLst>
                    <a:gd name="connsiteX0" fmla="*/ 5818 w 35498"/>
                    <a:gd name="connsiteY0" fmla="*/ 56726 h 56725"/>
                    <a:gd name="connsiteX1" fmla="*/ 2636 w 35498"/>
                    <a:gd name="connsiteY1" fmla="*/ 56726 h 56725"/>
                    <a:gd name="connsiteX2" fmla="*/ 1045 w 35498"/>
                    <a:gd name="connsiteY2" fmla="*/ 48771 h 56725"/>
                    <a:gd name="connsiteX3" fmla="*/ 24908 w 35498"/>
                    <a:gd name="connsiteY3" fmla="*/ 2636 h 56725"/>
                    <a:gd name="connsiteX4" fmla="*/ 32862 w 35498"/>
                    <a:gd name="connsiteY4" fmla="*/ 1045 h 56725"/>
                    <a:gd name="connsiteX5" fmla="*/ 34453 w 35498"/>
                    <a:gd name="connsiteY5" fmla="*/ 8999 h 56725"/>
                    <a:gd name="connsiteX6" fmla="*/ 10590 w 35498"/>
                    <a:gd name="connsiteY6" fmla="*/ 55135 h 56725"/>
                    <a:gd name="connsiteX7" fmla="*/ 5818 w 35498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98" h="56725">
                      <a:moveTo>
                        <a:pt x="5818" y="56726"/>
                      </a:moveTo>
                      <a:cubicBezTo>
                        <a:pt x="4227" y="56726"/>
                        <a:pt x="4227" y="56726"/>
                        <a:pt x="2636" y="56726"/>
                      </a:cubicBezTo>
                      <a:cubicBezTo>
                        <a:pt x="-546" y="55135"/>
                        <a:pt x="-546" y="51953"/>
                        <a:pt x="1045" y="48771"/>
                      </a:cubicBezTo>
                      <a:lnTo>
                        <a:pt x="24908" y="2636"/>
                      </a:lnTo>
                      <a:cubicBezTo>
                        <a:pt x="26499" y="-546"/>
                        <a:pt x="29681" y="-546"/>
                        <a:pt x="32862" y="1045"/>
                      </a:cubicBezTo>
                      <a:cubicBezTo>
                        <a:pt x="36044" y="2636"/>
                        <a:pt x="36044" y="5818"/>
                        <a:pt x="34453" y="8999"/>
                      </a:cubicBezTo>
                      <a:lnTo>
                        <a:pt x="10590" y="55135"/>
                      </a:lnTo>
                      <a:cubicBezTo>
                        <a:pt x="8999" y="55135"/>
                        <a:pt x="7409" y="56726"/>
                        <a:pt x="5818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id="{A321280E-AC78-489F-81C0-BAE0557D6ECF}"/>
                    </a:ext>
                  </a:extLst>
                </p:cNvPr>
                <p:cNvSpPr/>
                <p:nvPr/>
              </p:nvSpPr>
              <p:spPr>
                <a:xfrm>
                  <a:off x="7445180" y="-830667"/>
                  <a:ext cx="34656" cy="59486"/>
                </a:xfrm>
                <a:custGeom>
                  <a:avLst/>
                  <a:gdLst>
                    <a:gd name="connsiteX0" fmla="*/ 5397 w 34656"/>
                    <a:gd name="connsiteY0" fmla="*/ 59487 h 59486"/>
                    <a:gd name="connsiteX1" fmla="*/ 3806 w 34656"/>
                    <a:gd name="connsiteY1" fmla="*/ 59487 h 59486"/>
                    <a:gd name="connsiteX2" fmla="*/ 624 w 34656"/>
                    <a:gd name="connsiteY2" fmla="*/ 51532 h 59486"/>
                    <a:gd name="connsiteX3" fmla="*/ 22896 w 34656"/>
                    <a:gd name="connsiteY3" fmla="*/ 3806 h 59486"/>
                    <a:gd name="connsiteX4" fmla="*/ 30851 w 34656"/>
                    <a:gd name="connsiteY4" fmla="*/ 624 h 59486"/>
                    <a:gd name="connsiteX5" fmla="*/ 34033 w 34656"/>
                    <a:gd name="connsiteY5" fmla="*/ 8578 h 59486"/>
                    <a:gd name="connsiteX6" fmla="*/ 11760 w 34656"/>
                    <a:gd name="connsiteY6" fmla="*/ 56305 h 59486"/>
                    <a:gd name="connsiteX7" fmla="*/ 5397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5397" y="59487"/>
                      </a:moveTo>
                      <a:cubicBezTo>
                        <a:pt x="3806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22896" y="3806"/>
                      </a:lnTo>
                      <a:cubicBezTo>
                        <a:pt x="24487" y="624"/>
                        <a:pt x="27669" y="-967"/>
                        <a:pt x="30851" y="624"/>
                      </a:cubicBezTo>
                      <a:cubicBezTo>
                        <a:pt x="34033" y="2215"/>
                        <a:pt x="35623" y="5397"/>
                        <a:pt x="34033" y="8578"/>
                      </a:cubicBezTo>
                      <a:lnTo>
                        <a:pt x="11760" y="56305"/>
                      </a:lnTo>
                      <a:cubicBezTo>
                        <a:pt x="8578" y="57896"/>
                        <a:pt x="6988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id="{47CA97AC-3283-4B77-B74B-DCADAE4D6725}"/>
                    </a:ext>
                  </a:extLst>
                </p:cNvPr>
                <p:cNvSpPr/>
                <p:nvPr/>
              </p:nvSpPr>
              <p:spPr>
                <a:xfrm>
                  <a:off x="7403817" y="-848166"/>
                  <a:ext cx="31474" cy="59486"/>
                </a:xfrm>
                <a:custGeom>
                  <a:avLst/>
                  <a:gdLst>
                    <a:gd name="connsiteX0" fmla="*/ 5397 w 31474"/>
                    <a:gd name="connsiteY0" fmla="*/ 59487 h 59486"/>
                    <a:gd name="connsiteX1" fmla="*/ 3806 w 31474"/>
                    <a:gd name="connsiteY1" fmla="*/ 59487 h 59486"/>
                    <a:gd name="connsiteX2" fmla="*/ 624 w 31474"/>
                    <a:gd name="connsiteY2" fmla="*/ 51532 h 59486"/>
                    <a:gd name="connsiteX3" fmla="*/ 19715 w 31474"/>
                    <a:gd name="connsiteY3" fmla="*/ 3806 h 59486"/>
                    <a:gd name="connsiteX4" fmla="*/ 27669 w 31474"/>
                    <a:gd name="connsiteY4" fmla="*/ 624 h 59486"/>
                    <a:gd name="connsiteX5" fmla="*/ 30851 w 31474"/>
                    <a:gd name="connsiteY5" fmla="*/ 8578 h 59486"/>
                    <a:gd name="connsiteX6" fmla="*/ 11760 w 31474"/>
                    <a:gd name="connsiteY6" fmla="*/ 56305 h 59486"/>
                    <a:gd name="connsiteX7" fmla="*/ 539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5397" y="59487"/>
                      </a:moveTo>
                      <a:cubicBezTo>
                        <a:pt x="5397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19715" y="3806"/>
                      </a:lnTo>
                      <a:cubicBezTo>
                        <a:pt x="21305" y="624"/>
                        <a:pt x="24487" y="-967"/>
                        <a:pt x="27669" y="624"/>
                      </a:cubicBezTo>
                      <a:cubicBezTo>
                        <a:pt x="30851" y="2215"/>
                        <a:pt x="32442" y="5397"/>
                        <a:pt x="30851" y="8578"/>
                      </a:cubicBezTo>
                      <a:lnTo>
                        <a:pt x="11760" y="56305"/>
                      </a:lnTo>
                      <a:cubicBezTo>
                        <a:pt x="10169" y="57896"/>
                        <a:pt x="8579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id="{DFAB97B2-17B2-48F0-9041-DC87C574E062}"/>
                    </a:ext>
                  </a:extLst>
                </p:cNvPr>
                <p:cNvSpPr/>
                <p:nvPr/>
              </p:nvSpPr>
              <p:spPr>
                <a:xfrm>
                  <a:off x="7364045" y="-865666"/>
                  <a:ext cx="29883" cy="61077"/>
                </a:xfrm>
                <a:custGeom>
                  <a:avLst/>
                  <a:gdLst>
                    <a:gd name="connsiteX0" fmla="*/ 5397 w 29883"/>
                    <a:gd name="connsiteY0" fmla="*/ 61077 h 61077"/>
                    <a:gd name="connsiteX1" fmla="*/ 3806 w 29883"/>
                    <a:gd name="connsiteY1" fmla="*/ 61077 h 61077"/>
                    <a:gd name="connsiteX2" fmla="*/ 624 w 29883"/>
                    <a:gd name="connsiteY2" fmla="*/ 53123 h 61077"/>
                    <a:gd name="connsiteX3" fmla="*/ 18124 w 29883"/>
                    <a:gd name="connsiteY3" fmla="*/ 3806 h 61077"/>
                    <a:gd name="connsiteX4" fmla="*/ 26078 w 29883"/>
                    <a:gd name="connsiteY4" fmla="*/ 624 h 61077"/>
                    <a:gd name="connsiteX5" fmla="*/ 29260 w 29883"/>
                    <a:gd name="connsiteY5" fmla="*/ 8579 h 61077"/>
                    <a:gd name="connsiteX6" fmla="*/ 11760 w 29883"/>
                    <a:gd name="connsiteY6" fmla="*/ 57896 h 61077"/>
                    <a:gd name="connsiteX7" fmla="*/ 5397 w 29883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3" h="61077">
                      <a:moveTo>
                        <a:pt x="5397" y="61077"/>
                      </a:moveTo>
                      <a:cubicBezTo>
                        <a:pt x="5397" y="61077"/>
                        <a:pt x="3806" y="61077"/>
                        <a:pt x="3806" y="61077"/>
                      </a:cubicBezTo>
                      <a:cubicBezTo>
                        <a:pt x="624" y="59487"/>
                        <a:pt x="-967" y="56305"/>
                        <a:pt x="624" y="53123"/>
                      </a:cubicBezTo>
                      <a:lnTo>
                        <a:pt x="18124" y="3806"/>
                      </a:lnTo>
                      <a:cubicBezTo>
                        <a:pt x="19715" y="624"/>
                        <a:pt x="22896" y="-967"/>
                        <a:pt x="26078" y="624"/>
                      </a:cubicBezTo>
                      <a:cubicBezTo>
                        <a:pt x="29260" y="2215"/>
                        <a:pt x="30851" y="5397"/>
                        <a:pt x="29260" y="8579"/>
                      </a:cubicBezTo>
                      <a:lnTo>
                        <a:pt x="11760" y="57896"/>
                      </a:lnTo>
                      <a:cubicBezTo>
                        <a:pt x="10169" y="59487"/>
                        <a:pt x="8579" y="61077"/>
                        <a:pt x="5397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8" name="Graphic 378">
                <a:extLst>
                  <a:ext uri="{FF2B5EF4-FFF2-40B4-BE49-F238E27FC236}">
                    <a16:creationId xmlns:a16="http://schemas.microsoft.com/office/drawing/2014/main" id="{331B0B9D-C857-4191-9393-4FF2A8ED725C}"/>
                  </a:ext>
                </a:extLst>
              </p:cNvPr>
              <p:cNvGrpSpPr/>
              <p:nvPr/>
            </p:nvGrpSpPr>
            <p:grpSpPr>
              <a:xfrm>
                <a:off x="7022630" y="-930268"/>
                <a:ext cx="270449" cy="103407"/>
                <a:chOff x="7022630" y="-930268"/>
                <a:chExt cx="270449" cy="103407"/>
              </a:xfrm>
              <a:solidFill>
                <a:srgbClr val="C6D605"/>
              </a:solidFill>
            </p:grpSpPr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id="{0AAF1F30-49BE-4C0D-AA3F-D8C81FBB70EE}"/>
                    </a:ext>
                  </a:extLst>
                </p:cNvPr>
                <p:cNvSpPr/>
                <p:nvPr/>
              </p:nvSpPr>
              <p:spPr>
                <a:xfrm>
                  <a:off x="7022630" y="-930268"/>
                  <a:ext cx="27044" cy="103407"/>
                </a:xfrm>
                <a:custGeom>
                  <a:avLst/>
                  <a:gdLst>
                    <a:gd name="connsiteX0" fmla="*/ 14318 w 27044"/>
                    <a:gd name="connsiteY0" fmla="*/ 103407 h 103407"/>
                    <a:gd name="connsiteX1" fmla="*/ 1591 w 27044"/>
                    <a:gd name="connsiteY1" fmla="*/ 90680 h 103407"/>
                    <a:gd name="connsiteX2" fmla="*/ 0 w 27044"/>
                    <a:gd name="connsiteY2" fmla="*/ 12727 h 103407"/>
                    <a:gd name="connsiteX3" fmla="*/ 12727 w 27044"/>
                    <a:gd name="connsiteY3" fmla="*/ 0 h 103407"/>
                    <a:gd name="connsiteX4" fmla="*/ 12727 w 27044"/>
                    <a:gd name="connsiteY4" fmla="*/ 0 h 103407"/>
                    <a:gd name="connsiteX5" fmla="*/ 25454 w 27044"/>
                    <a:gd name="connsiteY5" fmla="*/ 12727 h 103407"/>
                    <a:gd name="connsiteX6" fmla="*/ 27045 w 27044"/>
                    <a:gd name="connsiteY6" fmla="*/ 90680 h 103407"/>
                    <a:gd name="connsiteX7" fmla="*/ 14318 w 27044"/>
                    <a:gd name="connsiteY7" fmla="*/ 103407 h 103407"/>
                    <a:gd name="connsiteX8" fmla="*/ 14318 w 27044"/>
                    <a:gd name="connsiteY8" fmla="*/ 103407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44" h="103407">
                      <a:moveTo>
                        <a:pt x="14318" y="103407"/>
                      </a:moveTo>
                      <a:cubicBezTo>
                        <a:pt x="7954" y="103407"/>
                        <a:pt x="1591" y="97044"/>
                        <a:pt x="1591" y="90680"/>
                      </a:cubicBezTo>
                      <a:lnTo>
                        <a:pt x="0" y="12727"/>
                      </a:lnTo>
                      <a:cubicBezTo>
                        <a:pt x="0" y="6364"/>
                        <a:pt x="4772" y="0"/>
                        <a:pt x="12727" y="0"/>
                      </a:cubicBezTo>
                      <a:cubicBezTo>
                        <a:pt x="12727" y="0"/>
                        <a:pt x="12727" y="0"/>
                        <a:pt x="12727" y="0"/>
                      </a:cubicBezTo>
                      <a:cubicBezTo>
                        <a:pt x="19090" y="0"/>
                        <a:pt x="25454" y="6364"/>
                        <a:pt x="25454" y="12727"/>
                      </a:cubicBezTo>
                      <a:lnTo>
                        <a:pt x="27045" y="90680"/>
                      </a:lnTo>
                      <a:cubicBezTo>
                        <a:pt x="27045" y="97044"/>
                        <a:pt x="20681" y="103407"/>
                        <a:pt x="14318" y="103407"/>
                      </a:cubicBezTo>
                      <a:cubicBezTo>
                        <a:pt x="14318" y="103407"/>
                        <a:pt x="14318" y="103407"/>
                        <a:pt x="14318" y="10340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id="{057A839C-19BA-4C2D-844F-F4DA0033847B}"/>
                    </a:ext>
                  </a:extLst>
                </p:cNvPr>
                <p:cNvSpPr/>
                <p:nvPr/>
              </p:nvSpPr>
              <p:spPr>
                <a:xfrm>
                  <a:off x="7268620" y="-893678"/>
                  <a:ext cx="24459" cy="62044"/>
                </a:xfrm>
                <a:custGeom>
                  <a:avLst/>
                  <a:gdLst>
                    <a:gd name="connsiteX0" fmla="*/ 5369 w 24459"/>
                    <a:gd name="connsiteY0" fmla="*/ 62044 h 62044"/>
                    <a:gd name="connsiteX1" fmla="*/ 5369 w 24459"/>
                    <a:gd name="connsiteY1" fmla="*/ 62044 h 62044"/>
                    <a:gd name="connsiteX2" fmla="*/ 597 w 24459"/>
                    <a:gd name="connsiteY2" fmla="*/ 55681 h 62044"/>
                    <a:gd name="connsiteX3" fmla="*/ 13323 w 24459"/>
                    <a:gd name="connsiteY3" fmla="*/ 4773 h 62044"/>
                    <a:gd name="connsiteX4" fmla="*/ 19687 w 24459"/>
                    <a:gd name="connsiteY4" fmla="*/ 0 h 62044"/>
                    <a:gd name="connsiteX5" fmla="*/ 24460 w 24459"/>
                    <a:gd name="connsiteY5" fmla="*/ 6364 h 62044"/>
                    <a:gd name="connsiteX6" fmla="*/ 11733 w 24459"/>
                    <a:gd name="connsiteY6" fmla="*/ 57272 h 62044"/>
                    <a:gd name="connsiteX7" fmla="*/ 5369 w 2445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59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0453"/>
                        <a:pt x="-994" y="58862"/>
                        <a:pt x="597" y="55681"/>
                      </a:cubicBezTo>
                      <a:lnTo>
                        <a:pt x="13323" y="4773"/>
                      </a:lnTo>
                      <a:cubicBezTo>
                        <a:pt x="13323" y="1591"/>
                        <a:pt x="16505" y="0"/>
                        <a:pt x="19687" y="0"/>
                      </a:cubicBezTo>
                      <a:cubicBezTo>
                        <a:pt x="22869" y="0"/>
                        <a:pt x="24460" y="3182"/>
                        <a:pt x="24460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id="{03811747-B1FD-40D7-AA0A-D132B407CA0A}"/>
                    </a:ext>
                  </a:extLst>
                </p:cNvPr>
                <p:cNvSpPr/>
                <p:nvPr/>
              </p:nvSpPr>
              <p:spPr>
                <a:xfrm>
                  <a:off x="7220893" y="-904814"/>
                  <a:ext cx="21277" cy="62044"/>
                </a:xfrm>
                <a:custGeom>
                  <a:avLst/>
                  <a:gdLst>
                    <a:gd name="connsiteX0" fmla="*/ 5369 w 21277"/>
                    <a:gd name="connsiteY0" fmla="*/ 62044 h 62044"/>
                    <a:gd name="connsiteX1" fmla="*/ 5369 w 21277"/>
                    <a:gd name="connsiteY1" fmla="*/ 62044 h 62044"/>
                    <a:gd name="connsiteX2" fmla="*/ 597 w 21277"/>
                    <a:gd name="connsiteY2" fmla="*/ 55681 h 62044"/>
                    <a:gd name="connsiteX3" fmla="*/ 10142 w 21277"/>
                    <a:gd name="connsiteY3" fmla="*/ 4773 h 62044"/>
                    <a:gd name="connsiteX4" fmla="*/ 16505 w 21277"/>
                    <a:gd name="connsiteY4" fmla="*/ 0 h 62044"/>
                    <a:gd name="connsiteX5" fmla="*/ 21278 w 21277"/>
                    <a:gd name="connsiteY5" fmla="*/ 6364 h 62044"/>
                    <a:gd name="connsiteX6" fmla="*/ 11733 w 21277"/>
                    <a:gd name="connsiteY6" fmla="*/ 57272 h 62044"/>
                    <a:gd name="connsiteX7" fmla="*/ 5369 w 21277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77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2044"/>
                        <a:pt x="-994" y="58862"/>
                        <a:pt x="597" y="55681"/>
                      </a:cubicBezTo>
                      <a:lnTo>
                        <a:pt x="10142" y="4773"/>
                      </a:lnTo>
                      <a:cubicBezTo>
                        <a:pt x="10142" y="1591"/>
                        <a:pt x="13323" y="0"/>
                        <a:pt x="16505" y="0"/>
                      </a:cubicBezTo>
                      <a:cubicBezTo>
                        <a:pt x="19687" y="0"/>
                        <a:pt x="21278" y="3182"/>
                        <a:pt x="21278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id="{DF62AD1B-6D22-493F-B103-E8E5F284CA23}"/>
                    </a:ext>
                  </a:extLst>
                </p:cNvPr>
                <p:cNvSpPr/>
                <p:nvPr/>
              </p:nvSpPr>
              <p:spPr>
                <a:xfrm>
                  <a:off x="7172173" y="-912768"/>
                  <a:ext cx="19090" cy="62044"/>
                </a:xfrm>
                <a:custGeom>
                  <a:avLst/>
                  <a:gdLst>
                    <a:gd name="connsiteX0" fmla="*/ 6363 w 19090"/>
                    <a:gd name="connsiteY0" fmla="*/ 62044 h 62044"/>
                    <a:gd name="connsiteX1" fmla="*/ 6363 w 19090"/>
                    <a:gd name="connsiteY1" fmla="*/ 62044 h 62044"/>
                    <a:gd name="connsiteX2" fmla="*/ 0 w 19090"/>
                    <a:gd name="connsiteY2" fmla="*/ 55681 h 62044"/>
                    <a:gd name="connsiteX3" fmla="*/ 7954 w 19090"/>
                    <a:gd name="connsiteY3" fmla="*/ 4773 h 62044"/>
                    <a:gd name="connsiteX4" fmla="*/ 14318 w 19090"/>
                    <a:gd name="connsiteY4" fmla="*/ 0 h 62044"/>
                    <a:gd name="connsiteX5" fmla="*/ 19090 w 19090"/>
                    <a:gd name="connsiteY5" fmla="*/ 6364 h 62044"/>
                    <a:gd name="connsiteX6" fmla="*/ 11136 w 19090"/>
                    <a:gd name="connsiteY6" fmla="*/ 57272 h 62044"/>
                    <a:gd name="connsiteX7" fmla="*/ 6363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6363" y="62044"/>
                      </a:moveTo>
                      <a:cubicBezTo>
                        <a:pt x="6363" y="62044"/>
                        <a:pt x="6363" y="62044"/>
                        <a:pt x="6363" y="62044"/>
                      </a:cubicBezTo>
                      <a:cubicBezTo>
                        <a:pt x="3182" y="62044"/>
                        <a:pt x="0" y="58862"/>
                        <a:pt x="0" y="55681"/>
                      </a:cubicBezTo>
                      <a:lnTo>
                        <a:pt x="7954" y="4773"/>
                      </a:lnTo>
                      <a:cubicBezTo>
                        <a:pt x="7954" y="1591"/>
                        <a:pt x="11136" y="0"/>
                        <a:pt x="14318" y="0"/>
                      </a:cubicBezTo>
                      <a:cubicBezTo>
                        <a:pt x="17500" y="0"/>
                        <a:pt x="19090" y="3182"/>
                        <a:pt x="19090" y="6364"/>
                      </a:cubicBezTo>
                      <a:lnTo>
                        <a:pt x="11136" y="57272"/>
                      </a:lnTo>
                      <a:cubicBezTo>
                        <a:pt x="11136" y="60453"/>
                        <a:pt x="9545" y="62044"/>
                        <a:pt x="6363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id="{CC9D22BA-4CA4-4F2B-B0C4-82D26E396949}"/>
                    </a:ext>
                  </a:extLst>
                </p:cNvPr>
                <p:cNvSpPr/>
                <p:nvPr/>
              </p:nvSpPr>
              <p:spPr>
                <a:xfrm>
                  <a:off x="7127628" y="-919132"/>
                  <a:ext cx="15908" cy="63635"/>
                </a:xfrm>
                <a:custGeom>
                  <a:avLst/>
                  <a:gdLst>
                    <a:gd name="connsiteX0" fmla="*/ 6364 w 15908"/>
                    <a:gd name="connsiteY0" fmla="*/ 63635 h 63635"/>
                    <a:gd name="connsiteX1" fmla="*/ 6364 w 15908"/>
                    <a:gd name="connsiteY1" fmla="*/ 63635 h 63635"/>
                    <a:gd name="connsiteX2" fmla="*/ 0 w 15908"/>
                    <a:gd name="connsiteY2" fmla="*/ 57272 h 63635"/>
                    <a:gd name="connsiteX3" fmla="*/ 4773 w 15908"/>
                    <a:gd name="connsiteY3" fmla="*/ 4773 h 63635"/>
                    <a:gd name="connsiteX4" fmla="*/ 11136 w 15908"/>
                    <a:gd name="connsiteY4" fmla="*/ 0 h 63635"/>
                    <a:gd name="connsiteX5" fmla="*/ 15909 w 15908"/>
                    <a:gd name="connsiteY5" fmla="*/ 6364 h 63635"/>
                    <a:gd name="connsiteX6" fmla="*/ 11136 w 15908"/>
                    <a:gd name="connsiteY6" fmla="*/ 58862 h 63635"/>
                    <a:gd name="connsiteX7" fmla="*/ 6364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6364" y="63635"/>
                      </a:moveTo>
                      <a:cubicBezTo>
                        <a:pt x="6364" y="63635"/>
                        <a:pt x="6364" y="63635"/>
                        <a:pt x="6364" y="63635"/>
                      </a:cubicBezTo>
                      <a:cubicBezTo>
                        <a:pt x="3182" y="63635"/>
                        <a:pt x="0" y="60453"/>
                        <a:pt x="0" y="57272"/>
                      </a:cubicBezTo>
                      <a:lnTo>
                        <a:pt x="4773" y="4773"/>
                      </a:lnTo>
                      <a:cubicBezTo>
                        <a:pt x="4773" y="1591"/>
                        <a:pt x="7954" y="0"/>
                        <a:pt x="11136" y="0"/>
                      </a:cubicBezTo>
                      <a:cubicBezTo>
                        <a:pt x="14318" y="0"/>
                        <a:pt x="15909" y="3182"/>
                        <a:pt x="15909" y="6364"/>
                      </a:cubicBezTo>
                      <a:lnTo>
                        <a:pt x="11136" y="58862"/>
                      </a:lnTo>
                      <a:cubicBezTo>
                        <a:pt x="12727" y="60453"/>
                        <a:pt x="9545" y="63635"/>
                        <a:pt x="6364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id="{4BE369E6-59BC-42D9-A079-C13FB3D6AA14}"/>
                    </a:ext>
                  </a:extLst>
                </p:cNvPr>
                <p:cNvSpPr/>
                <p:nvPr/>
              </p:nvSpPr>
              <p:spPr>
                <a:xfrm>
                  <a:off x="7086265" y="-922737"/>
                  <a:ext cx="14317" cy="64058"/>
                </a:xfrm>
                <a:custGeom>
                  <a:avLst/>
                  <a:gdLst>
                    <a:gd name="connsiteX0" fmla="*/ 6363 w 14317"/>
                    <a:gd name="connsiteY0" fmla="*/ 64058 h 64058"/>
                    <a:gd name="connsiteX1" fmla="*/ 6363 w 14317"/>
                    <a:gd name="connsiteY1" fmla="*/ 64058 h 64058"/>
                    <a:gd name="connsiteX2" fmla="*/ 0 w 14317"/>
                    <a:gd name="connsiteY2" fmla="*/ 57695 h 64058"/>
                    <a:gd name="connsiteX3" fmla="*/ 3182 w 14317"/>
                    <a:gd name="connsiteY3" fmla="*/ 5196 h 64058"/>
                    <a:gd name="connsiteX4" fmla="*/ 9545 w 14317"/>
                    <a:gd name="connsiteY4" fmla="*/ 423 h 64058"/>
                    <a:gd name="connsiteX5" fmla="*/ 14318 w 14317"/>
                    <a:gd name="connsiteY5" fmla="*/ 6787 h 64058"/>
                    <a:gd name="connsiteX6" fmla="*/ 11136 w 14317"/>
                    <a:gd name="connsiteY6" fmla="*/ 59286 h 64058"/>
                    <a:gd name="connsiteX7" fmla="*/ 6363 w 14317"/>
                    <a:gd name="connsiteY7" fmla="*/ 64058 h 6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17" h="64058">
                      <a:moveTo>
                        <a:pt x="6363" y="64058"/>
                      </a:moveTo>
                      <a:cubicBezTo>
                        <a:pt x="6363" y="64058"/>
                        <a:pt x="6363" y="64058"/>
                        <a:pt x="6363" y="64058"/>
                      </a:cubicBezTo>
                      <a:cubicBezTo>
                        <a:pt x="3182" y="64058"/>
                        <a:pt x="0" y="60877"/>
                        <a:pt x="0" y="57695"/>
                      </a:cubicBezTo>
                      <a:lnTo>
                        <a:pt x="3182" y="5196"/>
                      </a:lnTo>
                      <a:cubicBezTo>
                        <a:pt x="3182" y="2014"/>
                        <a:pt x="6363" y="-1168"/>
                        <a:pt x="9545" y="423"/>
                      </a:cubicBezTo>
                      <a:cubicBezTo>
                        <a:pt x="12727" y="423"/>
                        <a:pt x="14318" y="3605"/>
                        <a:pt x="14318" y="6787"/>
                      </a:cubicBezTo>
                      <a:lnTo>
                        <a:pt x="11136" y="59286"/>
                      </a:lnTo>
                      <a:cubicBezTo>
                        <a:pt x="11136" y="60877"/>
                        <a:pt x="9545" y="64058"/>
                        <a:pt x="6363" y="640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5" name="Graphic 378">
                <a:extLst>
                  <a:ext uri="{FF2B5EF4-FFF2-40B4-BE49-F238E27FC236}">
                    <a16:creationId xmlns:a16="http://schemas.microsoft.com/office/drawing/2014/main" id="{B3A174AE-34B9-49D1-869E-AE6212B611A0}"/>
                  </a:ext>
                </a:extLst>
              </p:cNvPr>
              <p:cNvGrpSpPr/>
              <p:nvPr/>
            </p:nvGrpSpPr>
            <p:grpSpPr>
              <a:xfrm>
                <a:off x="6729600" y="-919132"/>
                <a:ext cx="271354" cy="119315"/>
                <a:chOff x="6729600" y="-919132"/>
                <a:chExt cx="271354" cy="119315"/>
              </a:xfrm>
              <a:solidFill>
                <a:srgbClr val="C6D605"/>
              </a:solidFill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id="{5E6535BC-EC21-411B-B130-4BC319FB8CD5}"/>
                    </a:ext>
                  </a:extLst>
                </p:cNvPr>
                <p:cNvSpPr/>
                <p:nvPr/>
              </p:nvSpPr>
              <p:spPr>
                <a:xfrm>
                  <a:off x="6729600" y="-900349"/>
                  <a:ext cx="40388" cy="100533"/>
                </a:xfrm>
                <a:custGeom>
                  <a:avLst/>
                  <a:gdLst>
                    <a:gd name="connsiteX0" fmla="*/ 28944 w 40388"/>
                    <a:gd name="connsiteY0" fmla="*/ 100534 h 100533"/>
                    <a:gd name="connsiteX1" fmla="*/ 16217 w 40388"/>
                    <a:gd name="connsiteY1" fmla="*/ 90988 h 100533"/>
                    <a:gd name="connsiteX2" fmla="*/ 308 w 40388"/>
                    <a:gd name="connsiteY2" fmla="*/ 14626 h 100533"/>
                    <a:gd name="connsiteX3" fmla="*/ 9854 w 40388"/>
                    <a:gd name="connsiteY3" fmla="*/ 308 h 100533"/>
                    <a:gd name="connsiteX4" fmla="*/ 24171 w 40388"/>
                    <a:gd name="connsiteY4" fmla="*/ 9854 h 100533"/>
                    <a:gd name="connsiteX5" fmla="*/ 40080 w 40388"/>
                    <a:gd name="connsiteY5" fmla="*/ 86216 h 100533"/>
                    <a:gd name="connsiteX6" fmla="*/ 30535 w 40388"/>
                    <a:gd name="connsiteY6" fmla="*/ 100534 h 100533"/>
                    <a:gd name="connsiteX7" fmla="*/ 28944 w 40388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388" h="100533">
                      <a:moveTo>
                        <a:pt x="28944" y="100534"/>
                      </a:moveTo>
                      <a:cubicBezTo>
                        <a:pt x="22581" y="100534"/>
                        <a:pt x="17808" y="95761"/>
                        <a:pt x="16217" y="90988"/>
                      </a:cubicBezTo>
                      <a:lnTo>
                        <a:pt x="308" y="14626"/>
                      </a:lnTo>
                      <a:cubicBezTo>
                        <a:pt x="-1282" y="8263"/>
                        <a:pt x="3490" y="308"/>
                        <a:pt x="9854" y="308"/>
                      </a:cubicBezTo>
                      <a:cubicBezTo>
                        <a:pt x="16217" y="-1283"/>
                        <a:pt x="24171" y="3490"/>
                        <a:pt x="24171" y="9854"/>
                      </a:cubicBezTo>
                      <a:lnTo>
                        <a:pt x="40080" y="86216"/>
                      </a:lnTo>
                      <a:cubicBezTo>
                        <a:pt x="41671" y="92579"/>
                        <a:pt x="36899" y="100534"/>
                        <a:pt x="30535" y="100534"/>
                      </a:cubicBezTo>
                      <a:cubicBezTo>
                        <a:pt x="30535" y="100534"/>
                        <a:pt x="28944" y="100534"/>
                        <a:pt x="28944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id="{047E7E25-C7F9-478E-BBD3-EE79306E1DAC}"/>
                    </a:ext>
                  </a:extLst>
                </p:cNvPr>
                <p:cNvSpPr/>
                <p:nvPr/>
              </p:nvSpPr>
              <p:spPr>
                <a:xfrm>
                  <a:off x="6976061" y="-917974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2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2" y="59296"/>
                        <a:pt x="14752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6114"/>
                        <a:pt x="24297" y="59296"/>
                        <a:pt x="19524" y="60887"/>
                      </a:cubicBezTo>
                      <a:cubicBezTo>
                        <a:pt x="21115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id="{59301BF2-C382-47DE-9833-6B163230E33A}"/>
                    </a:ext>
                  </a:extLst>
                </p:cNvPr>
                <p:cNvSpPr/>
                <p:nvPr/>
              </p:nvSpPr>
              <p:spPr>
                <a:xfrm>
                  <a:off x="6933541" y="-919132"/>
                  <a:ext cx="14741" cy="63635"/>
                </a:xfrm>
                <a:custGeom>
                  <a:avLst/>
                  <a:gdLst>
                    <a:gd name="connsiteX0" fmla="*/ 9545 w 14741"/>
                    <a:gd name="connsiteY0" fmla="*/ 63635 h 63635"/>
                    <a:gd name="connsiteX1" fmla="*/ 3182 w 14741"/>
                    <a:gd name="connsiteY1" fmla="*/ 58862 h 63635"/>
                    <a:gd name="connsiteX2" fmla="*/ 0 w 14741"/>
                    <a:gd name="connsiteY2" fmla="*/ 6364 h 63635"/>
                    <a:gd name="connsiteX3" fmla="*/ 4773 w 14741"/>
                    <a:gd name="connsiteY3" fmla="*/ 0 h 63635"/>
                    <a:gd name="connsiteX4" fmla="*/ 11136 w 14741"/>
                    <a:gd name="connsiteY4" fmla="*/ 4773 h 63635"/>
                    <a:gd name="connsiteX5" fmla="*/ 14318 w 14741"/>
                    <a:gd name="connsiteY5" fmla="*/ 57272 h 63635"/>
                    <a:gd name="connsiteX6" fmla="*/ 9545 w 14741"/>
                    <a:gd name="connsiteY6" fmla="*/ 63635 h 63635"/>
                    <a:gd name="connsiteX7" fmla="*/ 9545 w 1474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1" h="63635">
                      <a:moveTo>
                        <a:pt x="9545" y="63635"/>
                      </a:moveTo>
                      <a:cubicBezTo>
                        <a:pt x="6363" y="63635"/>
                        <a:pt x="4773" y="62044"/>
                        <a:pt x="3182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4318" y="57272"/>
                      </a:lnTo>
                      <a:cubicBezTo>
                        <a:pt x="15909" y="60453"/>
                        <a:pt x="12727" y="63635"/>
                        <a:pt x="9545" y="63635"/>
                      </a:cubicBezTo>
                      <a:cubicBezTo>
                        <a:pt x="9545" y="63635"/>
                        <a:pt x="9545" y="63635"/>
                        <a:pt x="9545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id="{2EE20B85-65AD-4EA2-AE44-B076938E5862}"/>
                    </a:ext>
                  </a:extLst>
                </p:cNvPr>
                <p:cNvSpPr/>
                <p:nvPr/>
              </p:nvSpPr>
              <p:spPr>
                <a:xfrm>
                  <a:off x="6884224" y="-915950"/>
                  <a:ext cx="15908" cy="63635"/>
                </a:xfrm>
                <a:custGeom>
                  <a:avLst/>
                  <a:gdLst>
                    <a:gd name="connsiteX0" fmla="*/ 11136 w 15908"/>
                    <a:gd name="connsiteY0" fmla="*/ 63635 h 63635"/>
                    <a:gd name="connsiteX1" fmla="*/ 4773 w 15908"/>
                    <a:gd name="connsiteY1" fmla="*/ 58862 h 63635"/>
                    <a:gd name="connsiteX2" fmla="*/ 0 w 15908"/>
                    <a:gd name="connsiteY2" fmla="*/ 6364 h 63635"/>
                    <a:gd name="connsiteX3" fmla="*/ 4773 w 15908"/>
                    <a:gd name="connsiteY3" fmla="*/ 0 h 63635"/>
                    <a:gd name="connsiteX4" fmla="*/ 11136 w 15908"/>
                    <a:gd name="connsiteY4" fmla="*/ 4773 h 63635"/>
                    <a:gd name="connsiteX5" fmla="*/ 15909 w 15908"/>
                    <a:gd name="connsiteY5" fmla="*/ 57272 h 63635"/>
                    <a:gd name="connsiteX6" fmla="*/ 11136 w 15908"/>
                    <a:gd name="connsiteY6" fmla="*/ 63635 h 63635"/>
                    <a:gd name="connsiteX7" fmla="*/ 11136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11136" y="63635"/>
                      </a:moveTo>
                      <a:cubicBezTo>
                        <a:pt x="7954" y="63635"/>
                        <a:pt x="6364" y="62044"/>
                        <a:pt x="4773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5909" y="57272"/>
                      </a:lnTo>
                      <a:cubicBezTo>
                        <a:pt x="15909" y="60453"/>
                        <a:pt x="14318" y="63635"/>
                        <a:pt x="11136" y="63635"/>
                      </a:cubicBezTo>
                      <a:cubicBezTo>
                        <a:pt x="11136" y="63635"/>
                        <a:pt x="11136" y="63635"/>
                        <a:pt x="11136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id="{34DE0256-B985-4068-BC70-F19574E0BEB7}"/>
                    </a:ext>
                  </a:extLst>
                </p:cNvPr>
                <p:cNvSpPr/>
                <p:nvPr/>
              </p:nvSpPr>
              <p:spPr>
                <a:xfrm>
                  <a:off x="6838088" y="-909586"/>
                  <a:ext cx="17499" cy="62044"/>
                </a:xfrm>
                <a:custGeom>
                  <a:avLst/>
                  <a:gdLst>
                    <a:gd name="connsiteX0" fmla="*/ 12727 w 17499"/>
                    <a:gd name="connsiteY0" fmla="*/ 62044 h 62044"/>
                    <a:gd name="connsiteX1" fmla="*/ 6363 w 17499"/>
                    <a:gd name="connsiteY1" fmla="*/ 57272 h 62044"/>
                    <a:gd name="connsiteX2" fmla="*/ 0 w 17499"/>
                    <a:gd name="connsiteY2" fmla="*/ 6364 h 62044"/>
                    <a:gd name="connsiteX3" fmla="*/ 4773 w 17499"/>
                    <a:gd name="connsiteY3" fmla="*/ 0 h 62044"/>
                    <a:gd name="connsiteX4" fmla="*/ 11136 w 17499"/>
                    <a:gd name="connsiteY4" fmla="*/ 4773 h 62044"/>
                    <a:gd name="connsiteX5" fmla="*/ 17500 w 17499"/>
                    <a:gd name="connsiteY5" fmla="*/ 55681 h 62044"/>
                    <a:gd name="connsiteX6" fmla="*/ 12727 w 17499"/>
                    <a:gd name="connsiteY6" fmla="*/ 62044 h 62044"/>
                    <a:gd name="connsiteX7" fmla="*/ 12727 w 1749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99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6363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7500" y="55681"/>
                      </a:lnTo>
                      <a:cubicBezTo>
                        <a:pt x="17500" y="58862"/>
                        <a:pt x="15909" y="62044"/>
                        <a:pt x="12727" y="62044"/>
                      </a:cubicBezTo>
                      <a:cubicBezTo>
                        <a:pt x="12727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id="{03244C1A-948D-4DA9-975E-7957972B15A3}"/>
                    </a:ext>
                  </a:extLst>
                </p:cNvPr>
                <p:cNvSpPr/>
                <p:nvPr/>
              </p:nvSpPr>
              <p:spPr>
                <a:xfrm>
                  <a:off x="6795135" y="-904814"/>
                  <a:ext cx="19090" cy="62044"/>
                </a:xfrm>
                <a:custGeom>
                  <a:avLst/>
                  <a:gdLst>
                    <a:gd name="connsiteX0" fmla="*/ 12727 w 19090"/>
                    <a:gd name="connsiteY0" fmla="*/ 62044 h 62044"/>
                    <a:gd name="connsiteX1" fmla="*/ 7954 w 19090"/>
                    <a:gd name="connsiteY1" fmla="*/ 57272 h 62044"/>
                    <a:gd name="connsiteX2" fmla="*/ 0 w 19090"/>
                    <a:gd name="connsiteY2" fmla="*/ 6364 h 62044"/>
                    <a:gd name="connsiteX3" fmla="*/ 4773 w 19090"/>
                    <a:gd name="connsiteY3" fmla="*/ 0 h 62044"/>
                    <a:gd name="connsiteX4" fmla="*/ 11136 w 19090"/>
                    <a:gd name="connsiteY4" fmla="*/ 4773 h 62044"/>
                    <a:gd name="connsiteX5" fmla="*/ 19090 w 19090"/>
                    <a:gd name="connsiteY5" fmla="*/ 55681 h 62044"/>
                    <a:gd name="connsiteX6" fmla="*/ 12727 w 19090"/>
                    <a:gd name="connsiteY6" fmla="*/ 62044 h 62044"/>
                    <a:gd name="connsiteX7" fmla="*/ 12727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7954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9090" y="55681"/>
                      </a:lnTo>
                      <a:cubicBezTo>
                        <a:pt x="19090" y="58862"/>
                        <a:pt x="17500" y="62044"/>
                        <a:pt x="12727" y="62044"/>
                      </a:cubicBezTo>
                      <a:cubicBezTo>
                        <a:pt x="14318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2" name="Graphic 378">
                <a:extLst>
                  <a:ext uri="{FF2B5EF4-FFF2-40B4-BE49-F238E27FC236}">
                    <a16:creationId xmlns:a16="http://schemas.microsoft.com/office/drawing/2014/main" id="{BA01CD62-B50F-4454-8B4D-84803E7C6A77}"/>
                  </a:ext>
                </a:extLst>
              </p:cNvPr>
              <p:cNvGrpSpPr/>
              <p:nvPr/>
            </p:nvGrpSpPr>
            <p:grpSpPr>
              <a:xfrm>
                <a:off x="6448323" y="-885723"/>
                <a:ext cx="268858" cy="178178"/>
                <a:chOff x="6448323" y="-885723"/>
                <a:chExt cx="268858" cy="178178"/>
              </a:xfrm>
              <a:solidFill>
                <a:srgbClr val="C6D605"/>
              </a:solidFill>
            </p:grpSpPr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id="{FD23E803-0FA3-4B97-B5CC-A15199E24797}"/>
                    </a:ext>
                  </a:extLst>
                </p:cNvPr>
                <p:cNvSpPr/>
                <p:nvPr/>
              </p:nvSpPr>
              <p:spPr>
                <a:xfrm>
                  <a:off x="6448323" y="-801407"/>
                  <a:ext cx="65226" cy="93861"/>
                </a:xfrm>
                <a:custGeom>
                  <a:avLst/>
                  <a:gdLst>
                    <a:gd name="connsiteX0" fmla="*/ 52499 w 65226"/>
                    <a:gd name="connsiteY0" fmla="*/ 93862 h 93861"/>
                    <a:gd name="connsiteX1" fmla="*/ 41363 w 65226"/>
                    <a:gd name="connsiteY1" fmla="*/ 87498 h 93861"/>
                    <a:gd name="connsiteX2" fmla="*/ 1591 w 65226"/>
                    <a:gd name="connsiteY2" fmla="*/ 19091 h 93861"/>
                    <a:gd name="connsiteX3" fmla="*/ 6363 w 65226"/>
                    <a:gd name="connsiteY3" fmla="*/ 1591 h 93861"/>
                    <a:gd name="connsiteX4" fmla="*/ 23863 w 65226"/>
                    <a:gd name="connsiteY4" fmla="*/ 6364 h 93861"/>
                    <a:gd name="connsiteX5" fmla="*/ 63635 w 65226"/>
                    <a:gd name="connsiteY5" fmla="*/ 74771 h 93861"/>
                    <a:gd name="connsiteX6" fmla="*/ 58862 w 65226"/>
                    <a:gd name="connsiteY6" fmla="*/ 92271 h 93861"/>
                    <a:gd name="connsiteX7" fmla="*/ 52499 w 65226"/>
                    <a:gd name="connsiteY7" fmla="*/ 93862 h 93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226" h="93861">
                      <a:moveTo>
                        <a:pt x="52499" y="93862"/>
                      </a:moveTo>
                      <a:cubicBezTo>
                        <a:pt x="47726" y="93862"/>
                        <a:pt x="44545" y="92271"/>
                        <a:pt x="41363" y="87498"/>
                      </a:cubicBezTo>
                      <a:lnTo>
                        <a:pt x="1591" y="19091"/>
                      </a:lnTo>
                      <a:cubicBezTo>
                        <a:pt x="-1591" y="12727"/>
                        <a:pt x="0" y="4773"/>
                        <a:pt x="6363" y="1591"/>
                      </a:cubicBezTo>
                      <a:cubicBezTo>
                        <a:pt x="12727" y="-1591"/>
                        <a:pt x="20681" y="0"/>
                        <a:pt x="23863" y="6364"/>
                      </a:cubicBezTo>
                      <a:lnTo>
                        <a:pt x="63635" y="74771"/>
                      </a:lnTo>
                      <a:cubicBezTo>
                        <a:pt x="66817" y="81135"/>
                        <a:pt x="65226" y="89089"/>
                        <a:pt x="58862" y="92271"/>
                      </a:cubicBezTo>
                      <a:cubicBezTo>
                        <a:pt x="57272" y="93862"/>
                        <a:pt x="54090" y="93862"/>
                        <a:pt x="52499" y="938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id="{D09F03DD-A6CC-4ED9-B1B5-5D8963877648}"/>
                    </a:ext>
                  </a:extLst>
                </p:cNvPr>
                <p:cNvSpPr/>
                <p:nvPr/>
              </p:nvSpPr>
              <p:spPr>
                <a:xfrm>
                  <a:off x="6693318" y="-885723"/>
                  <a:ext cx="23863" cy="62044"/>
                </a:xfrm>
                <a:custGeom>
                  <a:avLst/>
                  <a:gdLst>
                    <a:gd name="connsiteX0" fmla="*/ 17500 w 23863"/>
                    <a:gd name="connsiteY0" fmla="*/ 62044 h 62044"/>
                    <a:gd name="connsiteX1" fmla="*/ 12727 w 23863"/>
                    <a:gd name="connsiteY1" fmla="*/ 57272 h 62044"/>
                    <a:gd name="connsiteX2" fmla="*/ 0 w 23863"/>
                    <a:gd name="connsiteY2" fmla="*/ 6364 h 62044"/>
                    <a:gd name="connsiteX3" fmla="*/ 4773 w 23863"/>
                    <a:gd name="connsiteY3" fmla="*/ 0 h 62044"/>
                    <a:gd name="connsiteX4" fmla="*/ 11136 w 23863"/>
                    <a:gd name="connsiteY4" fmla="*/ 4773 h 62044"/>
                    <a:gd name="connsiteX5" fmla="*/ 23863 w 23863"/>
                    <a:gd name="connsiteY5" fmla="*/ 55681 h 62044"/>
                    <a:gd name="connsiteX6" fmla="*/ 17500 w 23863"/>
                    <a:gd name="connsiteY6" fmla="*/ 62044 h 62044"/>
                    <a:gd name="connsiteX7" fmla="*/ 17500 w 23863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863" h="62044">
                      <a:moveTo>
                        <a:pt x="17500" y="62044"/>
                      </a:moveTo>
                      <a:cubicBezTo>
                        <a:pt x="14318" y="62044"/>
                        <a:pt x="12727" y="60453"/>
                        <a:pt x="12727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23863" y="55681"/>
                      </a:lnTo>
                      <a:cubicBezTo>
                        <a:pt x="22272" y="58862"/>
                        <a:pt x="20681" y="62044"/>
                        <a:pt x="17500" y="62044"/>
                      </a:cubicBezTo>
                      <a:cubicBezTo>
                        <a:pt x="17500" y="62044"/>
                        <a:pt x="17500" y="62044"/>
                        <a:pt x="17500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id="{2D541F97-22BA-493C-B31D-BD9C08BB371A}"/>
                    </a:ext>
                  </a:extLst>
                </p:cNvPr>
                <p:cNvSpPr/>
                <p:nvPr/>
              </p:nvSpPr>
              <p:spPr>
                <a:xfrm>
                  <a:off x="6643568" y="-871839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1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1" y="59296"/>
                        <a:pt x="14751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7705"/>
                        <a:pt x="24297" y="60887"/>
                        <a:pt x="19524" y="60887"/>
                      </a:cubicBezTo>
                      <a:cubicBezTo>
                        <a:pt x="19524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id="{F72B8CE9-EAC0-4725-8114-BA44F95AF1BF}"/>
                    </a:ext>
                  </a:extLst>
                </p:cNvPr>
                <p:cNvSpPr/>
                <p:nvPr/>
              </p:nvSpPr>
              <p:spPr>
                <a:xfrm>
                  <a:off x="6594060" y="-856121"/>
                  <a:ext cx="29884" cy="61077"/>
                </a:xfrm>
                <a:custGeom>
                  <a:avLst/>
                  <a:gdLst>
                    <a:gd name="connsiteX0" fmla="*/ 22896 w 29884"/>
                    <a:gd name="connsiteY0" fmla="*/ 61077 h 61077"/>
                    <a:gd name="connsiteX1" fmla="*/ 18124 w 29884"/>
                    <a:gd name="connsiteY1" fmla="*/ 57896 h 61077"/>
                    <a:gd name="connsiteX2" fmla="*/ 624 w 29884"/>
                    <a:gd name="connsiteY2" fmla="*/ 8578 h 61077"/>
                    <a:gd name="connsiteX3" fmla="*/ 3806 w 29884"/>
                    <a:gd name="connsiteY3" fmla="*/ 624 h 61077"/>
                    <a:gd name="connsiteX4" fmla="*/ 11760 w 29884"/>
                    <a:gd name="connsiteY4" fmla="*/ 3806 h 61077"/>
                    <a:gd name="connsiteX5" fmla="*/ 29260 w 29884"/>
                    <a:gd name="connsiteY5" fmla="*/ 53123 h 61077"/>
                    <a:gd name="connsiteX6" fmla="*/ 26078 w 29884"/>
                    <a:gd name="connsiteY6" fmla="*/ 61077 h 61077"/>
                    <a:gd name="connsiteX7" fmla="*/ 22896 w 29884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4" h="61077">
                      <a:moveTo>
                        <a:pt x="22896" y="61077"/>
                      </a:moveTo>
                      <a:cubicBezTo>
                        <a:pt x="21306" y="61077"/>
                        <a:pt x="18124" y="59487"/>
                        <a:pt x="18124" y="57896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29260" y="53123"/>
                      </a:lnTo>
                      <a:cubicBezTo>
                        <a:pt x="30851" y="56305"/>
                        <a:pt x="29260" y="59487"/>
                        <a:pt x="26078" y="61077"/>
                      </a:cubicBezTo>
                      <a:cubicBezTo>
                        <a:pt x="24487" y="61077"/>
                        <a:pt x="22896" y="61077"/>
                        <a:pt x="22896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id="{F8803E2E-16F7-4A10-A480-1A5FD1FA1506}"/>
                    </a:ext>
                  </a:extLst>
                </p:cNvPr>
                <p:cNvSpPr/>
                <p:nvPr/>
              </p:nvSpPr>
              <p:spPr>
                <a:xfrm>
                  <a:off x="6551106" y="-838621"/>
                  <a:ext cx="31474" cy="59486"/>
                </a:xfrm>
                <a:custGeom>
                  <a:avLst/>
                  <a:gdLst>
                    <a:gd name="connsiteX0" fmla="*/ 24487 w 31474"/>
                    <a:gd name="connsiteY0" fmla="*/ 59487 h 59486"/>
                    <a:gd name="connsiteX1" fmla="*/ 19715 w 31474"/>
                    <a:gd name="connsiteY1" fmla="*/ 56305 h 59486"/>
                    <a:gd name="connsiteX2" fmla="*/ 624 w 31474"/>
                    <a:gd name="connsiteY2" fmla="*/ 8578 h 59486"/>
                    <a:gd name="connsiteX3" fmla="*/ 3806 w 31474"/>
                    <a:gd name="connsiteY3" fmla="*/ 624 h 59486"/>
                    <a:gd name="connsiteX4" fmla="*/ 11760 w 31474"/>
                    <a:gd name="connsiteY4" fmla="*/ 3806 h 59486"/>
                    <a:gd name="connsiteX5" fmla="*/ 30851 w 31474"/>
                    <a:gd name="connsiteY5" fmla="*/ 51532 h 59486"/>
                    <a:gd name="connsiteX6" fmla="*/ 27669 w 31474"/>
                    <a:gd name="connsiteY6" fmla="*/ 59487 h 59486"/>
                    <a:gd name="connsiteX7" fmla="*/ 2448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24487" y="59487"/>
                      </a:moveTo>
                      <a:cubicBezTo>
                        <a:pt x="22896" y="59487"/>
                        <a:pt x="19715" y="57896"/>
                        <a:pt x="19715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70" y="624"/>
                        <a:pt x="11760" y="3806"/>
                      </a:cubicBezTo>
                      <a:lnTo>
                        <a:pt x="30851" y="51532"/>
                      </a:lnTo>
                      <a:cubicBezTo>
                        <a:pt x="32442" y="54714"/>
                        <a:pt x="30851" y="57896"/>
                        <a:pt x="27669" y="59487"/>
                      </a:cubicBezTo>
                      <a:cubicBezTo>
                        <a:pt x="26078" y="59487"/>
                        <a:pt x="24487" y="59487"/>
                        <a:pt x="2448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id="{C22D35FB-F5E8-4AEE-8322-E4E8B5DAA9B0}"/>
                    </a:ext>
                  </a:extLst>
                </p:cNvPr>
                <p:cNvSpPr/>
                <p:nvPr/>
              </p:nvSpPr>
              <p:spPr>
                <a:xfrm>
                  <a:off x="6509743" y="-822712"/>
                  <a:ext cx="34656" cy="59486"/>
                </a:xfrm>
                <a:custGeom>
                  <a:avLst/>
                  <a:gdLst>
                    <a:gd name="connsiteX0" fmla="*/ 27669 w 34656"/>
                    <a:gd name="connsiteY0" fmla="*/ 59487 h 59486"/>
                    <a:gd name="connsiteX1" fmla="*/ 22896 w 34656"/>
                    <a:gd name="connsiteY1" fmla="*/ 56305 h 59486"/>
                    <a:gd name="connsiteX2" fmla="*/ 624 w 34656"/>
                    <a:gd name="connsiteY2" fmla="*/ 8578 h 59486"/>
                    <a:gd name="connsiteX3" fmla="*/ 3806 w 34656"/>
                    <a:gd name="connsiteY3" fmla="*/ 624 h 59486"/>
                    <a:gd name="connsiteX4" fmla="*/ 11760 w 34656"/>
                    <a:gd name="connsiteY4" fmla="*/ 3806 h 59486"/>
                    <a:gd name="connsiteX5" fmla="*/ 34033 w 34656"/>
                    <a:gd name="connsiteY5" fmla="*/ 51532 h 59486"/>
                    <a:gd name="connsiteX6" fmla="*/ 30851 w 34656"/>
                    <a:gd name="connsiteY6" fmla="*/ 59487 h 59486"/>
                    <a:gd name="connsiteX7" fmla="*/ 27669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27669" y="59487"/>
                      </a:moveTo>
                      <a:cubicBezTo>
                        <a:pt x="26078" y="59487"/>
                        <a:pt x="22896" y="57896"/>
                        <a:pt x="22896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34033" y="51532"/>
                      </a:lnTo>
                      <a:cubicBezTo>
                        <a:pt x="35624" y="54714"/>
                        <a:pt x="34033" y="57896"/>
                        <a:pt x="30851" y="59487"/>
                      </a:cubicBezTo>
                      <a:cubicBezTo>
                        <a:pt x="29260" y="59487"/>
                        <a:pt x="27669" y="59487"/>
                        <a:pt x="27669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9" name="Graphic 378">
                <a:extLst>
                  <a:ext uri="{FF2B5EF4-FFF2-40B4-BE49-F238E27FC236}">
                    <a16:creationId xmlns:a16="http://schemas.microsoft.com/office/drawing/2014/main" id="{0B89BBA2-D4B7-41F4-95FB-7691CA40BD0E}"/>
                  </a:ext>
                </a:extLst>
              </p:cNvPr>
              <p:cNvGrpSpPr/>
              <p:nvPr/>
            </p:nvGrpSpPr>
            <p:grpSpPr>
              <a:xfrm>
                <a:off x="6231964" y="-769043"/>
                <a:ext cx="223767" cy="247631"/>
                <a:chOff x="6231964" y="-769043"/>
                <a:chExt cx="223767" cy="247631"/>
              </a:xfrm>
              <a:solidFill>
                <a:srgbClr val="C6D605"/>
              </a:solidFill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id="{E1A38CEC-A405-45FF-9965-902E1398727F}"/>
                    </a:ext>
                  </a:extLst>
                </p:cNvPr>
                <p:cNvSpPr/>
                <p:nvPr/>
              </p:nvSpPr>
              <p:spPr>
                <a:xfrm>
                  <a:off x="6231964" y="-586638"/>
                  <a:ext cx="92270" cy="65225"/>
                </a:xfrm>
                <a:custGeom>
                  <a:avLst/>
                  <a:gdLst>
                    <a:gd name="connsiteX0" fmla="*/ 79544 w 92270"/>
                    <a:gd name="connsiteY0" fmla="*/ 65226 h 65225"/>
                    <a:gd name="connsiteX1" fmla="*/ 73180 w 92270"/>
                    <a:gd name="connsiteY1" fmla="*/ 63635 h 65225"/>
                    <a:gd name="connsiteX2" fmla="*/ 6364 w 92270"/>
                    <a:gd name="connsiteY2" fmla="*/ 23863 h 65225"/>
                    <a:gd name="connsiteX3" fmla="*/ 1591 w 92270"/>
                    <a:gd name="connsiteY3" fmla="*/ 6364 h 65225"/>
                    <a:gd name="connsiteX4" fmla="*/ 19091 w 92270"/>
                    <a:gd name="connsiteY4" fmla="*/ 1591 h 65225"/>
                    <a:gd name="connsiteX5" fmla="*/ 85907 w 92270"/>
                    <a:gd name="connsiteY5" fmla="*/ 42954 h 65225"/>
                    <a:gd name="connsiteX6" fmla="*/ 90680 w 92270"/>
                    <a:gd name="connsiteY6" fmla="*/ 60453 h 65225"/>
                    <a:gd name="connsiteX7" fmla="*/ 79544 w 92270"/>
                    <a:gd name="connsiteY7" fmla="*/ 65226 h 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270" h="65225">
                      <a:moveTo>
                        <a:pt x="79544" y="65226"/>
                      </a:moveTo>
                      <a:cubicBezTo>
                        <a:pt x="77953" y="65226"/>
                        <a:pt x="74771" y="65226"/>
                        <a:pt x="73180" y="63635"/>
                      </a:cubicBezTo>
                      <a:lnTo>
                        <a:pt x="6364" y="23863"/>
                      </a:lnTo>
                      <a:cubicBezTo>
                        <a:pt x="0" y="20681"/>
                        <a:pt x="-1591" y="12727"/>
                        <a:pt x="1591" y="6364"/>
                      </a:cubicBezTo>
                      <a:cubicBezTo>
                        <a:pt x="4773" y="0"/>
                        <a:pt x="12727" y="-1591"/>
                        <a:pt x="19091" y="1591"/>
                      </a:cubicBezTo>
                      <a:lnTo>
                        <a:pt x="85907" y="42954"/>
                      </a:lnTo>
                      <a:cubicBezTo>
                        <a:pt x="92271" y="46135"/>
                        <a:pt x="93862" y="54090"/>
                        <a:pt x="90680" y="60453"/>
                      </a:cubicBezTo>
                      <a:cubicBezTo>
                        <a:pt x="89089" y="63635"/>
                        <a:pt x="84316" y="65226"/>
                        <a:pt x="79544" y="652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id="{2DEE7EA7-A655-46D2-B067-77ED6F231C3C}"/>
                    </a:ext>
                  </a:extLst>
                </p:cNvPr>
                <p:cNvSpPr/>
                <p:nvPr/>
              </p:nvSpPr>
              <p:spPr>
                <a:xfrm>
                  <a:off x="6415461" y="-769043"/>
                  <a:ext cx="40271" cy="55134"/>
                </a:xfrm>
                <a:custGeom>
                  <a:avLst/>
                  <a:gdLst>
                    <a:gd name="connsiteX0" fmla="*/ 34454 w 40271"/>
                    <a:gd name="connsiteY0" fmla="*/ 55135 h 55134"/>
                    <a:gd name="connsiteX1" fmla="*/ 29681 w 40271"/>
                    <a:gd name="connsiteY1" fmla="*/ 51953 h 55134"/>
                    <a:gd name="connsiteX2" fmla="*/ 1045 w 40271"/>
                    <a:gd name="connsiteY2" fmla="*/ 8999 h 55134"/>
                    <a:gd name="connsiteX3" fmla="*/ 2636 w 40271"/>
                    <a:gd name="connsiteY3" fmla="*/ 1045 h 55134"/>
                    <a:gd name="connsiteX4" fmla="*/ 10590 w 40271"/>
                    <a:gd name="connsiteY4" fmla="*/ 2636 h 55134"/>
                    <a:gd name="connsiteX5" fmla="*/ 39226 w 40271"/>
                    <a:gd name="connsiteY5" fmla="*/ 45590 h 55134"/>
                    <a:gd name="connsiteX6" fmla="*/ 37635 w 40271"/>
                    <a:gd name="connsiteY6" fmla="*/ 53544 h 55134"/>
                    <a:gd name="connsiteX7" fmla="*/ 34454 w 40271"/>
                    <a:gd name="connsiteY7" fmla="*/ 55135 h 5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71" h="55134">
                      <a:moveTo>
                        <a:pt x="34454" y="55135"/>
                      </a:moveTo>
                      <a:cubicBezTo>
                        <a:pt x="32863" y="55135"/>
                        <a:pt x="31272" y="53544"/>
                        <a:pt x="29681" y="51953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39226" y="45590"/>
                      </a:lnTo>
                      <a:cubicBezTo>
                        <a:pt x="40817" y="48771"/>
                        <a:pt x="40817" y="51953"/>
                        <a:pt x="37635" y="53544"/>
                      </a:cubicBezTo>
                      <a:cubicBezTo>
                        <a:pt x="37635" y="55135"/>
                        <a:pt x="36044" y="55135"/>
                        <a:pt x="34454" y="551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id="{F91FCA77-298F-4899-A3BD-501FC1B7E9C9}"/>
                    </a:ext>
                  </a:extLst>
                </p:cNvPr>
                <p:cNvSpPr/>
                <p:nvPr/>
              </p:nvSpPr>
              <p:spPr>
                <a:xfrm>
                  <a:off x="6374098" y="-735635"/>
                  <a:ext cx="43452" cy="50362"/>
                </a:xfrm>
                <a:custGeom>
                  <a:avLst/>
                  <a:gdLst>
                    <a:gd name="connsiteX0" fmla="*/ 37635 w 43452"/>
                    <a:gd name="connsiteY0" fmla="*/ 50362 h 50362"/>
                    <a:gd name="connsiteX1" fmla="*/ 32862 w 43452"/>
                    <a:gd name="connsiteY1" fmla="*/ 48771 h 50362"/>
                    <a:gd name="connsiteX2" fmla="*/ 1045 w 43452"/>
                    <a:gd name="connsiteY2" fmla="*/ 8999 h 50362"/>
                    <a:gd name="connsiteX3" fmla="*/ 2636 w 43452"/>
                    <a:gd name="connsiteY3" fmla="*/ 1045 h 50362"/>
                    <a:gd name="connsiteX4" fmla="*/ 10590 w 43452"/>
                    <a:gd name="connsiteY4" fmla="*/ 2636 h 50362"/>
                    <a:gd name="connsiteX5" fmla="*/ 42408 w 43452"/>
                    <a:gd name="connsiteY5" fmla="*/ 42408 h 50362"/>
                    <a:gd name="connsiteX6" fmla="*/ 40817 w 43452"/>
                    <a:gd name="connsiteY6" fmla="*/ 50362 h 50362"/>
                    <a:gd name="connsiteX7" fmla="*/ 37635 w 43452"/>
                    <a:gd name="connsiteY7" fmla="*/ 50362 h 5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0362">
                      <a:moveTo>
                        <a:pt x="37635" y="50362"/>
                      </a:moveTo>
                      <a:cubicBezTo>
                        <a:pt x="36044" y="50362"/>
                        <a:pt x="34453" y="50362"/>
                        <a:pt x="32862" y="48771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42408" y="42408"/>
                      </a:lnTo>
                      <a:cubicBezTo>
                        <a:pt x="43999" y="45590"/>
                        <a:pt x="43999" y="48771"/>
                        <a:pt x="40817" y="50362"/>
                      </a:cubicBezTo>
                      <a:cubicBezTo>
                        <a:pt x="39226" y="50362"/>
                        <a:pt x="39226" y="50362"/>
                        <a:pt x="37635" y="503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id="{1983794C-44C9-456C-BCC2-E5DAAEB95BF0}"/>
                    </a:ext>
                  </a:extLst>
                </p:cNvPr>
                <p:cNvSpPr/>
                <p:nvPr/>
              </p:nvSpPr>
              <p:spPr>
                <a:xfrm>
                  <a:off x="6332587" y="-702375"/>
                  <a:ext cx="46930" cy="48919"/>
                </a:xfrm>
                <a:custGeom>
                  <a:avLst/>
                  <a:gdLst>
                    <a:gd name="connsiteX0" fmla="*/ 42556 w 46930"/>
                    <a:gd name="connsiteY0" fmla="*/ 48919 h 48919"/>
                    <a:gd name="connsiteX1" fmla="*/ 37783 w 46930"/>
                    <a:gd name="connsiteY1" fmla="*/ 47329 h 48919"/>
                    <a:gd name="connsiteX2" fmla="*/ 1193 w 46930"/>
                    <a:gd name="connsiteY2" fmla="*/ 9148 h 48919"/>
                    <a:gd name="connsiteX3" fmla="*/ 1193 w 46930"/>
                    <a:gd name="connsiteY3" fmla="*/ 1193 h 48919"/>
                    <a:gd name="connsiteX4" fmla="*/ 9148 w 46930"/>
                    <a:gd name="connsiteY4" fmla="*/ 1193 h 48919"/>
                    <a:gd name="connsiteX5" fmla="*/ 45738 w 46930"/>
                    <a:gd name="connsiteY5" fmla="*/ 39374 h 48919"/>
                    <a:gd name="connsiteX6" fmla="*/ 45738 w 46930"/>
                    <a:gd name="connsiteY6" fmla="*/ 47329 h 48919"/>
                    <a:gd name="connsiteX7" fmla="*/ 42556 w 46930"/>
                    <a:gd name="connsiteY7" fmla="*/ 48919 h 4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930" h="48919">
                      <a:moveTo>
                        <a:pt x="42556" y="48919"/>
                      </a:moveTo>
                      <a:cubicBezTo>
                        <a:pt x="40965" y="48919"/>
                        <a:pt x="39374" y="48919"/>
                        <a:pt x="37783" y="47329"/>
                      </a:cubicBezTo>
                      <a:lnTo>
                        <a:pt x="1193" y="9148"/>
                      </a:lnTo>
                      <a:cubicBezTo>
                        <a:pt x="-398" y="7557"/>
                        <a:pt x="-398" y="2784"/>
                        <a:pt x="1193" y="1193"/>
                      </a:cubicBezTo>
                      <a:cubicBezTo>
                        <a:pt x="2784" y="-398"/>
                        <a:pt x="7557" y="-398"/>
                        <a:pt x="9148" y="1193"/>
                      </a:cubicBezTo>
                      <a:lnTo>
                        <a:pt x="45738" y="39374"/>
                      </a:lnTo>
                      <a:cubicBezTo>
                        <a:pt x="47329" y="40965"/>
                        <a:pt x="47329" y="45738"/>
                        <a:pt x="45738" y="47329"/>
                      </a:cubicBezTo>
                      <a:cubicBezTo>
                        <a:pt x="45738" y="48919"/>
                        <a:pt x="44147" y="48919"/>
                        <a:pt x="42556" y="4891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id="{AFA729A0-014C-4631-BA5E-AB6531DE19A6}"/>
                    </a:ext>
                  </a:extLst>
                </p:cNvPr>
                <p:cNvSpPr/>
                <p:nvPr/>
              </p:nvSpPr>
              <p:spPr>
                <a:xfrm>
                  <a:off x="6300126" y="-666428"/>
                  <a:ext cx="51400" cy="44790"/>
                </a:xfrm>
                <a:custGeom>
                  <a:avLst/>
                  <a:gdLst>
                    <a:gd name="connsiteX0" fmla="*/ 44791 w 51400"/>
                    <a:gd name="connsiteY0" fmla="*/ 44791 h 44790"/>
                    <a:gd name="connsiteX1" fmla="*/ 41609 w 51400"/>
                    <a:gd name="connsiteY1" fmla="*/ 43200 h 44790"/>
                    <a:gd name="connsiteX2" fmla="*/ 1837 w 51400"/>
                    <a:gd name="connsiteY2" fmla="*/ 9791 h 44790"/>
                    <a:gd name="connsiteX3" fmla="*/ 1837 w 51400"/>
                    <a:gd name="connsiteY3" fmla="*/ 1837 h 44790"/>
                    <a:gd name="connsiteX4" fmla="*/ 9791 w 51400"/>
                    <a:gd name="connsiteY4" fmla="*/ 1837 h 44790"/>
                    <a:gd name="connsiteX5" fmla="*/ 49563 w 51400"/>
                    <a:gd name="connsiteY5" fmla="*/ 35245 h 44790"/>
                    <a:gd name="connsiteX6" fmla="*/ 49563 w 51400"/>
                    <a:gd name="connsiteY6" fmla="*/ 43200 h 44790"/>
                    <a:gd name="connsiteX7" fmla="*/ 44791 w 51400"/>
                    <a:gd name="connsiteY7" fmla="*/ 44791 h 4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00" h="44790">
                      <a:moveTo>
                        <a:pt x="44791" y="44791"/>
                      </a:moveTo>
                      <a:cubicBezTo>
                        <a:pt x="43200" y="44791"/>
                        <a:pt x="41609" y="44791"/>
                        <a:pt x="41609" y="43200"/>
                      </a:cubicBezTo>
                      <a:lnTo>
                        <a:pt x="1837" y="9791"/>
                      </a:lnTo>
                      <a:cubicBezTo>
                        <a:pt x="246" y="8200"/>
                        <a:pt x="-1345" y="3428"/>
                        <a:pt x="1837" y="1837"/>
                      </a:cubicBezTo>
                      <a:cubicBezTo>
                        <a:pt x="3428" y="246"/>
                        <a:pt x="8200" y="-1345"/>
                        <a:pt x="9791" y="1837"/>
                      </a:cubicBezTo>
                      <a:lnTo>
                        <a:pt x="49563" y="35245"/>
                      </a:lnTo>
                      <a:cubicBezTo>
                        <a:pt x="51154" y="36836"/>
                        <a:pt x="52745" y="41609"/>
                        <a:pt x="49563" y="43200"/>
                      </a:cubicBezTo>
                      <a:cubicBezTo>
                        <a:pt x="47972" y="43200"/>
                        <a:pt x="46382" y="44791"/>
                        <a:pt x="44791" y="447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id="{738E30B7-DEF2-492C-9EEF-DF2D6F163B52}"/>
                    </a:ext>
                  </a:extLst>
                </p:cNvPr>
                <p:cNvSpPr/>
                <p:nvPr/>
              </p:nvSpPr>
              <p:spPr>
                <a:xfrm>
                  <a:off x="6272282" y="-632228"/>
                  <a:ext cx="52998" cy="42407"/>
                </a:xfrm>
                <a:custGeom>
                  <a:avLst/>
                  <a:gdLst>
                    <a:gd name="connsiteX0" fmla="*/ 47180 w 52998"/>
                    <a:gd name="connsiteY0" fmla="*/ 42408 h 42407"/>
                    <a:gd name="connsiteX1" fmla="*/ 43999 w 52998"/>
                    <a:gd name="connsiteY1" fmla="*/ 40817 h 42407"/>
                    <a:gd name="connsiteX2" fmla="*/ 2636 w 52998"/>
                    <a:gd name="connsiteY2" fmla="*/ 10590 h 42407"/>
                    <a:gd name="connsiteX3" fmla="*/ 1045 w 52998"/>
                    <a:gd name="connsiteY3" fmla="*/ 2636 h 42407"/>
                    <a:gd name="connsiteX4" fmla="*/ 8999 w 52998"/>
                    <a:gd name="connsiteY4" fmla="*/ 1045 h 42407"/>
                    <a:gd name="connsiteX5" fmla="*/ 50362 w 52998"/>
                    <a:gd name="connsiteY5" fmla="*/ 31272 h 42407"/>
                    <a:gd name="connsiteX6" fmla="*/ 51953 w 52998"/>
                    <a:gd name="connsiteY6" fmla="*/ 39226 h 42407"/>
                    <a:gd name="connsiteX7" fmla="*/ 47180 w 52998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8" h="42407">
                      <a:moveTo>
                        <a:pt x="47180" y="42408"/>
                      </a:moveTo>
                      <a:cubicBezTo>
                        <a:pt x="45590" y="42408"/>
                        <a:pt x="45590" y="42408"/>
                        <a:pt x="43999" y="40817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0362" y="31272"/>
                      </a:lnTo>
                      <a:cubicBezTo>
                        <a:pt x="53544" y="32863"/>
                        <a:pt x="53544" y="36044"/>
                        <a:pt x="51953" y="39226"/>
                      </a:cubicBezTo>
                      <a:cubicBezTo>
                        <a:pt x="50362" y="42408"/>
                        <a:pt x="48771" y="42408"/>
                        <a:pt x="47180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6" name="Graphic 378">
                <a:extLst>
                  <a:ext uri="{FF2B5EF4-FFF2-40B4-BE49-F238E27FC236}">
                    <a16:creationId xmlns:a16="http://schemas.microsoft.com/office/drawing/2014/main" id="{F1A0EF91-2D62-4323-B7B9-77A067F92764}"/>
                  </a:ext>
                </a:extLst>
              </p:cNvPr>
              <p:cNvGrpSpPr/>
              <p:nvPr/>
            </p:nvGrpSpPr>
            <p:grpSpPr>
              <a:xfrm>
                <a:off x="6114817" y="-539957"/>
                <a:ext cx="157963" cy="271494"/>
                <a:chOff x="6114817" y="-539957"/>
                <a:chExt cx="157963" cy="271494"/>
              </a:xfrm>
              <a:solidFill>
                <a:srgbClr val="C6D605"/>
              </a:solidFill>
            </p:grpSpPr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id="{D1D9B1E9-3042-43BB-8E1B-D6013EF5CD1E}"/>
                    </a:ext>
                  </a:extLst>
                </p:cNvPr>
                <p:cNvSpPr/>
                <p:nvPr/>
              </p:nvSpPr>
              <p:spPr>
                <a:xfrm>
                  <a:off x="6114817" y="-315611"/>
                  <a:ext cx="100659" cy="47148"/>
                </a:xfrm>
                <a:custGeom>
                  <a:avLst/>
                  <a:gdLst>
                    <a:gd name="connsiteX0" fmla="*/ 86920 w 100659"/>
                    <a:gd name="connsiteY0" fmla="*/ 47148 h 47148"/>
                    <a:gd name="connsiteX1" fmla="*/ 83738 w 100659"/>
                    <a:gd name="connsiteY1" fmla="*/ 47148 h 47148"/>
                    <a:gd name="connsiteX2" fmla="*/ 8967 w 100659"/>
                    <a:gd name="connsiteY2" fmla="*/ 24876 h 47148"/>
                    <a:gd name="connsiteX3" fmla="*/ 1013 w 100659"/>
                    <a:gd name="connsiteY3" fmla="*/ 8967 h 47148"/>
                    <a:gd name="connsiteX4" fmla="*/ 16922 w 100659"/>
                    <a:gd name="connsiteY4" fmla="*/ 1013 h 47148"/>
                    <a:gd name="connsiteX5" fmla="*/ 91693 w 100659"/>
                    <a:gd name="connsiteY5" fmla="*/ 23285 h 47148"/>
                    <a:gd name="connsiteX6" fmla="*/ 99647 w 100659"/>
                    <a:gd name="connsiteY6" fmla="*/ 39194 h 47148"/>
                    <a:gd name="connsiteX7" fmla="*/ 86920 w 100659"/>
                    <a:gd name="connsiteY7" fmla="*/ 47148 h 4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659" h="47148">
                      <a:moveTo>
                        <a:pt x="86920" y="47148"/>
                      </a:moveTo>
                      <a:cubicBezTo>
                        <a:pt x="85329" y="47148"/>
                        <a:pt x="83738" y="47148"/>
                        <a:pt x="83738" y="47148"/>
                      </a:cubicBezTo>
                      <a:lnTo>
                        <a:pt x="8967" y="24876"/>
                      </a:lnTo>
                      <a:cubicBezTo>
                        <a:pt x="2604" y="23285"/>
                        <a:pt x="-2169" y="15331"/>
                        <a:pt x="1013" y="8967"/>
                      </a:cubicBezTo>
                      <a:cubicBezTo>
                        <a:pt x="2604" y="2604"/>
                        <a:pt x="10558" y="-2169"/>
                        <a:pt x="16922" y="1013"/>
                      </a:cubicBezTo>
                      <a:lnTo>
                        <a:pt x="91693" y="23285"/>
                      </a:lnTo>
                      <a:cubicBezTo>
                        <a:pt x="98056" y="24876"/>
                        <a:pt x="102829" y="32830"/>
                        <a:pt x="99647" y="39194"/>
                      </a:cubicBezTo>
                      <a:cubicBezTo>
                        <a:pt x="98056" y="43966"/>
                        <a:pt x="91693" y="47148"/>
                        <a:pt x="86920" y="4714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id="{CBB90DB7-46AC-4CBF-B621-1781B3A94C41}"/>
                    </a:ext>
                  </a:extLst>
                </p:cNvPr>
                <p:cNvSpPr/>
                <p:nvPr/>
              </p:nvSpPr>
              <p:spPr>
                <a:xfrm>
                  <a:off x="6215010" y="-539957"/>
                  <a:ext cx="57770" cy="36044"/>
                </a:xfrm>
                <a:custGeom>
                  <a:avLst/>
                  <a:gdLst>
                    <a:gd name="connsiteX0" fmla="*/ 51953 w 57770"/>
                    <a:gd name="connsiteY0" fmla="*/ 36044 h 36044"/>
                    <a:gd name="connsiteX1" fmla="*/ 48771 w 57770"/>
                    <a:gd name="connsiteY1" fmla="*/ 36044 h 36044"/>
                    <a:gd name="connsiteX2" fmla="*/ 2636 w 57770"/>
                    <a:gd name="connsiteY2" fmla="*/ 10590 h 36044"/>
                    <a:gd name="connsiteX3" fmla="*/ 1045 w 57770"/>
                    <a:gd name="connsiteY3" fmla="*/ 2636 h 36044"/>
                    <a:gd name="connsiteX4" fmla="*/ 8999 w 57770"/>
                    <a:gd name="connsiteY4" fmla="*/ 1045 h 36044"/>
                    <a:gd name="connsiteX5" fmla="*/ 55135 w 57770"/>
                    <a:gd name="connsiteY5" fmla="*/ 26499 h 36044"/>
                    <a:gd name="connsiteX6" fmla="*/ 56726 w 57770"/>
                    <a:gd name="connsiteY6" fmla="*/ 34453 h 36044"/>
                    <a:gd name="connsiteX7" fmla="*/ 51953 w 57770"/>
                    <a:gd name="connsiteY7" fmla="*/ 36044 h 3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770" h="36044">
                      <a:moveTo>
                        <a:pt x="51953" y="36044"/>
                      </a:moveTo>
                      <a:cubicBezTo>
                        <a:pt x="50362" y="36044"/>
                        <a:pt x="50362" y="36044"/>
                        <a:pt x="48771" y="36044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5135" y="26499"/>
                      </a:lnTo>
                      <a:cubicBezTo>
                        <a:pt x="58317" y="28090"/>
                        <a:pt x="58317" y="31272"/>
                        <a:pt x="56726" y="34453"/>
                      </a:cubicBezTo>
                      <a:cubicBezTo>
                        <a:pt x="56726" y="34453"/>
                        <a:pt x="53544" y="36044"/>
                        <a:pt x="51953" y="36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id="{BBF63210-93A4-4CB0-B23E-548F39A8D338}"/>
                    </a:ext>
                  </a:extLst>
                </p:cNvPr>
                <p:cNvSpPr/>
                <p:nvPr/>
              </p:nvSpPr>
              <p:spPr>
                <a:xfrm>
                  <a:off x="6192192" y="-494367"/>
                  <a:ext cx="57271" cy="33408"/>
                </a:xfrm>
                <a:custGeom>
                  <a:avLst/>
                  <a:gdLst>
                    <a:gd name="connsiteX0" fmla="*/ 52499 w 57271"/>
                    <a:gd name="connsiteY0" fmla="*/ 33408 h 33408"/>
                    <a:gd name="connsiteX1" fmla="*/ 49317 w 57271"/>
                    <a:gd name="connsiteY1" fmla="*/ 33408 h 33408"/>
                    <a:gd name="connsiteX2" fmla="*/ 3182 w 57271"/>
                    <a:gd name="connsiteY2" fmla="*/ 11136 h 33408"/>
                    <a:gd name="connsiteX3" fmla="*/ 0 w 57271"/>
                    <a:gd name="connsiteY3" fmla="*/ 3182 h 33408"/>
                    <a:gd name="connsiteX4" fmla="*/ 7954 w 57271"/>
                    <a:gd name="connsiteY4" fmla="*/ 0 h 33408"/>
                    <a:gd name="connsiteX5" fmla="*/ 54090 w 57271"/>
                    <a:gd name="connsiteY5" fmla="*/ 22272 h 33408"/>
                    <a:gd name="connsiteX6" fmla="*/ 57272 w 57271"/>
                    <a:gd name="connsiteY6" fmla="*/ 30227 h 33408"/>
                    <a:gd name="connsiteX7" fmla="*/ 52499 w 57271"/>
                    <a:gd name="connsiteY7" fmla="*/ 33408 h 33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71" h="33408">
                      <a:moveTo>
                        <a:pt x="52499" y="33408"/>
                      </a:moveTo>
                      <a:cubicBezTo>
                        <a:pt x="50908" y="33408"/>
                        <a:pt x="50908" y="33408"/>
                        <a:pt x="49317" y="33408"/>
                      </a:cubicBezTo>
                      <a:lnTo>
                        <a:pt x="3182" y="11136"/>
                      </a:lnTo>
                      <a:cubicBezTo>
                        <a:pt x="0" y="9545"/>
                        <a:pt x="0" y="6364"/>
                        <a:pt x="0" y="3182"/>
                      </a:cubicBezTo>
                      <a:cubicBezTo>
                        <a:pt x="1591" y="0"/>
                        <a:pt x="4773" y="0"/>
                        <a:pt x="7954" y="0"/>
                      </a:cubicBezTo>
                      <a:lnTo>
                        <a:pt x="54090" y="22272"/>
                      </a:lnTo>
                      <a:cubicBezTo>
                        <a:pt x="57272" y="23863"/>
                        <a:pt x="57272" y="27045"/>
                        <a:pt x="57272" y="30227"/>
                      </a:cubicBezTo>
                      <a:cubicBezTo>
                        <a:pt x="57272" y="33408"/>
                        <a:pt x="55681" y="33408"/>
                        <a:pt x="52499" y="33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id="{0BECED21-5038-419C-BF3E-EB83D5628FEE}"/>
                    </a:ext>
                  </a:extLst>
                </p:cNvPr>
                <p:cNvSpPr/>
                <p:nvPr/>
              </p:nvSpPr>
              <p:spPr>
                <a:xfrm>
                  <a:off x="6172477" y="-448856"/>
                  <a:ext cx="60110" cy="32441"/>
                </a:xfrm>
                <a:custGeom>
                  <a:avLst/>
                  <a:gdLst>
                    <a:gd name="connsiteX0" fmla="*/ 53123 w 60110"/>
                    <a:gd name="connsiteY0" fmla="*/ 32442 h 32441"/>
                    <a:gd name="connsiteX1" fmla="*/ 51532 w 60110"/>
                    <a:gd name="connsiteY1" fmla="*/ 32442 h 32441"/>
                    <a:gd name="connsiteX2" fmla="*/ 3806 w 60110"/>
                    <a:gd name="connsiteY2" fmla="*/ 11760 h 32441"/>
                    <a:gd name="connsiteX3" fmla="*/ 624 w 60110"/>
                    <a:gd name="connsiteY3" fmla="*/ 3806 h 32441"/>
                    <a:gd name="connsiteX4" fmla="*/ 8578 w 60110"/>
                    <a:gd name="connsiteY4" fmla="*/ 624 h 32441"/>
                    <a:gd name="connsiteX5" fmla="*/ 56305 w 60110"/>
                    <a:gd name="connsiteY5" fmla="*/ 21306 h 32441"/>
                    <a:gd name="connsiteX6" fmla="*/ 59486 w 60110"/>
                    <a:gd name="connsiteY6" fmla="*/ 29260 h 32441"/>
                    <a:gd name="connsiteX7" fmla="*/ 53123 w 60110"/>
                    <a:gd name="connsiteY7" fmla="*/ 32442 h 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2441">
                      <a:moveTo>
                        <a:pt x="53123" y="32442"/>
                      </a:moveTo>
                      <a:cubicBezTo>
                        <a:pt x="53123" y="32442"/>
                        <a:pt x="51532" y="32442"/>
                        <a:pt x="51532" y="32442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8" y="624"/>
                      </a:cubicBezTo>
                      <a:lnTo>
                        <a:pt x="56305" y="21306"/>
                      </a:lnTo>
                      <a:cubicBezTo>
                        <a:pt x="59486" y="22896"/>
                        <a:pt x="61077" y="26078"/>
                        <a:pt x="59486" y="29260"/>
                      </a:cubicBezTo>
                      <a:cubicBezTo>
                        <a:pt x="56305" y="30851"/>
                        <a:pt x="54714" y="32442"/>
                        <a:pt x="53123" y="3244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id="{9BEA05DA-5DF8-463A-A6B1-822EF46B2C92}"/>
                    </a:ext>
                  </a:extLst>
                </p:cNvPr>
                <p:cNvSpPr/>
                <p:nvPr/>
              </p:nvSpPr>
              <p:spPr>
                <a:xfrm>
                  <a:off x="6154978" y="-405902"/>
                  <a:ext cx="60110" cy="30850"/>
                </a:xfrm>
                <a:custGeom>
                  <a:avLst/>
                  <a:gdLst>
                    <a:gd name="connsiteX0" fmla="*/ 53123 w 60110"/>
                    <a:gd name="connsiteY0" fmla="*/ 30851 h 30850"/>
                    <a:gd name="connsiteX1" fmla="*/ 51532 w 60110"/>
                    <a:gd name="connsiteY1" fmla="*/ 30851 h 30850"/>
                    <a:gd name="connsiteX2" fmla="*/ 3806 w 60110"/>
                    <a:gd name="connsiteY2" fmla="*/ 11760 h 30850"/>
                    <a:gd name="connsiteX3" fmla="*/ 624 w 60110"/>
                    <a:gd name="connsiteY3" fmla="*/ 3806 h 30850"/>
                    <a:gd name="connsiteX4" fmla="*/ 8579 w 60110"/>
                    <a:gd name="connsiteY4" fmla="*/ 624 h 30850"/>
                    <a:gd name="connsiteX5" fmla="*/ 56305 w 60110"/>
                    <a:gd name="connsiteY5" fmla="*/ 19715 h 30850"/>
                    <a:gd name="connsiteX6" fmla="*/ 59487 w 60110"/>
                    <a:gd name="connsiteY6" fmla="*/ 27669 h 30850"/>
                    <a:gd name="connsiteX7" fmla="*/ 53123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123" y="30851"/>
                      </a:moveTo>
                      <a:cubicBezTo>
                        <a:pt x="53123" y="30851"/>
                        <a:pt x="51532" y="30851"/>
                        <a:pt x="51532" y="30851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6305" y="19715"/>
                      </a:lnTo>
                      <a:cubicBezTo>
                        <a:pt x="59487" y="21306"/>
                        <a:pt x="61077" y="24487"/>
                        <a:pt x="59487" y="27669"/>
                      </a:cubicBezTo>
                      <a:cubicBezTo>
                        <a:pt x="57896" y="29260"/>
                        <a:pt x="56305" y="30851"/>
                        <a:pt x="53123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id="{14FB8BE1-054B-4EE8-86AB-C0C6BEF62CB4}"/>
                    </a:ext>
                  </a:extLst>
                </p:cNvPr>
                <p:cNvSpPr/>
                <p:nvPr/>
              </p:nvSpPr>
              <p:spPr>
                <a:xfrm>
                  <a:off x="6139069" y="-364539"/>
                  <a:ext cx="61701" cy="29259"/>
                </a:xfrm>
                <a:custGeom>
                  <a:avLst/>
                  <a:gdLst>
                    <a:gd name="connsiteX0" fmla="*/ 54714 w 61701"/>
                    <a:gd name="connsiteY0" fmla="*/ 29260 h 29259"/>
                    <a:gd name="connsiteX1" fmla="*/ 53123 w 61701"/>
                    <a:gd name="connsiteY1" fmla="*/ 29260 h 29259"/>
                    <a:gd name="connsiteX2" fmla="*/ 3806 w 61701"/>
                    <a:gd name="connsiteY2" fmla="*/ 11760 h 29259"/>
                    <a:gd name="connsiteX3" fmla="*/ 624 w 61701"/>
                    <a:gd name="connsiteY3" fmla="*/ 3806 h 29259"/>
                    <a:gd name="connsiteX4" fmla="*/ 8579 w 61701"/>
                    <a:gd name="connsiteY4" fmla="*/ 624 h 29259"/>
                    <a:gd name="connsiteX5" fmla="*/ 57896 w 61701"/>
                    <a:gd name="connsiteY5" fmla="*/ 18124 h 29259"/>
                    <a:gd name="connsiteX6" fmla="*/ 61077 w 61701"/>
                    <a:gd name="connsiteY6" fmla="*/ 24487 h 29259"/>
                    <a:gd name="connsiteX7" fmla="*/ 54714 w 61701"/>
                    <a:gd name="connsiteY7" fmla="*/ 29260 h 2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9259">
                      <a:moveTo>
                        <a:pt x="54714" y="29260"/>
                      </a:moveTo>
                      <a:cubicBezTo>
                        <a:pt x="54714" y="29260"/>
                        <a:pt x="53123" y="29260"/>
                        <a:pt x="53123" y="29260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7896" y="18124"/>
                      </a:lnTo>
                      <a:cubicBezTo>
                        <a:pt x="61077" y="19715"/>
                        <a:pt x="62668" y="22896"/>
                        <a:pt x="61077" y="24487"/>
                      </a:cubicBezTo>
                      <a:cubicBezTo>
                        <a:pt x="59487" y="27669"/>
                        <a:pt x="56305" y="29260"/>
                        <a:pt x="54714" y="2926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3" name="Graphic 378">
                <a:extLst>
                  <a:ext uri="{FF2B5EF4-FFF2-40B4-BE49-F238E27FC236}">
                    <a16:creationId xmlns:a16="http://schemas.microsoft.com/office/drawing/2014/main" id="{BCFE936F-57FA-4AA3-BFD7-B2A1543CC96E}"/>
                  </a:ext>
                </a:extLst>
              </p:cNvPr>
              <p:cNvGrpSpPr/>
              <p:nvPr/>
            </p:nvGrpSpPr>
            <p:grpSpPr>
              <a:xfrm>
                <a:off x="6064922" y="-263690"/>
                <a:ext cx="104998" cy="268858"/>
                <a:chOff x="6064922" y="-263690"/>
                <a:chExt cx="104998" cy="268858"/>
              </a:xfrm>
              <a:solidFill>
                <a:srgbClr val="C6D605"/>
              </a:solidFill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id="{5ED04232-FCB3-4D85-8F75-86396BAC391C}"/>
                    </a:ext>
                  </a:extLst>
                </p:cNvPr>
                <p:cNvSpPr/>
                <p:nvPr/>
              </p:nvSpPr>
              <p:spPr>
                <a:xfrm>
                  <a:off x="6064922" y="-23467"/>
                  <a:ext cx="103407" cy="28635"/>
                </a:xfrm>
                <a:custGeom>
                  <a:avLst/>
                  <a:gdLst>
                    <a:gd name="connsiteX0" fmla="*/ 90680 w 103407"/>
                    <a:gd name="connsiteY0" fmla="*/ 28636 h 28635"/>
                    <a:gd name="connsiteX1" fmla="*/ 90680 w 103407"/>
                    <a:gd name="connsiteY1" fmla="*/ 28636 h 28635"/>
                    <a:gd name="connsiteX2" fmla="*/ 12727 w 103407"/>
                    <a:gd name="connsiteY2" fmla="*/ 25454 h 28635"/>
                    <a:gd name="connsiteX3" fmla="*/ 0 w 103407"/>
                    <a:gd name="connsiteY3" fmla="*/ 12727 h 28635"/>
                    <a:gd name="connsiteX4" fmla="*/ 12727 w 103407"/>
                    <a:gd name="connsiteY4" fmla="*/ 0 h 28635"/>
                    <a:gd name="connsiteX5" fmla="*/ 90680 w 103407"/>
                    <a:gd name="connsiteY5" fmla="*/ 3182 h 28635"/>
                    <a:gd name="connsiteX6" fmla="*/ 103407 w 103407"/>
                    <a:gd name="connsiteY6" fmla="*/ 15909 h 28635"/>
                    <a:gd name="connsiteX7" fmla="*/ 90680 w 103407"/>
                    <a:gd name="connsiteY7" fmla="*/ 28636 h 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407" h="28635">
                      <a:moveTo>
                        <a:pt x="90680" y="28636"/>
                      </a:moveTo>
                      <a:cubicBezTo>
                        <a:pt x="90680" y="28636"/>
                        <a:pt x="90680" y="28636"/>
                        <a:pt x="90680" y="28636"/>
                      </a:cubicBezTo>
                      <a:lnTo>
                        <a:pt x="12727" y="25454"/>
                      </a:lnTo>
                      <a:cubicBezTo>
                        <a:pt x="6364" y="25454"/>
                        <a:pt x="0" y="19091"/>
                        <a:pt x="0" y="12727"/>
                      </a:cubicBezTo>
                      <a:cubicBezTo>
                        <a:pt x="0" y="6363"/>
                        <a:pt x="6364" y="0"/>
                        <a:pt x="12727" y="0"/>
                      </a:cubicBezTo>
                      <a:lnTo>
                        <a:pt x="90680" y="3182"/>
                      </a:lnTo>
                      <a:cubicBezTo>
                        <a:pt x="97044" y="3182"/>
                        <a:pt x="103407" y="9545"/>
                        <a:pt x="103407" y="15909"/>
                      </a:cubicBezTo>
                      <a:cubicBezTo>
                        <a:pt x="103407" y="23863"/>
                        <a:pt x="97044" y="28636"/>
                        <a:pt x="90680" y="2863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id="{D6EAD6C4-70B7-4A9C-995A-2F9846D0BD52}"/>
                    </a:ext>
                  </a:extLst>
                </p:cNvPr>
                <p:cNvSpPr/>
                <p:nvPr/>
              </p:nvSpPr>
              <p:spPr>
                <a:xfrm>
                  <a:off x="6107876" y="-263690"/>
                  <a:ext cx="62044" cy="23863"/>
                </a:xfrm>
                <a:custGeom>
                  <a:avLst/>
                  <a:gdLst>
                    <a:gd name="connsiteX0" fmla="*/ 57271 w 62044"/>
                    <a:gd name="connsiteY0" fmla="*/ 23863 h 23863"/>
                    <a:gd name="connsiteX1" fmla="*/ 57271 w 62044"/>
                    <a:gd name="connsiteY1" fmla="*/ 23863 h 23863"/>
                    <a:gd name="connsiteX2" fmla="*/ 4772 w 62044"/>
                    <a:gd name="connsiteY2" fmla="*/ 11136 h 23863"/>
                    <a:gd name="connsiteX3" fmla="*/ 0 w 62044"/>
                    <a:gd name="connsiteY3" fmla="*/ 4773 h 23863"/>
                    <a:gd name="connsiteX4" fmla="*/ 6363 w 62044"/>
                    <a:gd name="connsiteY4" fmla="*/ 0 h 23863"/>
                    <a:gd name="connsiteX5" fmla="*/ 57271 w 62044"/>
                    <a:gd name="connsiteY5" fmla="*/ 12727 h 23863"/>
                    <a:gd name="connsiteX6" fmla="*/ 62044 w 62044"/>
                    <a:gd name="connsiteY6" fmla="*/ 19091 h 23863"/>
                    <a:gd name="connsiteX7" fmla="*/ 57271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57271" y="23863"/>
                      </a:moveTo>
                      <a:cubicBezTo>
                        <a:pt x="57271" y="23863"/>
                        <a:pt x="55681" y="23863"/>
                        <a:pt x="57271" y="23863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12727"/>
                      </a:lnTo>
                      <a:cubicBezTo>
                        <a:pt x="60453" y="12727"/>
                        <a:pt x="62044" y="15909"/>
                        <a:pt x="62044" y="19091"/>
                      </a:cubicBezTo>
                      <a:cubicBezTo>
                        <a:pt x="62044" y="22272"/>
                        <a:pt x="60453" y="23863"/>
                        <a:pt x="57271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id="{A5A8363A-8DA7-4901-B983-EDA1BAA0FCED}"/>
                    </a:ext>
                  </a:extLst>
                </p:cNvPr>
                <p:cNvSpPr/>
                <p:nvPr/>
              </p:nvSpPr>
              <p:spPr>
                <a:xfrm>
                  <a:off x="6096739" y="-214373"/>
                  <a:ext cx="62044" cy="22272"/>
                </a:xfrm>
                <a:custGeom>
                  <a:avLst/>
                  <a:gdLst>
                    <a:gd name="connsiteX0" fmla="*/ 57272 w 62044"/>
                    <a:gd name="connsiteY0" fmla="*/ 22272 h 22272"/>
                    <a:gd name="connsiteX1" fmla="*/ 57272 w 62044"/>
                    <a:gd name="connsiteY1" fmla="*/ 22272 h 22272"/>
                    <a:gd name="connsiteX2" fmla="*/ 4773 w 62044"/>
                    <a:gd name="connsiteY2" fmla="*/ 11136 h 22272"/>
                    <a:gd name="connsiteX3" fmla="*/ 0 w 62044"/>
                    <a:gd name="connsiteY3" fmla="*/ 4773 h 22272"/>
                    <a:gd name="connsiteX4" fmla="*/ 6364 w 62044"/>
                    <a:gd name="connsiteY4" fmla="*/ 0 h 22272"/>
                    <a:gd name="connsiteX5" fmla="*/ 57272 w 62044"/>
                    <a:gd name="connsiteY5" fmla="*/ 11136 h 22272"/>
                    <a:gd name="connsiteX6" fmla="*/ 62044 w 62044"/>
                    <a:gd name="connsiteY6" fmla="*/ 17500 h 22272"/>
                    <a:gd name="connsiteX7" fmla="*/ 57272 w 62044"/>
                    <a:gd name="connsiteY7" fmla="*/ 22272 h 2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2272">
                      <a:moveTo>
                        <a:pt x="57272" y="22272"/>
                      </a:moveTo>
                      <a:cubicBezTo>
                        <a:pt x="55681" y="22272"/>
                        <a:pt x="55681" y="22272"/>
                        <a:pt x="57272" y="22272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11136"/>
                      </a:lnTo>
                      <a:cubicBezTo>
                        <a:pt x="60453" y="11136"/>
                        <a:pt x="62044" y="14318"/>
                        <a:pt x="62044" y="17500"/>
                      </a:cubicBezTo>
                      <a:cubicBezTo>
                        <a:pt x="62044" y="20681"/>
                        <a:pt x="58863" y="22272"/>
                        <a:pt x="57272" y="2227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id="{0529C9EF-8B8E-4245-B71F-F54BD9D131D0}"/>
                    </a:ext>
                  </a:extLst>
                </p:cNvPr>
                <p:cNvSpPr/>
                <p:nvPr/>
              </p:nvSpPr>
              <p:spPr>
                <a:xfrm>
                  <a:off x="6087194" y="-165056"/>
                  <a:ext cx="62044" cy="20681"/>
                </a:xfrm>
                <a:custGeom>
                  <a:avLst/>
                  <a:gdLst>
                    <a:gd name="connsiteX0" fmla="*/ 57271 w 62044"/>
                    <a:gd name="connsiteY0" fmla="*/ 20681 h 20681"/>
                    <a:gd name="connsiteX1" fmla="*/ 57271 w 62044"/>
                    <a:gd name="connsiteY1" fmla="*/ 20681 h 20681"/>
                    <a:gd name="connsiteX2" fmla="*/ 4773 w 62044"/>
                    <a:gd name="connsiteY2" fmla="*/ 11136 h 20681"/>
                    <a:gd name="connsiteX3" fmla="*/ 0 w 62044"/>
                    <a:gd name="connsiteY3" fmla="*/ 4773 h 20681"/>
                    <a:gd name="connsiteX4" fmla="*/ 6363 w 62044"/>
                    <a:gd name="connsiteY4" fmla="*/ 0 h 20681"/>
                    <a:gd name="connsiteX5" fmla="*/ 57271 w 62044"/>
                    <a:gd name="connsiteY5" fmla="*/ 9545 h 20681"/>
                    <a:gd name="connsiteX6" fmla="*/ 62044 w 62044"/>
                    <a:gd name="connsiteY6" fmla="*/ 15909 h 20681"/>
                    <a:gd name="connsiteX7" fmla="*/ 57271 w 62044"/>
                    <a:gd name="connsiteY7" fmla="*/ 20681 h 2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0681">
                      <a:moveTo>
                        <a:pt x="57271" y="20681"/>
                      </a:moveTo>
                      <a:cubicBezTo>
                        <a:pt x="57271" y="20681"/>
                        <a:pt x="57271" y="20681"/>
                        <a:pt x="57271" y="20681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9545"/>
                      </a:lnTo>
                      <a:cubicBezTo>
                        <a:pt x="60453" y="9545"/>
                        <a:pt x="62044" y="12727"/>
                        <a:pt x="62044" y="15909"/>
                      </a:cubicBezTo>
                      <a:cubicBezTo>
                        <a:pt x="62044" y="19091"/>
                        <a:pt x="60453" y="20681"/>
                        <a:pt x="57271" y="2068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id="{E7DC4736-30B2-4C9B-87BE-D93BC0AD0374}"/>
                    </a:ext>
                  </a:extLst>
                </p:cNvPr>
                <p:cNvSpPr/>
                <p:nvPr/>
              </p:nvSpPr>
              <p:spPr>
                <a:xfrm>
                  <a:off x="6080830" y="-117329"/>
                  <a:ext cx="62044" cy="17499"/>
                </a:xfrm>
                <a:custGeom>
                  <a:avLst/>
                  <a:gdLst>
                    <a:gd name="connsiteX0" fmla="*/ 57272 w 62044"/>
                    <a:gd name="connsiteY0" fmla="*/ 17500 h 17499"/>
                    <a:gd name="connsiteX1" fmla="*/ 57272 w 62044"/>
                    <a:gd name="connsiteY1" fmla="*/ 17500 h 17499"/>
                    <a:gd name="connsiteX2" fmla="*/ 4773 w 62044"/>
                    <a:gd name="connsiteY2" fmla="*/ 11136 h 17499"/>
                    <a:gd name="connsiteX3" fmla="*/ 0 w 62044"/>
                    <a:gd name="connsiteY3" fmla="*/ 4773 h 17499"/>
                    <a:gd name="connsiteX4" fmla="*/ 6364 w 62044"/>
                    <a:gd name="connsiteY4" fmla="*/ 0 h 17499"/>
                    <a:gd name="connsiteX5" fmla="*/ 57272 w 62044"/>
                    <a:gd name="connsiteY5" fmla="*/ 6364 h 17499"/>
                    <a:gd name="connsiteX6" fmla="*/ 62044 w 62044"/>
                    <a:gd name="connsiteY6" fmla="*/ 12727 h 17499"/>
                    <a:gd name="connsiteX7" fmla="*/ 57272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57272" y="17500"/>
                      </a:moveTo>
                      <a:cubicBezTo>
                        <a:pt x="57272" y="17500"/>
                        <a:pt x="55681" y="17500"/>
                        <a:pt x="57272" y="17500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6364"/>
                      </a:lnTo>
                      <a:cubicBezTo>
                        <a:pt x="60453" y="6364"/>
                        <a:pt x="62044" y="9545"/>
                        <a:pt x="62044" y="12727"/>
                      </a:cubicBezTo>
                      <a:cubicBezTo>
                        <a:pt x="62044" y="14318"/>
                        <a:pt x="60453" y="17500"/>
                        <a:pt x="57272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id="{BC053EC8-245A-4704-B7C0-32214CFF4BA9}"/>
                    </a:ext>
                  </a:extLst>
                </p:cNvPr>
                <p:cNvSpPr/>
                <p:nvPr/>
              </p:nvSpPr>
              <p:spPr>
                <a:xfrm>
                  <a:off x="6076058" y="-74376"/>
                  <a:ext cx="63635" cy="15908"/>
                </a:xfrm>
                <a:custGeom>
                  <a:avLst/>
                  <a:gdLst>
                    <a:gd name="connsiteX0" fmla="*/ 57271 w 63635"/>
                    <a:gd name="connsiteY0" fmla="*/ 15909 h 15908"/>
                    <a:gd name="connsiteX1" fmla="*/ 57271 w 63635"/>
                    <a:gd name="connsiteY1" fmla="*/ 15909 h 15908"/>
                    <a:gd name="connsiteX2" fmla="*/ 4772 w 63635"/>
                    <a:gd name="connsiteY2" fmla="*/ 11136 h 15908"/>
                    <a:gd name="connsiteX3" fmla="*/ 0 w 63635"/>
                    <a:gd name="connsiteY3" fmla="*/ 4773 h 15908"/>
                    <a:gd name="connsiteX4" fmla="*/ 6363 w 63635"/>
                    <a:gd name="connsiteY4" fmla="*/ 0 h 15908"/>
                    <a:gd name="connsiteX5" fmla="*/ 58862 w 63635"/>
                    <a:gd name="connsiteY5" fmla="*/ 4773 h 15908"/>
                    <a:gd name="connsiteX6" fmla="*/ 63635 w 63635"/>
                    <a:gd name="connsiteY6" fmla="*/ 11136 h 15908"/>
                    <a:gd name="connsiteX7" fmla="*/ 57271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57271" y="15909"/>
                      </a:moveTo>
                      <a:cubicBezTo>
                        <a:pt x="57271" y="15909"/>
                        <a:pt x="57271" y="15909"/>
                        <a:pt x="57271" y="15909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8862" y="4773"/>
                      </a:lnTo>
                      <a:cubicBezTo>
                        <a:pt x="62044" y="4773"/>
                        <a:pt x="63635" y="7954"/>
                        <a:pt x="63635" y="11136"/>
                      </a:cubicBezTo>
                      <a:cubicBezTo>
                        <a:pt x="62044" y="14318"/>
                        <a:pt x="60453" y="15909"/>
                        <a:pt x="57271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id="{F9167AD3-E6FD-4E52-B650-487D6DDCA735}"/>
                </a:ext>
              </a:extLst>
            </p:cNvPr>
            <p:cNvSpPr/>
            <p:nvPr/>
          </p:nvSpPr>
          <p:spPr>
            <a:xfrm>
              <a:off x="5916339" y="-12331"/>
              <a:ext cx="2184906" cy="285910"/>
            </a:xfrm>
            <a:custGeom>
              <a:avLst/>
              <a:gdLst>
                <a:gd name="connsiteX0" fmla="*/ 2184906 w 2184906"/>
                <a:gd name="connsiteY0" fmla="*/ 139997 h 285910"/>
                <a:gd name="connsiteX1" fmla="*/ 2168997 w 2184906"/>
                <a:gd name="connsiteY1" fmla="*/ 0 h 285910"/>
                <a:gd name="connsiteX2" fmla="*/ 19722 w 2184906"/>
                <a:gd name="connsiteY2" fmla="*/ 0 h 285910"/>
                <a:gd name="connsiteX3" fmla="*/ 631 w 2184906"/>
                <a:gd name="connsiteY3" fmla="*/ 275222 h 285910"/>
                <a:gd name="connsiteX4" fmla="*/ 2184906 w 2184906"/>
                <a:gd name="connsiteY4" fmla="*/ 139997 h 28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06" h="285910">
                  <a:moveTo>
                    <a:pt x="2184906" y="139997"/>
                  </a:moveTo>
                  <a:cubicBezTo>
                    <a:pt x="2184906" y="82726"/>
                    <a:pt x="2180134" y="30227"/>
                    <a:pt x="2168997" y="0"/>
                  </a:cubicBezTo>
                  <a:lnTo>
                    <a:pt x="19722" y="0"/>
                  </a:lnTo>
                  <a:cubicBezTo>
                    <a:pt x="19722" y="0"/>
                    <a:pt x="-4142" y="146361"/>
                    <a:pt x="631" y="275222"/>
                  </a:cubicBezTo>
                  <a:cubicBezTo>
                    <a:pt x="729253" y="299085"/>
                    <a:pt x="1473784" y="294312"/>
                    <a:pt x="2184906" y="139997"/>
                  </a:cubicBezTo>
                  <a:close/>
                </a:path>
              </a:pathLst>
            </a:custGeom>
            <a:solidFill>
              <a:srgbClr val="C6D605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id="{ADB62269-71B3-40F0-9028-D2BD4CCEF144}"/>
                </a:ext>
              </a:extLst>
            </p:cNvPr>
            <p:cNvSpPr/>
            <p:nvPr/>
          </p:nvSpPr>
          <p:spPr>
            <a:xfrm>
              <a:off x="5916970" y="127665"/>
              <a:ext cx="2182786" cy="279994"/>
            </a:xfrm>
            <a:custGeom>
              <a:avLst/>
              <a:gdLst>
                <a:gd name="connsiteX0" fmla="*/ 0 w 2182786"/>
                <a:gd name="connsiteY0" fmla="*/ 135225 h 279994"/>
                <a:gd name="connsiteX1" fmla="*/ 28636 w 2182786"/>
                <a:gd name="connsiteY1" fmla="*/ 279995 h 279994"/>
                <a:gd name="connsiteX2" fmla="*/ 2166775 w 2182786"/>
                <a:gd name="connsiteY2" fmla="*/ 279995 h 279994"/>
                <a:gd name="connsiteX3" fmla="*/ 2182684 w 2182786"/>
                <a:gd name="connsiteY3" fmla="*/ 0 h 279994"/>
                <a:gd name="connsiteX4" fmla="*/ 0 w 2182786"/>
                <a:gd name="connsiteY4" fmla="*/ 135225 h 27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786" h="279994">
                  <a:moveTo>
                    <a:pt x="0" y="135225"/>
                  </a:moveTo>
                  <a:cubicBezTo>
                    <a:pt x="3182" y="190905"/>
                    <a:pt x="11136" y="244995"/>
                    <a:pt x="28636" y="279995"/>
                  </a:cubicBezTo>
                  <a:lnTo>
                    <a:pt x="2166775" y="279995"/>
                  </a:lnTo>
                  <a:cubicBezTo>
                    <a:pt x="2166775" y="279995"/>
                    <a:pt x="2184275" y="127270"/>
                    <a:pt x="2182684" y="0"/>
                  </a:cubicBezTo>
                  <a:cubicBezTo>
                    <a:pt x="1473153" y="154315"/>
                    <a:pt x="728622" y="159088"/>
                    <a:pt x="0" y="135225"/>
                  </a:cubicBezTo>
                  <a:close/>
                </a:path>
              </a:pathLst>
            </a:custGeom>
            <a:solidFill>
              <a:srgbClr val="C1C600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682" name="Graphic 378">
              <a:extLst>
                <a:ext uri="{FF2B5EF4-FFF2-40B4-BE49-F238E27FC236}">
                  <a16:creationId xmlns:a16="http://schemas.microsoft.com/office/drawing/2014/main" id="{10CF5584-92DD-4B57-B58D-DEC4106D703F}"/>
                </a:ext>
              </a:extLst>
            </p:cNvPr>
            <p:cNvGrpSpPr/>
            <p:nvPr/>
          </p:nvGrpSpPr>
          <p:grpSpPr>
            <a:xfrm>
              <a:off x="6636047" y="79533"/>
              <a:ext cx="804983" cy="176992"/>
              <a:chOff x="6636047" y="79533"/>
              <a:chExt cx="804983" cy="176992"/>
            </a:xfrm>
          </p:grpSpPr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id="{F7104994-D627-4BE2-8998-381A865A044C}"/>
                  </a:ext>
                </a:extLst>
              </p:cNvPr>
              <p:cNvSpPr/>
              <p:nvPr/>
            </p:nvSpPr>
            <p:spPr>
              <a:xfrm>
                <a:off x="6636047" y="165846"/>
                <a:ext cx="159087" cy="79543"/>
              </a:xfrm>
              <a:custGeom>
                <a:avLst/>
                <a:gdLst>
                  <a:gd name="connsiteX0" fmla="*/ 159088 w 159087"/>
                  <a:gd name="connsiteY0" fmla="*/ 39772 h 79543"/>
                  <a:gd name="connsiteX1" fmla="*/ 79544 w 159087"/>
                  <a:gd name="connsiteY1" fmla="*/ 79544 h 79543"/>
                  <a:gd name="connsiteX2" fmla="*/ 0 w 159087"/>
                  <a:gd name="connsiteY2" fmla="*/ 39772 h 79543"/>
                  <a:gd name="connsiteX3" fmla="*/ 79544 w 159087"/>
                  <a:gd name="connsiteY3" fmla="*/ 0 h 79543"/>
                  <a:gd name="connsiteX4" fmla="*/ 159088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159088" y="39772"/>
                    </a:moveTo>
                    <a:cubicBezTo>
                      <a:pt x="159088" y="62044"/>
                      <a:pt x="124089" y="79544"/>
                      <a:pt x="79544" y="79544"/>
                    </a:cubicBezTo>
                    <a:cubicBezTo>
                      <a:pt x="36590" y="79544"/>
                      <a:pt x="0" y="62044"/>
                      <a:pt x="0" y="39772"/>
                    </a:cubicBezTo>
                    <a:cubicBezTo>
                      <a:pt x="0" y="17500"/>
                      <a:pt x="34999" y="0"/>
                      <a:pt x="79544" y="0"/>
                    </a:cubicBezTo>
                    <a:cubicBezTo>
                      <a:pt x="124089" y="0"/>
                      <a:pt x="159088" y="17500"/>
                      <a:pt x="159088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id="{A370569D-CEDF-488C-BEA8-42BC50CB3051}"/>
                  </a:ext>
                </a:extLst>
              </p:cNvPr>
              <p:cNvSpPr/>
              <p:nvPr/>
            </p:nvSpPr>
            <p:spPr>
              <a:xfrm>
                <a:off x="7281943" y="176982"/>
                <a:ext cx="159087" cy="79543"/>
              </a:xfrm>
              <a:custGeom>
                <a:avLst/>
                <a:gdLst>
                  <a:gd name="connsiteX0" fmla="*/ 0 w 159087"/>
                  <a:gd name="connsiteY0" fmla="*/ 39772 h 79543"/>
                  <a:gd name="connsiteX1" fmla="*/ 79544 w 159087"/>
                  <a:gd name="connsiteY1" fmla="*/ 79544 h 79543"/>
                  <a:gd name="connsiteX2" fmla="*/ 159088 w 159087"/>
                  <a:gd name="connsiteY2" fmla="*/ 39772 h 79543"/>
                  <a:gd name="connsiteX3" fmla="*/ 79544 w 159087"/>
                  <a:gd name="connsiteY3" fmla="*/ 0 h 79543"/>
                  <a:gd name="connsiteX4" fmla="*/ 0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0" y="39772"/>
                    </a:moveTo>
                    <a:cubicBezTo>
                      <a:pt x="0" y="62044"/>
                      <a:pt x="35000" y="79544"/>
                      <a:pt x="79544" y="79544"/>
                    </a:cubicBezTo>
                    <a:cubicBezTo>
                      <a:pt x="122498" y="79544"/>
                      <a:pt x="159088" y="62044"/>
                      <a:pt x="159088" y="39772"/>
                    </a:cubicBezTo>
                    <a:cubicBezTo>
                      <a:pt x="159088" y="17500"/>
                      <a:pt x="124089" y="0"/>
                      <a:pt x="79544" y="0"/>
                    </a:cubicBezTo>
                    <a:cubicBezTo>
                      <a:pt x="35000" y="0"/>
                      <a:pt x="0" y="17500"/>
                      <a:pt x="0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id="{59907858-DD99-472C-9A58-0B333F35A92E}"/>
                  </a:ext>
                </a:extLst>
              </p:cNvPr>
              <p:cNvSpPr/>
              <p:nvPr/>
            </p:nvSpPr>
            <p:spPr>
              <a:xfrm>
                <a:off x="6691652" y="89484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id="{211F0BE3-AFEC-48C5-9AA9-A50A542006C5}"/>
                  </a:ext>
                </a:extLst>
              </p:cNvPr>
              <p:cNvSpPr/>
              <p:nvPr/>
            </p:nvSpPr>
            <p:spPr>
              <a:xfrm>
                <a:off x="7283459" y="97438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id="{55A1AA6B-D525-4281-B99F-F87029FE1B8D}"/>
                  </a:ext>
                </a:extLst>
              </p:cNvPr>
              <p:cNvSpPr/>
              <p:nvPr/>
            </p:nvSpPr>
            <p:spPr>
              <a:xfrm>
                <a:off x="6833888" y="79533"/>
                <a:ext cx="415176" cy="92847"/>
              </a:xfrm>
              <a:custGeom>
                <a:avLst/>
                <a:gdLst>
                  <a:gd name="connsiteX0" fmla="*/ 42381 w 415176"/>
                  <a:gd name="connsiteY0" fmla="*/ 81540 h 92847"/>
                  <a:gd name="connsiteX1" fmla="*/ 13745 w 415176"/>
                  <a:gd name="connsiteY1" fmla="*/ 60859 h 92847"/>
                  <a:gd name="connsiteX2" fmla="*/ 1018 w 415176"/>
                  <a:gd name="connsiteY2" fmla="*/ 8360 h 92847"/>
                  <a:gd name="connsiteX3" fmla="*/ 13745 w 415176"/>
                  <a:gd name="connsiteY3" fmla="*/ 405 h 92847"/>
                  <a:gd name="connsiteX4" fmla="*/ 21700 w 415176"/>
                  <a:gd name="connsiteY4" fmla="*/ 13132 h 92847"/>
                  <a:gd name="connsiteX5" fmla="*/ 29654 w 415176"/>
                  <a:gd name="connsiteY5" fmla="*/ 46541 h 92847"/>
                  <a:gd name="connsiteX6" fmla="*/ 85335 w 415176"/>
                  <a:gd name="connsiteY6" fmla="*/ 65631 h 92847"/>
                  <a:gd name="connsiteX7" fmla="*/ 228514 w 415176"/>
                  <a:gd name="connsiteY7" fmla="*/ 67222 h 92847"/>
                  <a:gd name="connsiteX8" fmla="*/ 228514 w 415176"/>
                  <a:gd name="connsiteY8" fmla="*/ 67222 h 92847"/>
                  <a:gd name="connsiteX9" fmla="*/ 325557 w 415176"/>
                  <a:gd name="connsiteY9" fmla="*/ 68813 h 92847"/>
                  <a:gd name="connsiteX10" fmla="*/ 382829 w 415176"/>
                  <a:gd name="connsiteY10" fmla="*/ 51314 h 92847"/>
                  <a:gd name="connsiteX11" fmla="*/ 392374 w 415176"/>
                  <a:gd name="connsiteY11" fmla="*/ 17905 h 92847"/>
                  <a:gd name="connsiteX12" fmla="*/ 401919 w 415176"/>
                  <a:gd name="connsiteY12" fmla="*/ 5178 h 92847"/>
                  <a:gd name="connsiteX13" fmla="*/ 414646 w 415176"/>
                  <a:gd name="connsiteY13" fmla="*/ 14723 h 92847"/>
                  <a:gd name="connsiteX14" fmla="*/ 400328 w 415176"/>
                  <a:gd name="connsiteY14" fmla="*/ 67222 h 92847"/>
                  <a:gd name="connsiteX15" fmla="*/ 325557 w 415176"/>
                  <a:gd name="connsiteY15" fmla="*/ 92676 h 92847"/>
                  <a:gd name="connsiteX16" fmla="*/ 182378 w 415176"/>
                  <a:gd name="connsiteY16" fmla="*/ 91085 h 92847"/>
                  <a:gd name="connsiteX17" fmla="*/ 182378 w 415176"/>
                  <a:gd name="connsiteY17" fmla="*/ 91085 h 92847"/>
                  <a:gd name="connsiteX18" fmla="*/ 85335 w 415176"/>
                  <a:gd name="connsiteY18" fmla="*/ 89495 h 92847"/>
                  <a:gd name="connsiteX19" fmla="*/ 42381 w 415176"/>
                  <a:gd name="connsiteY19" fmla="*/ 81540 h 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5176" h="92847">
                    <a:moveTo>
                      <a:pt x="42381" y="81540"/>
                    </a:moveTo>
                    <a:cubicBezTo>
                      <a:pt x="29654" y="76768"/>
                      <a:pt x="20109" y="70404"/>
                      <a:pt x="13745" y="60859"/>
                    </a:cubicBezTo>
                    <a:cubicBezTo>
                      <a:pt x="-5345" y="36996"/>
                      <a:pt x="1018" y="9951"/>
                      <a:pt x="1018" y="8360"/>
                    </a:cubicBezTo>
                    <a:cubicBezTo>
                      <a:pt x="2609" y="1996"/>
                      <a:pt x="8973" y="-1185"/>
                      <a:pt x="13745" y="405"/>
                    </a:cubicBezTo>
                    <a:cubicBezTo>
                      <a:pt x="20109" y="1996"/>
                      <a:pt x="23290" y="8360"/>
                      <a:pt x="21700" y="13132"/>
                    </a:cubicBezTo>
                    <a:cubicBezTo>
                      <a:pt x="21700" y="13132"/>
                      <a:pt x="18518" y="32223"/>
                      <a:pt x="29654" y="46541"/>
                    </a:cubicBezTo>
                    <a:cubicBezTo>
                      <a:pt x="39199" y="59268"/>
                      <a:pt x="58290" y="65631"/>
                      <a:pt x="85335" y="65631"/>
                    </a:cubicBezTo>
                    <a:lnTo>
                      <a:pt x="228514" y="67222"/>
                    </a:lnTo>
                    <a:cubicBezTo>
                      <a:pt x="228514" y="67222"/>
                      <a:pt x="228514" y="67222"/>
                      <a:pt x="228514" y="67222"/>
                    </a:cubicBezTo>
                    <a:lnTo>
                      <a:pt x="325557" y="68813"/>
                    </a:lnTo>
                    <a:cubicBezTo>
                      <a:pt x="352602" y="68813"/>
                      <a:pt x="371693" y="62450"/>
                      <a:pt x="382829" y="51314"/>
                    </a:cubicBezTo>
                    <a:cubicBezTo>
                      <a:pt x="395556" y="36996"/>
                      <a:pt x="392374" y="17905"/>
                      <a:pt x="392374" y="17905"/>
                    </a:cubicBezTo>
                    <a:cubicBezTo>
                      <a:pt x="390783" y="11542"/>
                      <a:pt x="395556" y="6769"/>
                      <a:pt x="401919" y="5178"/>
                    </a:cubicBezTo>
                    <a:cubicBezTo>
                      <a:pt x="408283" y="3587"/>
                      <a:pt x="413055" y="8360"/>
                      <a:pt x="414646" y="14723"/>
                    </a:cubicBezTo>
                    <a:cubicBezTo>
                      <a:pt x="414646" y="16314"/>
                      <a:pt x="419419" y="43359"/>
                      <a:pt x="400328" y="67222"/>
                    </a:cubicBezTo>
                    <a:cubicBezTo>
                      <a:pt x="386011" y="84722"/>
                      <a:pt x="360556" y="94267"/>
                      <a:pt x="325557" y="92676"/>
                    </a:cubicBezTo>
                    <a:lnTo>
                      <a:pt x="182378" y="91085"/>
                    </a:lnTo>
                    <a:cubicBezTo>
                      <a:pt x="182378" y="91085"/>
                      <a:pt x="182378" y="91085"/>
                      <a:pt x="182378" y="91085"/>
                    </a:cubicBezTo>
                    <a:lnTo>
                      <a:pt x="85335" y="89495"/>
                    </a:lnTo>
                    <a:cubicBezTo>
                      <a:pt x="69426" y="89495"/>
                      <a:pt x="55108" y="86313"/>
                      <a:pt x="42381" y="8154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88" name="Graphic 378">
              <a:extLst>
                <a:ext uri="{FF2B5EF4-FFF2-40B4-BE49-F238E27FC236}">
                  <a16:creationId xmlns:a16="http://schemas.microsoft.com/office/drawing/2014/main" id="{40D6826D-2A94-4146-BF5A-005E5C3172BD}"/>
                </a:ext>
              </a:extLst>
            </p:cNvPr>
            <p:cNvGrpSpPr/>
            <p:nvPr/>
          </p:nvGrpSpPr>
          <p:grpSpPr>
            <a:xfrm>
              <a:off x="5953560" y="313798"/>
              <a:ext cx="2117881" cy="93861"/>
              <a:chOff x="5953560" y="313798"/>
              <a:chExt cx="2117881" cy="93861"/>
            </a:xfrm>
            <a:solidFill>
              <a:srgbClr val="88BA00"/>
            </a:solidFill>
          </p:grpSpPr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id="{531E8536-D474-4A87-A93E-0D3F4145F513}"/>
                  </a:ext>
                </a:extLst>
              </p:cNvPr>
              <p:cNvSpPr/>
              <p:nvPr/>
            </p:nvSpPr>
            <p:spPr>
              <a:xfrm>
                <a:off x="6084012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id="{B02B84E0-C655-46BA-8060-394EEBBEAF8F}"/>
                  </a:ext>
                </a:extLst>
              </p:cNvPr>
              <p:cNvSpPr/>
              <p:nvPr/>
            </p:nvSpPr>
            <p:spPr>
              <a:xfrm>
                <a:off x="6386279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id="{DB7C01A4-42E3-4F0F-9617-B7F80624F0CF}"/>
                  </a:ext>
                </a:extLst>
              </p:cNvPr>
              <p:cNvSpPr/>
              <p:nvPr/>
            </p:nvSpPr>
            <p:spPr>
              <a:xfrm>
                <a:off x="6690137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id="{2A8727CE-17B2-4258-9E20-65A40E2F151C}"/>
                  </a:ext>
                </a:extLst>
              </p:cNvPr>
              <p:cNvSpPr/>
              <p:nvPr/>
            </p:nvSpPr>
            <p:spPr>
              <a:xfrm>
                <a:off x="6992403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id="{36F6ACFB-CDA4-4BFD-8294-AC9E8E7A8A12}"/>
                  </a:ext>
                </a:extLst>
              </p:cNvPr>
              <p:cNvSpPr/>
              <p:nvPr/>
            </p:nvSpPr>
            <p:spPr>
              <a:xfrm>
                <a:off x="7294670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id="{EB53231E-E70F-42FD-A7E3-19425CC29A7A}"/>
                  </a:ext>
                </a:extLst>
              </p:cNvPr>
              <p:cNvSpPr/>
              <p:nvPr/>
            </p:nvSpPr>
            <p:spPr>
              <a:xfrm>
                <a:off x="7596937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id="{85CBAA6C-F4B1-4D6F-AF77-34FD95B28397}"/>
                  </a:ext>
                </a:extLst>
              </p:cNvPr>
              <p:cNvSpPr/>
              <p:nvPr/>
            </p:nvSpPr>
            <p:spPr>
              <a:xfrm>
                <a:off x="7899204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id="{55B04422-6A28-4C74-916C-8ED621F979DE}"/>
                  </a:ext>
                </a:extLst>
              </p:cNvPr>
              <p:cNvSpPr/>
              <p:nvPr/>
            </p:nvSpPr>
            <p:spPr>
              <a:xfrm>
                <a:off x="6146057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id="{EB9F309A-06AF-4902-9FBA-5EA96A3B6ADA}"/>
                  </a:ext>
                </a:extLst>
              </p:cNvPr>
              <p:cNvSpPr/>
              <p:nvPr/>
            </p:nvSpPr>
            <p:spPr>
              <a:xfrm>
                <a:off x="6448323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id="{7982BE2D-2436-49BA-A7F8-FB62724E9651}"/>
                  </a:ext>
                </a:extLst>
              </p:cNvPr>
              <p:cNvSpPr/>
              <p:nvPr/>
            </p:nvSpPr>
            <p:spPr>
              <a:xfrm>
                <a:off x="675059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id="{90C6C34E-B029-4EE1-9374-B93F369AD71D}"/>
                  </a:ext>
                </a:extLst>
              </p:cNvPr>
              <p:cNvSpPr/>
              <p:nvPr/>
            </p:nvSpPr>
            <p:spPr>
              <a:xfrm>
                <a:off x="70528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id="{F8279197-8826-47ED-9370-A6E705F1D672}"/>
                  </a:ext>
                </a:extLst>
              </p:cNvPr>
              <p:cNvSpPr/>
              <p:nvPr/>
            </p:nvSpPr>
            <p:spPr>
              <a:xfrm>
                <a:off x="735512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id="{EF83CA87-BC28-4311-B712-CBB02A7C43A5}"/>
                  </a:ext>
                </a:extLst>
              </p:cNvPr>
              <p:cNvSpPr/>
              <p:nvPr/>
            </p:nvSpPr>
            <p:spPr>
              <a:xfrm>
                <a:off x="7657390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id="{622A48D4-D173-4022-B025-1BBE449DD714}"/>
                  </a:ext>
                </a:extLst>
              </p:cNvPr>
              <p:cNvSpPr/>
              <p:nvPr/>
            </p:nvSpPr>
            <p:spPr>
              <a:xfrm>
                <a:off x="79596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id="{2B0A2055-A60F-4903-9446-ABC8E839FA51}"/>
                  </a:ext>
                </a:extLst>
              </p:cNvPr>
              <p:cNvSpPr/>
              <p:nvPr/>
            </p:nvSpPr>
            <p:spPr>
              <a:xfrm>
                <a:off x="619537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id="{45C7E326-F6E7-4A0E-AAB7-78B5AC545465}"/>
                  </a:ext>
                </a:extLst>
              </p:cNvPr>
              <p:cNvSpPr/>
              <p:nvPr/>
            </p:nvSpPr>
            <p:spPr>
              <a:xfrm>
                <a:off x="649923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id="{1DE51A61-A6FF-4EFE-B7CC-2AEECE0BBEC5}"/>
                  </a:ext>
                </a:extLst>
              </p:cNvPr>
              <p:cNvSpPr/>
              <p:nvPr/>
            </p:nvSpPr>
            <p:spPr>
              <a:xfrm>
                <a:off x="6801498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id="{D2658E41-8F1A-415D-B324-E2FA92108107}"/>
                  </a:ext>
                </a:extLst>
              </p:cNvPr>
              <p:cNvSpPr/>
              <p:nvPr/>
            </p:nvSpPr>
            <p:spPr>
              <a:xfrm>
                <a:off x="7103765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id="{B7FFC916-12A4-4664-8CD8-AA7ECE6AED74}"/>
                  </a:ext>
                </a:extLst>
              </p:cNvPr>
              <p:cNvSpPr/>
              <p:nvPr/>
            </p:nvSpPr>
            <p:spPr>
              <a:xfrm>
                <a:off x="740603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id="{57CCF7A0-B19C-48C3-924A-9C5F53637E4C}"/>
                  </a:ext>
                </a:extLst>
              </p:cNvPr>
              <p:cNvSpPr/>
              <p:nvPr/>
            </p:nvSpPr>
            <p:spPr>
              <a:xfrm>
                <a:off x="770829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id="{679A540E-70B2-43D9-952E-0B5DF124605E}"/>
                  </a:ext>
                </a:extLst>
              </p:cNvPr>
              <p:cNvSpPr/>
              <p:nvPr/>
            </p:nvSpPr>
            <p:spPr>
              <a:xfrm>
                <a:off x="801056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id="{4307BFC3-D7D4-48FC-B569-7FFAD7831826}"/>
                  </a:ext>
                </a:extLst>
              </p:cNvPr>
              <p:cNvSpPr/>
              <p:nvPr/>
            </p:nvSpPr>
            <p:spPr>
              <a:xfrm>
                <a:off x="6246282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id="{312E4216-3313-4BC1-A18C-0D734C86E66C}"/>
                  </a:ext>
                </a:extLst>
              </p:cNvPr>
              <p:cNvSpPr/>
              <p:nvPr/>
            </p:nvSpPr>
            <p:spPr>
              <a:xfrm>
                <a:off x="654854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id="{06D48A65-49CB-4807-9CB9-66F046A44694}"/>
                  </a:ext>
                </a:extLst>
              </p:cNvPr>
              <p:cNvSpPr/>
              <p:nvPr/>
            </p:nvSpPr>
            <p:spPr>
              <a:xfrm>
                <a:off x="685081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id="{96855B7D-1360-4E1C-A355-A7CA830FF5F6}"/>
                  </a:ext>
                </a:extLst>
              </p:cNvPr>
              <p:cNvSpPr/>
              <p:nvPr/>
            </p:nvSpPr>
            <p:spPr>
              <a:xfrm>
                <a:off x="7153082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id="{EAC5161D-0C47-42EA-B67F-7882D840FEF7}"/>
                  </a:ext>
                </a:extLst>
              </p:cNvPr>
              <p:cNvSpPr/>
              <p:nvPr/>
            </p:nvSpPr>
            <p:spPr>
              <a:xfrm>
                <a:off x="745534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id="{CC7B8D14-9418-432B-BE4E-585EEC0BEDAF}"/>
                  </a:ext>
                </a:extLst>
              </p:cNvPr>
              <p:cNvSpPr/>
              <p:nvPr/>
            </p:nvSpPr>
            <p:spPr>
              <a:xfrm>
                <a:off x="7757615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id="{79DF8D1F-7D05-4FEE-947B-B983C3F82B96}"/>
                  </a:ext>
                </a:extLst>
              </p:cNvPr>
              <p:cNvSpPr/>
              <p:nvPr/>
            </p:nvSpPr>
            <p:spPr>
              <a:xfrm>
                <a:off x="805988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id="{C3B43B33-0060-4C59-9C21-92379C1D86B3}"/>
                  </a:ext>
                </a:extLst>
              </p:cNvPr>
              <p:cNvSpPr/>
              <p:nvPr/>
            </p:nvSpPr>
            <p:spPr>
              <a:xfrm>
                <a:off x="6292417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id="{9C7E1C60-5125-4622-8FAE-FF6CB6B0A9F1}"/>
                  </a:ext>
                </a:extLst>
              </p:cNvPr>
              <p:cNvSpPr/>
              <p:nvPr/>
            </p:nvSpPr>
            <p:spPr>
              <a:xfrm>
                <a:off x="6594684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id="{030947F3-7AF7-4D2B-9721-350ED7A1CBE3}"/>
                  </a:ext>
                </a:extLst>
              </p:cNvPr>
              <p:cNvSpPr/>
              <p:nvPr/>
            </p:nvSpPr>
            <p:spPr>
              <a:xfrm>
                <a:off x="689695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id="{A365BCA7-1657-4C29-AB28-B1F6B6EAFEFF}"/>
                  </a:ext>
                </a:extLst>
              </p:cNvPr>
              <p:cNvSpPr/>
              <p:nvPr/>
            </p:nvSpPr>
            <p:spPr>
              <a:xfrm>
                <a:off x="719921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id="{510B6FA5-EA69-41DB-901E-71EE9C5BEEBA}"/>
                  </a:ext>
                </a:extLst>
              </p:cNvPr>
              <p:cNvSpPr/>
              <p:nvPr/>
            </p:nvSpPr>
            <p:spPr>
              <a:xfrm>
                <a:off x="750148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id="{BA5E7B92-8117-4ACF-9956-B6679E4BADF0}"/>
                  </a:ext>
                </a:extLst>
              </p:cNvPr>
              <p:cNvSpPr/>
              <p:nvPr/>
            </p:nvSpPr>
            <p:spPr>
              <a:xfrm>
                <a:off x="7803751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id="{7D361B11-98DF-447A-9C5C-0A38FDF02627}"/>
                  </a:ext>
                </a:extLst>
              </p:cNvPr>
              <p:cNvSpPr/>
              <p:nvPr/>
            </p:nvSpPr>
            <p:spPr>
              <a:xfrm>
                <a:off x="63353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id="{AFD88314-E56A-4CA6-A2B3-8F72EA4D88CE}"/>
                  </a:ext>
                </a:extLst>
              </p:cNvPr>
              <p:cNvSpPr/>
              <p:nvPr/>
            </p:nvSpPr>
            <p:spPr>
              <a:xfrm>
                <a:off x="5953560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id="{A0E11657-F557-4126-945B-F4047973062A}"/>
                  </a:ext>
                </a:extLst>
              </p:cNvPr>
              <p:cNvSpPr/>
              <p:nvPr/>
            </p:nvSpPr>
            <p:spPr>
              <a:xfrm>
                <a:off x="5999696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id="{C4283604-C977-410A-9724-0FF6996948B7}"/>
                  </a:ext>
                </a:extLst>
              </p:cNvPr>
              <p:cNvSpPr/>
              <p:nvPr/>
            </p:nvSpPr>
            <p:spPr>
              <a:xfrm>
                <a:off x="604424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id="{41333A86-7284-4C32-A1B5-6DF946603A90}"/>
                  </a:ext>
                </a:extLst>
              </p:cNvPr>
              <p:cNvSpPr/>
              <p:nvPr/>
            </p:nvSpPr>
            <p:spPr>
              <a:xfrm>
                <a:off x="663763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id="{274B5546-E912-4C74-8109-23C4C0C33060}"/>
                  </a:ext>
                </a:extLst>
              </p:cNvPr>
              <p:cNvSpPr/>
              <p:nvPr/>
            </p:nvSpPr>
            <p:spPr>
              <a:xfrm>
                <a:off x="693990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id="{B0C9F8B5-3661-446A-BB4E-DB849BF269C0}"/>
                  </a:ext>
                </a:extLst>
              </p:cNvPr>
              <p:cNvSpPr/>
              <p:nvPr/>
            </p:nvSpPr>
            <p:spPr>
              <a:xfrm>
                <a:off x="72421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id="{C329D887-BFAE-477B-B22B-73837F0E1DE4}"/>
                  </a:ext>
                </a:extLst>
              </p:cNvPr>
              <p:cNvSpPr/>
              <p:nvPr/>
            </p:nvSpPr>
            <p:spPr>
              <a:xfrm>
                <a:off x="754602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id="{22909C62-C4E2-4041-9FA2-54F76DDFBB18}"/>
                  </a:ext>
                </a:extLst>
              </p:cNvPr>
              <p:cNvSpPr/>
              <p:nvPr/>
            </p:nvSpPr>
            <p:spPr>
              <a:xfrm>
                <a:off x="7848296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32" name="Graphic 378">
            <a:extLst>
              <a:ext uri="{FF2B5EF4-FFF2-40B4-BE49-F238E27FC236}">
                <a16:creationId xmlns:a16="http://schemas.microsoft.com/office/drawing/2014/main" id="{FEC56861-BEF9-4BBF-A307-905D67882A69}"/>
              </a:ext>
            </a:extLst>
          </p:cNvPr>
          <p:cNvGrpSpPr/>
          <p:nvPr/>
        </p:nvGrpSpPr>
        <p:grpSpPr>
          <a:xfrm rot="17514568">
            <a:off x="6230555" y="5332973"/>
            <a:ext cx="1288581" cy="405605"/>
            <a:chOff x="3525881" y="4485079"/>
            <a:chExt cx="2720400" cy="556807"/>
          </a:xfrm>
        </p:grpSpPr>
        <p:grpSp>
          <p:nvGrpSpPr>
            <p:cNvPr id="3733" name="Graphic 378">
              <a:extLst>
                <a:ext uri="{FF2B5EF4-FFF2-40B4-BE49-F238E27FC236}">
                  <a16:creationId xmlns:a16="http://schemas.microsoft.com/office/drawing/2014/main" id="{F6863CE9-B878-4897-B315-D78CD5D55326}"/>
                </a:ext>
              </a:extLst>
            </p:cNvPr>
            <p:cNvGrpSpPr/>
            <p:nvPr/>
          </p:nvGrpSpPr>
          <p:grpSpPr>
            <a:xfrm>
              <a:off x="3525881" y="4485079"/>
              <a:ext cx="2720400" cy="556807"/>
              <a:chOff x="3525881" y="4485079"/>
              <a:chExt cx="2720400" cy="556807"/>
            </a:xfrm>
          </p:grpSpPr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id="{EBBDE9D8-1868-495F-87C4-00AA471A569D}"/>
                  </a:ext>
                </a:extLst>
              </p:cNvPr>
              <p:cNvSpPr/>
              <p:nvPr/>
            </p:nvSpPr>
            <p:spPr>
              <a:xfrm>
                <a:off x="6107063" y="4623485"/>
                <a:ext cx="139218" cy="268858"/>
              </a:xfrm>
              <a:custGeom>
                <a:avLst/>
                <a:gdLst>
                  <a:gd name="connsiteX0" fmla="*/ 139219 w 139218"/>
                  <a:gd name="connsiteY0" fmla="*/ 138407 h 268858"/>
                  <a:gd name="connsiteX1" fmla="*/ 15130 w 139218"/>
                  <a:gd name="connsiteY1" fmla="*/ 0 h 268858"/>
                  <a:gd name="connsiteX2" fmla="*/ 27857 w 139218"/>
                  <a:gd name="connsiteY2" fmla="*/ 268859 h 268858"/>
                  <a:gd name="connsiteX3" fmla="*/ 139219 w 139218"/>
                  <a:gd name="connsiteY3" fmla="*/ 13840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218" h="268858">
                    <a:moveTo>
                      <a:pt x="139219" y="138407"/>
                    </a:moveTo>
                    <a:cubicBezTo>
                      <a:pt x="139219" y="92271"/>
                      <a:pt x="85129" y="44545"/>
                      <a:pt x="15130" y="0"/>
                    </a:cubicBezTo>
                    <a:cubicBezTo>
                      <a:pt x="-2370" y="73180"/>
                      <a:pt x="-11915" y="174997"/>
                      <a:pt x="27857" y="268859"/>
                    </a:cubicBezTo>
                    <a:cubicBezTo>
                      <a:pt x="91492" y="227496"/>
                      <a:pt x="139219" y="181360"/>
                      <a:pt x="139219" y="138407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735" name="Graphic 378">
                <a:extLst>
                  <a:ext uri="{FF2B5EF4-FFF2-40B4-BE49-F238E27FC236}">
                    <a16:creationId xmlns:a16="http://schemas.microsoft.com/office/drawing/2014/main" id="{FDE6E57D-51E6-4C80-B4FC-27972CCBA6D6}"/>
                  </a:ext>
                </a:extLst>
              </p:cNvPr>
              <p:cNvGrpSpPr/>
              <p:nvPr/>
            </p:nvGrpSpPr>
            <p:grpSpPr>
              <a:xfrm>
                <a:off x="3829739" y="4486670"/>
                <a:ext cx="2305181" cy="555216"/>
                <a:chOff x="3829739" y="4486670"/>
                <a:chExt cx="2305181" cy="555216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id="{114BC408-EF22-466D-8ABB-8006B152846F}"/>
                    </a:ext>
                  </a:extLst>
                </p:cNvPr>
                <p:cNvSpPr/>
                <p:nvPr/>
              </p:nvSpPr>
              <p:spPr>
                <a:xfrm>
                  <a:off x="3829739" y="4491442"/>
                  <a:ext cx="2017232" cy="550443"/>
                </a:xfrm>
                <a:custGeom>
                  <a:avLst/>
                  <a:gdLst>
                    <a:gd name="connsiteX0" fmla="*/ 335675 w 2017232"/>
                    <a:gd name="connsiteY0" fmla="*/ 346811 h 550443"/>
                    <a:gd name="connsiteX1" fmla="*/ 100225 w 2017232"/>
                    <a:gd name="connsiteY1" fmla="*/ 0 h 550443"/>
                    <a:gd name="connsiteX2" fmla="*/ 0 w 2017232"/>
                    <a:gd name="connsiteY2" fmla="*/ 0 h 550443"/>
                    <a:gd name="connsiteX3" fmla="*/ 0 w 2017232"/>
                    <a:gd name="connsiteY3" fmla="*/ 540898 h 550443"/>
                    <a:gd name="connsiteX4" fmla="*/ 1998142 w 2017232"/>
                    <a:gd name="connsiteY4" fmla="*/ 540898 h 550443"/>
                    <a:gd name="connsiteX5" fmla="*/ 1998142 w 2017232"/>
                    <a:gd name="connsiteY5" fmla="*/ 550444 h 550443"/>
                    <a:gd name="connsiteX6" fmla="*/ 2010870 w 2017232"/>
                    <a:gd name="connsiteY6" fmla="*/ 544080 h 550443"/>
                    <a:gd name="connsiteX7" fmla="*/ 2017233 w 2017232"/>
                    <a:gd name="connsiteY7" fmla="*/ 474081 h 550443"/>
                    <a:gd name="connsiteX8" fmla="*/ 335675 w 2017232"/>
                    <a:gd name="connsiteY8" fmla="*/ 346811 h 55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7232" h="550443">
                      <a:moveTo>
                        <a:pt x="335675" y="346811"/>
                      </a:moveTo>
                      <a:cubicBezTo>
                        <a:pt x="181360" y="291130"/>
                        <a:pt x="119316" y="152724"/>
                        <a:pt x="100225" y="0"/>
                      </a:cubicBezTo>
                      <a:lnTo>
                        <a:pt x="0" y="0"/>
                      </a:lnTo>
                      <a:lnTo>
                        <a:pt x="0" y="540898"/>
                      </a:lnTo>
                      <a:lnTo>
                        <a:pt x="1998142" y="540898"/>
                      </a:lnTo>
                      <a:lnTo>
                        <a:pt x="1998142" y="550444"/>
                      </a:lnTo>
                      <a:cubicBezTo>
                        <a:pt x="1998142" y="550444"/>
                        <a:pt x="2002915" y="548853"/>
                        <a:pt x="2010870" y="544080"/>
                      </a:cubicBezTo>
                      <a:cubicBezTo>
                        <a:pt x="2009279" y="520217"/>
                        <a:pt x="2012460" y="496354"/>
                        <a:pt x="2017233" y="474081"/>
                      </a:cubicBezTo>
                      <a:cubicBezTo>
                        <a:pt x="1506561" y="494763"/>
                        <a:pt x="836802" y="510672"/>
                        <a:pt x="335675" y="34681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id="{39ADA8B3-0416-41B3-9666-A7EF103E5F2C}"/>
                    </a:ext>
                  </a:extLst>
                </p:cNvPr>
                <p:cNvSpPr/>
                <p:nvPr/>
              </p:nvSpPr>
              <p:spPr>
                <a:xfrm>
                  <a:off x="3929964" y="4486670"/>
                  <a:ext cx="1947234" cy="491508"/>
                </a:xfrm>
                <a:custGeom>
                  <a:avLst/>
                  <a:gdLst>
                    <a:gd name="connsiteX0" fmla="*/ 1942462 w 1947234"/>
                    <a:gd name="connsiteY0" fmla="*/ 149542 h 491508"/>
                    <a:gd name="connsiteX1" fmla="*/ 1902690 w 1947234"/>
                    <a:gd name="connsiteY1" fmla="*/ 1590 h 491508"/>
                    <a:gd name="connsiteX2" fmla="*/ 1897917 w 1947234"/>
                    <a:gd name="connsiteY2" fmla="*/ 0 h 491508"/>
                    <a:gd name="connsiteX3" fmla="*/ 1897917 w 1947234"/>
                    <a:gd name="connsiteY3" fmla="*/ 4772 h 491508"/>
                    <a:gd name="connsiteX4" fmla="*/ 0 w 1947234"/>
                    <a:gd name="connsiteY4" fmla="*/ 4772 h 491508"/>
                    <a:gd name="connsiteX5" fmla="*/ 235450 w 1947234"/>
                    <a:gd name="connsiteY5" fmla="*/ 351584 h 491508"/>
                    <a:gd name="connsiteX6" fmla="*/ 1918599 w 1947234"/>
                    <a:gd name="connsiteY6" fmla="*/ 478854 h 491508"/>
                    <a:gd name="connsiteX7" fmla="*/ 1947234 w 1947234"/>
                    <a:gd name="connsiteY7" fmla="*/ 392947 h 491508"/>
                    <a:gd name="connsiteX8" fmla="*/ 1942462 w 1947234"/>
                    <a:gd name="connsiteY8" fmla="*/ 149542 h 49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47234" h="491508">
                      <a:moveTo>
                        <a:pt x="1942462" y="149542"/>
                      </a:moveTo>
                      <a:cubicBezTo>
                        <a:pt x="1878827" y="106589"/>
                        <a:pt x="1882008" y="49317"/>
                        <a:pt x="1902690" y="1590"/>
                      </a:cubicBezTo>
                      <a:cubicBezTo>
                        <a:pt x="1899508" y="0"/>
                        <a:pt x="1897917" y="0"/>
                        <a:pt x="1897917" y="0"/>
                      </a:cubicBezTo>
                      <a:lnTo>
                        <a:pt x="1897917" y="4772"/>
                      </a:lnTo>
                      <a:lnTo>
                        <a:pt x="0" y="4772"/>
                      </a:lnTo>
                      <a:cubicBezTo>
                        <a:pt x="19091" y="159088"/>
                        <a:pt x="81135" y="297494"/>
                        <a:pt x="235450" y="351584"/>
                      </a:cubicBezTo>
                      <a:cubicBezTo>
                        <a:pt x="738167" y="515444"/>
                        <a:pt x="1406336" y="499536"/>
                        <a:pt x="1918599" y="478854"/>
                      </a:cubicBezTo>
                      <a:cubicBezTo>
                        <a:pt x="1929735" y="431127"/>
                        <a:pt x="1947234" y="392947"/>
                        <a:pt x="1947234" y="392947"/>
                      </a:cubicBezTo>
                      <a:cubicBezTo>
                        <a:pt x="1791328" y="291130"/>
                        <a:pt x="1942462" y="149542"/>
                        <a:pt x="1942462" y="149542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id="{567B1D2B-09A7-4297-BA73-720415F06668}"/>
                    </a:ext>
                  </a:extLst>
                </p:cNvPr>
                <p:cNvSpPr/>
                <p:nvPr/>
              </p:nvSpPr>
              <p:spPr>
                <a:xfrm>
                  <a:off x="5840608" y="4959160"/>
                  <a:ext cx="165451" cy="76362"/>
                </a:xfrm>
                <a:custGeom>
                  <a:avLst/>
                  <a:gdLst>
                    <a:gd name="connsiteX0" fmla="*/ 0 w 165451"/>
                    <a:gd name="connsiteY0" fmla="*/ 76362 h 76362"/>
                    <a:gd name="connsiteX1" fmla="*/ 165451 w 165451"/>
                    <a:gd name="connsiteY1" fmla="*/ 0 h 76362"/>
                    <a:gd name="connsiteX2" fmla="*/ 7954 w 165451"/>
                    <a:gd name="connsiteY2" fmla="*/ 6363 h 76362"/>
                    <a:gd name="connsiteX3" fmla="*/ 0 w 165451"/>
                    <a:gd name="connsiteY3" fmla="*/ 76362 h 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51" h="76362">
                      <a:moveTo>
                        <a:pt x="0" y="76362"/>
                      </a:moveTo>
                      <a:cubicBezTo>
                        <a:pt x="28636" y="63635"/>
                        <a:pt x="97043" y="31818"/>
                        <a:pt x="165451" y="0"/>
                      </a:cubicBezTo>
                      <a:cubicBezTo>
                        <a:pt x="112952" y="1591"/>
                        <a:pt x="60453" y="4773"/>
                        <a:pt x="7954" y="6363"/>
                      </a:cubicBezTo>
                      <a:cubicBezTo>
                        <a:pt x="3182" y="27045"/>
                        <a:pt x="0" y="50908"/>
                        <a:pt x="0" y="76362"/>
                      </a:cubicBezTo>
                      <a:close/>
                    </a:path>
                  </a:pathLst>
                </a:custGeom>
                <a:solidFill>
                  <a:srgbClr val="FFD4C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id="{EC490634-9B46-4A96-98C4-AF3711CB1E98}"/>
                    </a:ext>
                  </a:extLst>
                </p:cNvPr>
                <p:cNvSpPr/>
                <p:nvPr/>
              </p:nvSpPr>
              <p:spPr>
                <a:xfrm>
                  <a:off x="5808238" y="4488260"/>
                  <a:ext cx="326682" cy="475672"/>
                </a:xfrm>
                <a:custGeom>
                  <a:avLst/>
                  <a:gdLst>
                    <a:gd name="connsiteX0" fmla="*/ 313955 w 326682"/>
                    <a:gd name="connsiteY0" fmla="*/ 135225 h 475672"/>
                    <a:gd name="connsiteX1" fmla="*/ 26006 w 326682"/>
                    <a:gd name="connsiteY1" fmla="*/ 0 h 475672"/>
                    <a:gd name="connsiteX2" fmla="*/ 65778 w 326682"/>
                    <a:gd name="connsiteY2" fmla="*/ 147952 h 475672"/>
                    <a:gd name="connsiteX3" fmla="*/ 70551 w 326682"/>
                    <a:gd name="connsiteY3" fmla="*/ 389765 h 475672"/>
                    <a:gd name="connsiteX4" fmla="*/ 41915 w 326682"/>
                    <a:gd name="connsiteY4" fmla="*/ 475673 h 475672"/>
                    <a:gd name="connsiteX5" fmla="*/ 199412 w 326682"/>
                    <a:gd name="connsiteY5" fmla="*/ 469309 h 475672"/>
                    <a:gd name="connsiteX6" fmla="*/ 326682 w 326682"/>
                    <a:gd name="connsiteY6" fmla="*/ 404083 h 475672"/>
                    <a:gd name="connsiteX7" fmla="*/ 313955 w 326682"/>
                    <a:gd name="connsiteY7" fmla="*/ 135225 h 4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682" h="475672">
                      <a:moveTo>
                        <a:pt x="313955" y="135225"/>
                      </a:moveTo>
                      <a:cubicBezTo>
                        <a:pt x="248729" y="98635"/>
                        <a:pt x="57824" y="14318"/>
                        <a:pt x="26006" y="0"/>
                      </a:cubicBezTo>
                      <a:cubicBezTo>
                        <a:pt x="5325" y="47726"/>
                        <a:pt x="3734" y="104998"/>
                        <a:pt x="65778" y="147952"/>
                      </a:cubicBezTo>
                      <a:cubicBezTo>
                        <a:pt x="65778" y="147952"/>
                        <a:pt x="-85355" y="289540"/>
                        <a:pt x="70551" y="389765"/>
                      </a:cubicBezTo>
                      <a:cubicBezTo>
                        <a:pt x="70551" y="389765"/>
                        <a:pt x="51460" y="427946"/>
                        <a:pt x="41915" y="475673"/>
                      </a:cubicBezTo>
                      <a:cubicBezTo>
                        <a:pt x="94414" y="474082"/>
                        <a:pt x="146913" y="470900"/>
                        <a:pt x="199412" y="469309"/>
                      </a:cubicBezTo>
                      <a:cubicBezTo>
                        <a:pt x="248729" y="445446"/>
                        <a:pt x="296456" y="421583"/>
                        <a:pt x="326682" y="404083"/>
                      </a:cubicBezTo>
                      <a:cubicBezTo>
                        <a:pt x="286910" y="308631"/>
                        <a:pt x="296456" y="208405"/>
                        <a:pt x="313955" y="135225"/>
                      </a:cubicBezTo>
                      <a:close/>
                    </a:path>
                  </a:pathLst>
                </a:custGeom>
                <a:solidFill>
                  <a:srgbClr val="FFE1D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C03E19BA-DF94-4A5D-8FD1-97E86571FE1C}"/>
                  </a:ext>
                </a:extLst>
              </p:cNvPr>
              <p:cNvSpPr/>
              <p:nvPr/>
            </p:nvSpPr>
            <p:spPr>
              <a:xfrm>
                <a:off x="3525881" y="4785755"/>
                <a:ext cx="264085" cy="246586"/>
              </a:xfrm>
              <a:custGeom>
                <a:avLst/>
                <a:gdLst>
                  <a:gd name="connsiteX0" fmla="*/ 0 w 264085"/>
                  <a:gd name="connsiteY0" fmla="*/ 0 h 246586"/>
                  <a:gd name="connsiteX1" fmla="*/ 0 w 264085"/>
                  <a:gd name="connsiteY1" fmla="*/ 114543 h 246586"/>
                  <a:gd name="connsiteX2" fmla="*/ 87498 w 264085"/>
                  <a:gd name="connsiteY2" fmla="*/ 240223 h 246586"/>
                  <a:gd name="connsiteX3" fmla="*/ 230677 w 264085"/>
                  <a:gd name="connsiteY3" fmla="*/ 246586 h 246586"/>
                  <a:gd name="connsiteX4" fmla="*/ 264086 w 264085"/>
                  <a:gd name="connsiteY4" fmla="*/ 200451 h 246586"/>
                  <a:gd name="connsiteX5" fmla="*/ 264086 w 264085"/>
                  <a:gd name="connsiteY5" fmla="*/ 116134 h 246586"/>
                  <a:gd name="connsiteX6" fmla="*/ 0 w 264085"/>
                  <a:gd name="connsiteY6" fmla="*/ 0 h 2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85" h="246586">
                    <a:moveTo>
                      <a:pt x="0" y="0"/>
                    </a:moveTo>
                    <a:lnTo>
                      <a:pt x="0" y="114543"/>
                    </a:lnTo>
                    <a:cubicBezTo>
                      <a:pt x="0" y="139997"/>
                      <a:pt x="19091" y="240223"/>
                      <a:pt x="87498" y="240223"/>
                    </a:cubicBezTo>
                    <a:lnTo>
                      <a:pt x="230677" y="246586"/>
                    </a:lnTo>
                    <a:cubicBezTo>
                      <a:pt x="248177" y="246586"/>
                      <a:pt x="264086" y="225905"/>
                      <a:pt x="264086" y="200451"/>
                    </a:cubicBezTo>
                    <a:lnTo>
                      <a:pt x="264086" y="116134"/>
                    </a:lnTo>
                    <a:cubicBezTo>
                      <a:pt x="160679" y="117725"/>
                      <a:pt x="63635" y="77953"/>
                      <a:pt x="0" y="0"/>
                    </a:cubicBezTo>
                    <a:close/>
                  </a:path>
                </a:pathLst>
              </a:custGeom>
              <a:solidFill>
                <a:srgbClr val="F95D91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AC612812-0872-4297-9DDF-B9BF9DEB71A0}"/>
                  </a:ext>
                </a:extLst>
              </p:cNvPr>
              <p:cNvSpPr/>
              <p:nvPr/>
            </p:nvSpPr>
            <p:spPr>
              <a:xfrm>
                <a:off x="3525881" y="4485079"/>
                <a:ext cx="264085" cy="415265"/>
              </a:xfrm>
              <a:custGeom>
                <a:avLst/>
                <a:gdLst>
                  <a:gd name="connsiteX0" fmla="*/ 264086 w 264085"/>
                  <a:gd name="connsiteY0" fmla="*/ 257722 h 415265"/>
                  <a:gd name="connsiteX1" fmla="*/ 264086 w 264085"/>
                  <a:gd name="connsiteY1" fmla="*/ 46135 h 415265"/>
                  <a:gd name="connsiteX2" fmla="*/ 230677 w 264085"/>
                  <a:gd name="connsiteY2" fmla="*/ 0 h 415265"/>
                  <a:gd name="connsiteX3" fmla="*/ 87498 w 264085"/>
                  <a:gd name="connsiteY3" fmla="*/ 6363 h 415265"/>
                  <a:gd name="connsiteX4" fmla="*/ 0 w 264085"/>
                  <a:gd name="connsiteY4" fmla="*/ 132043 h 415265"/>
                  <a:gd name="connsiteX5" fmla="*/ 0 w 264085"/>
                  <a:gd name="connsiteY5" fmla="*/ 270449 h 415265"/>
                  <a:gd name="connsiteX6" fmla="*/ 0 w 264085"/>
                  <a:gd name="connsiteY6" fmla="*/ 275222 h 415265"/>
                  <a:gd name="connsiteX7" fmla="*/ 0 w 264085"/>
                  <a:gd name="connsiteY7" fmla="*/ 299085 h 415265"/>
                  <a:gd name="connsiteX8" fmla="*/ 264086 w 264085"/>
                  <a:gd name="connsiteY8" fmla="*/ 415219 h 415265"/>
                  <a:gd name="connsiteX9" fmla="*/ 264086 w 264085"/>
                  <a:gd name="connsiteY9" fmla="*/ 287949 h 415265"/>
                  <a:gd name="connsiteX10" fmla="*/ 264086 w 264085"/>
                  <a:gd name="connsiteY10" fmla="*/ 257722 h 4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085" h="415265">
                    <a:moveTo>
                      <a:pt x="264086" y="257722"/>
                    </a:moveTo>
                    <a:lnTo>
                      <a:pt x="264086" y="46135"/>
                    </a:lnTo>
                    <a:cubicBezTo>
                      <a:pt x="264086" y="20681"/>
                      <a:pt x="249768" y="0"/>
                      <a:pt x="230677" y="0"/>
                    </a:cubicBezTo>
                    <a:lnTo>
                      <a:pt x="87498" y="6363"/>
                    </a:lnTo>
                    <a:cubicBezTo>
                      <a:pt x="19091" y="6363"/>
                      <a:pt x="0" y="106589"/>
                      <a:pt x="0" y="132043"/>
                    </a:cubicBezTo>
                    <a:lnTo>
                      <a:pt x="0" y="270449"/>
                    </a:lnTo>
                    <a:lnTo>
                      <a:pt x="0" y="275222"/>
                    </a:lnTo>
                    <a:lnTo>
                      <a:pt x="0" y="299085"/>
                    </a:lnTo>
                    <a:cubicBezTo>
                      <a:pt x="63635" y="377038"/>
                      <a:pt x="160679" y="416810"/>
                      <a:pt x="264086" y="415219"/>
                    </a:cubicBezTo>
                    <a:lnTo>
                      <a:pt x="264086" y="287949"/>
                    </a:lnTo>
                    <a:lnTo>
                      <a:pt x="264086" y="257722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id="{BB4FCBA2-4172-4241-9CFE-D4BE3519433F}"/>
                  </a:ext>
                </a:extLst>
              </p:cNvPr>
              <p:cNvSpPr/>
              <p:nvPr/>
            </p:nvSpPr>
            <p:spPr>
              <a:xfrm>
                <a:off x="3750195" y="4900298"/>
                <a:ext cx="79543" cy="132042"/>
              </a:xfrm>
              <a:custGeom>
                <a:avLst/>
                <a:gdLst>
                  <a:gd name="connsiteX0" fmla="*/ 0 w 79543"/>
                  <a:gd name="connsiteY0" fmla="*/ 0 h 132042"/>
                  <a:gd name="connsiteX1" fmla="*/ 0 w 79543"/>
                  <a:gd name="connsiteY1" fmla="*/ 132043 h 132042"/>
                  <a:gd name="connsiteX2" fmla="*/ 79544 w 79543"/>
                  <a:gd name="connsiteY2" fmla="*/ 132043 h 132042"/>
                  <a:gd name="connsiteX3" fmla="*/ 79544 w 79543"/>
                  <a:gd name="connsiteY3" fmla="*/ 0 h 132042"/>
                  <a:gd name="connsiteX4" fmla="*/ 0 w 79543"/>
                  <a:gd name="connsiteY4" fmla="*/ 0 h 1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132042">
                    <a:moveTo>
                      <a:pt x="0" y="0"/>
                    </a:moveTo>
                    <a:lnTo>
                      <a:pt x="0" y="132043"/>
                    </a:lnTo>
                    <a:lnTo>
                      <a:pt x="79544" y="132043"/>
                    </a:lnTo>
                    <a:lnTo>
                      <a:pt x="79544" y="0"/>
                    </a:lnTo>
                    <a:cubicBezTo>
                      <a:pt x="52499" y="1590"/>
                      <a:pt x="25454" y="3181"/>
                      <a:pt x="0" y="0"/>
                    </a:cubicBezTo>
                    <a:close/>
                  </a:path>
                </a:pathLst>
              </a:custGeom>
              <a:solidFill>
                <a:srgbClr val="E3E5E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FD2DED90-6EE7-48CC-ADEC-85A1EAF1B88A}"/>
                  </a:ext>
                </a:extLst>
              </p:cNvPr>
              <p:cNvSpPr/>
              <p:nvPr/>
            </p:nvSpPr>
            <p:spPr>
              <a:xfrm>
                <a:off x="3750195" y="4485079"/>
                <a:ext cx="79543" cy="416953"/>
              </a:xfrm>
              <a:custGeom>
                <a:avLst/>
                <a:gdLst>
                  <a:gd name="connsiteX0" fmla="*/ 0 w 79543"/>
                  <a:gd name="connsiteY0" fmla="*/ 1591 h 416953"/>
                  <a:gd name="connsiteX1" fmla="*/ 0 w 79543"/>
                  <a:gd name="connsiteY1" fmla="*/ 415219 h 416953"/>
                  <a:gd name="connsiteX2" fmla="*/ 79544 w 79543"/>
                  <a:gd name="connsiteY2" fmla="*/ 413628 h 416953"/>
                  <a:gd name="connsiteX3" fmla="*/ 79544 w 79543"/>
                  <a:gd name="connsiteY3" fmla="*/ 0 h 416953"/>
                  <a:gd name="connsiteX4" fmla="*/ 0 w 79543"/>
                  <a:gd name="connsiteY4" fmla="*/ 0 h 41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416953">
                    <a:moveTo>
                      <a:pt x="0" y="1591"/>
                    </a:moveTo>
                    <a:lnTo>
                      <a:pt x="0" y="415219"/>
                    </a:lnTo>
                    <a:cubicBezTo>
                      <a:pt x="25454" y="418401"/>
                      <a:pt x="52499" y="416810"/>
                      <a:pt x="79544" y="413628"/>
                    </a:cubicBezTo>
                    <a:lnTo>
                      <a:pt x="79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744" name="Graphic 378">
              <a:extLst>
                <a:ext uri="{FF2B5EF4-FFF2-40B4-BE49-F238E27FC236}">
                  <a16:creationId xmlns:a16="http://schemas.microsoft.com/office/drawing/2014/main" id="{A9BCE2EB-4C0D-48D9-836D-FC907E3D1319}"/>
                </a:ext>
              </a:extLst>
            </p:cNvPr>
            <p:cNvGrpSpPr/>
            <p:nvPr/>
          </p:nvGrpSpPr>
          <p:grpSpPr>
            <a:xfrm>
              <a:off x="4551997" y="4703029"/>
              <a:ext cx="715894" cy="219541"/>
              <a:chOff x="4551997" y="4703029"/>
              <a:chExt cx="715894" cy="219541"/>
            </a:xfrm>
          </p:grpSpPr>
          <p:grpSp>
            <p:nvGrpSpPr>
              <p:cNvPr id="3745" name="Graphic 378">
                <a:extLst>
                  <a:ext uri="{FF2B5EF4-FFF2-40B4-BE49-F238E27FC236}">
                    <a16:creationId xmlns:a16="http://schemas.microsoft.com/office/drawing/2014/main" id="{86B46DE3-9219-4BD7-BCB9-FBBC2EB10B10}"/>
                  </a:ext>
                </a:extLst>
              </p:cNvPr>
              <p:cNvGrpSpPr/>
              <p:nvPr/>
            </p:nvGrpSpPr>
            <p:grpSpPr>
              <a:xfrm>
                <a:off x="4551997" y="4703029"/>
                <a:ext cx="715894" cy="219541"/>
                <a:chOff x="4551997" y="4703029"/>
                <a:chExt cx="715894" cy="2195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id="{96288991-F6FC-46DE-93D9-3B2858651F32}"/>
                    </a:ext>
                  </a:extLst>
                </p:cNvPr>
                <p:cNvSpPr/>
                <p:nvPr/>
              </p:nvSpPr>
              <p:spPr>
                <a:xfrm>
                  <a:off x="4551997" y="4803254"/>
                  <a:ext cx="208404" cy="104998"/>
                </a:xfrm>
                <a:custGeom>
                  <a:avLst/>
                  <a:gdLst>
                    <a:gd name="connsiteX0" fmla="*/ 208405 w 208404"/>
                    <a:gd name="connsiteY0" fmla="*/ 52499 h 104998"/>
                    <a:gd name="connsiteX1" fmla="*/ 104998 w 208404"/>
                    <a:gd name="connsiteY1" fmla="*/ 104998 h 104998"/>
                    <a:gd name="connsiteX2" fmla="*/ 0 w 208404"/>
                    <a:gd name="connsiteY2" fmla="*/ 52499 h 104998"/>
                    <a:gd name="connsiteX3" fmla="*/ 104998 w 208404"/>
                    <a:gd name="connsiteY3" fmla="*/ 0 h 104998"/>
                    <a:gd name="connsiteX4" fmla="*/ 208405 w 208404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404" h="104998">
                      <a:moveTo>
                        <a:pt x="208405" y="52499"/>
                      </a:moveTo>
                      <a:cubicBezTo>
                        <a:pt x="208405" y="81135"/>
                        <a:pt x="162269" y="104998"/>
                        <a:pt x="104998" y="104998"/>
                      </a:cubicBezTo>
                      <a:cubicBezTo>
                        <a:pt x="47726" y="104998"/>
                        <a:pt x="0" y="81135"/>
                        <a:pt x="0" y="52499"/>
                      </a:cubicBezTo>
                      <a:cubicBezTo>
                        <a:pt x="0" y="23863"/>
                        <a:pt x="46135" y="0"/>
                        <a:pt x="104998" y="0"/>
                      </a:cubicBezTo>
                      <a:cubicBezTo>
                        <a:pt x="162269" y="0"/>
                        <a:pt x="208405" y="23863"/>
                        <a:pt x="208405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id="{B031139F-E1EE-4FB7-9CD5-6EDA0DF12612}"/>
                    </a:ext>
                  </a:extLst>
                </p:cNvPr>
                <p:cNvSpPr/>
                <p:nvPr/>
              </p:nvSpPr>
              <p:spPr>
                <a:xfrm>
                  <a:off x="5057896" y="4817572"/>
                  <a:ext cx="209995" cy="104998"/>
                </a:xfrm>
                <a:custGeom>
                  <a:avLst/>
                  <a:gdLst>
                    <a:gd name="connsiteX0" fmla="*/ 0 w 209995"/>
                    <a:gd name="connsiteY0" fmla="*/ 52499 h 104998"/>
                    <a:gd name="connsiteX1" fmla="*/ 104998 w 209995"/>
                    <a:gd name="connsiteY1" fmla="*/ 104998 h 104998"/>
                    <a:gd name="connsiteX2" fmla="*/ 209996 w 209995"/>
                    <a:gd name="connsiteY2" fmla="*/ 52499 h 104998"/>
                    <a:gd name="connsiteX3" fmla="*/ 104998 w 209995"/>
                    <a:gd name="connsiteY3" fmla="*/ 0 h 104998"/>
                    <a:gd name="connsiteX4" fmla="*/ 0 w 209995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995" h="104998">
                      <a:moveTo>
                        <a:pt x="0" y="52499"/>
                      </a:moveTo>
                      <a:cubicBezTo>
                        <a:pt x="0" y="81135"/>
                        <a:pt x="46135" y="104998"/>
                        <a:pt x="104998" y="104998"/>
                      </a:cubicBezTo>
                      <a:cubicBezTo>
                        <a:pt x="162270" y="104998"/>
                        <a:pt x="209996" y="81135"/>
                        <a:pt x="209996" y="52499"/>
                      </a:cubicBezTo>
                      <a:cubicBezTo>
                        <a:pt x="209996" y="23863"/>
                        <a:pt x="163860" y="0"/>
                        <a:pt x="104998" y="0"/>
                      </a:cubicBezTo>
                      <a:cubicBezTo>
                        <a:pt x="46135" y="0"/>
                        <a:pt x="0" y="23863"/>
                        <a:pt x="0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id="{6C5C2651-A3EB-4F77-B6D5-01C8C4AB6A05}"/>
                    </a:ext>
                  </a:extLst>
                </p:cNvPr>
                <p:cNvSpPr/>
                <p:nvPr/>
              </p:nvSpPr>
              <p:spPr>
                <a:xfrm>
                  <a:off x="4623587" y="4703029"/>
                  <a:ext cx="138406" cy="69999"/>
                </a:xfrm>
                <a:custGeom>
                  <a:avLst/>
                  <a:gdLst>
                    <a:gd name="connsiteX0" fmla="*/ 0 w 138406"/>
                    <a:gd name="connsiteY0" fmla="*/ 68408 h 69999"/>
                    <a:gd name="connsiteX1" fmla="*/ 69999 w 138406"/>
                    <a:gd name="connsiteY1" fmla="*/ 0 h 69999"/>
                    <a:gd name="connsiteX2" fmla="*/ 138406 w 138406"/>
                    <a:gd name="connsiteY2" fmla="*/ 69999 h 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9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id="{FD0AC95A-A826-4816-BBB5-46C8486134C7}"/>
                    </a:ext>
                  </a:extLst>
                </p:cNvPr>
                <p:cNvSpPr/>
                <p:nvPr/>
              </p:nvSpPr>
              <p:spPr>
                <a:xfrm>
                  <a:off x="5059487" y="4712574"/>
                  <a:ext cx="138406" cy="69998"/>
                </a:xfrm>
                <a:custGeom>
                  <a:avLst/>
                  <a:gdLst>
                    <a:gd name="connsiteX0" fmla="*/ 0 w 138406"/>
                    <a:gd name="connsiteY0" fmla="*/ 68408 h 69998"/>
                    <a:gd name="connsiteX1" fmla="*/ 69999 w 138406"/>
                    <a:gd name="connsiteY1" fmla="*/ 0 h 69998"/>
                    <a:gd name="connsiteX2" fmla="*/ 138406 w 138406"/>
                    <a:gd name="connsiteY2" fmla="*/ 69999 h 6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8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0" name="Graphic 378">
                <a:extLst>
                  <a:ext uri="{FF2B5EF4-FFF2-40B4-BE49-F238E27FC236}">
                    <a16:creationId xmlns:a16="http://schemas.microsoft.com/office/drawing/2014/main" id="{F8B22204-D3B0-4D45-B554-BD2C2438DC9D}"/>
                  </a:ext>
                </a:extLst>
              </p:cNvPr>
              <p:cNvGrpSpPr/>
              <p:nvPr/>
            </p:nvGrpSpPr>
            <p:grpSpPr>
              <a:xfrm>
                <a:off x="4806538" y="4771437"/>
                <a:ext cx="219541" cy="127355"/>
                <a:chOff x="4806538" y="4771437"/>
                <a:chExt cx="219541" cy="127355"/>
              </a:xfrm>
            </p:grpSpPr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id="{817ECA37-111E-4623-B209-FAAE0558E501}"/>
                    </a:ext>
                  </a:extLst>
                </p:cNvPr>
                <p:cNvSpPr/>
                <p:nvPr/>
              </p:nvSpPr>
              <p:spPr>
                <a:xfrm>
                  <a:off x="4828810" y="4820127"/>
                  <a:ext cx="192496" cy="78665"/>
                </a:xfrm>
                <a:custGeom>
                  <a:avLst/>
                  <a:gdLst>
                    <a:gd name="connsiteX0" fmla="*/ 0 w 192496"/>
                    <a:gd name="connsiteY0" fmla="*/ 34035 h 78665"/>
                    <a:gd name="connsiteX1" fmla="*/ 85907 w 192496"/>
                    <a:gd name="connsiteY1" fmla="*/ 78580 h 78665"/>
                    <a:gd name="connsiteX2" fmla="*/ 182951 w 192496"/>
                    <a:gd name="connsiteY2" fmla="*/ 24490 h 78665"/>
                    <a:gd name="connsiteX3" fmla="*/ 192496 w 192496"/>
                    <a:gd name="connsiteY3" fmla="*/ 2217 h 78665"/>
                    <a:gd name="connsiteX4" fmla="*/ 0 w 192496"/>
                    <a:gd name="connsiteY4" fmla="*/ 34035 h 7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96" h="78665">
                      <a:moveTo>
                        <a:pt x="0" y="34035"/>
                      </a:moveTo>
                      <a:cubicBezTo>
                        <a:pt x="20681" y="61080"/>
                        <a:pt x="50908" y="76989"/>
                        <a:pt x="85907" y="78580"/>
                      </a:cubicBezTo>
                      <a:cubicBezTo>
                        <a:pt x="125679" y="80171"/>
                        <a:pt x="162270" y="59489"/>
                        <a:pt x="182951" y="24490"/>
                      </a:cubicBezTo>
                      <a:cubicBezTo>
                        <a:pt x="187724" y="18126"/>
                        <a:pt x="190905" y="10172"/>
                        <a:pt x="192496" y="2217"/>
                      </a:cubicBezTo>
                      <a:cubicBezTo>
                        <a:pt x="124089" y="-4146"/>
                        <a:pt x="55681" y="2217"/>
                        <a:pt x="0" y="34035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id="{43C3F86F-48FF-45D9-8656-DDB1A45F17D3}"/>
                    </a:ext>
                  </a:extLst>
                </p:cNvPr>
                <p:cNvSpPr/>
                <p:nvPr/>
              </p:nvSpPr>
              <p:spPr>
                <a:xfrm>
                  <a:off x="4806538" y="4771437"/>
                  <a:ext cx="219541" cy="82725"/>
                </a:xfrm>
                <a:custGeom>
                  <a:avLst/>
                  <a:gdLst>
                    <a:gd name="connsiteX0" fmla="*/ 205223 w 219541"/>
                    <a:gd name="connsiteY0" fmla="*/ 4772 h 82725"/>
                    <a:gd name="connsiteX1" fmla="*/ 15909 w 219541"/>
                    <a:gd name="connsiteY1" fmla="*/ 0 h 82725"/>
                    <a:gd name="connsiteX2" fmla="*/ 0 w 219541"/>
                    <a:gd name="connsiteY2" fmla="*/ 14318 h 82725"/>
                    <a:gd name="connsiteX3" fmla="*/ 14318 w 219541"/>
                    <a:gd name="connsiteY3" fmla="*/ 69999 h 82725"/>
                    <a:gd name="connsiteX4" fmla="*/ 22272 w 219541"/>
                    <a:gd name="connsiteY4" fmla="*/ 82725 h 82725"/>
                    <a:gd name="connsiteX5" fmla="*/ 213178 w 219541"/>
                    <a:gd name="connsiteY5" fmla="*/ 50908 h 82725"/>
                    <a:gd name="connsiteX6" fmla="*/ 219541 w 219541"/>
                    <a:gd name="connsiteY6" fmla="*/ 19090 h 82725"/>
                    <a:gd name="connsiteX7" fmla="*/ 205223 w 219541"/>
                    <a:gd name="connsiteY7" fmla="*/ 4772 h 8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541" h="82725">
                      <a:moveTo>
                        <a:pt x="205223" y="4772"/>
                      </a:moveTo>
                      <a:cubicBezTo>
                        <a:pt x="197269" y="4772"/>
                        <a:pt x="25454" y="0"/>
                        <a:pt x="15909" y="0"/>
                      </a:cubicBezTo>
                      <a:cubicBezTo>
                        <a:pt x="7954" y="0"/>
                        <a:pt x="0" y="6363"/>
                        <a:pt x="0" y="14318"/>
                      </a:cubicBezTo>
                      <a:cubicBezTo>
                        <a:pt x="0" y="33409"/>
                        <a:pt x="4773" y="52499"/>
                        <a:pt x="14318" y="69999"/>
                      </a:cubicBezTo>
                      <a:cubicBezTo>
                        <a:pt x="17500" y="74771"/>
                        <a:pt x="19090" y="77953"/>
                        <a:pt x="22272" y="82725"/>
                      </a:cubicBezTo>
                      <a:cubicBezTo>
                        <a:pt x="77953" y="50908"/>
                        <a:pt x="146361" y="44544"/>
                        <a:pt x="213178" y="50908"/>
                      </a:cubicBezTo>
                      <a:cubicBezTo>
                        <a:pt x="216359" y="41363"/>
                        <a:pt x="217950" y="30227"/>
                        <a:pt x="219541" y="19090"/>
                      </a:cubicBezTo>
                      <a:cubicBezTo>
                        <a:pt x="219541" y="11136"/>
                        <a:pt x="213178" y="4772"/>
                        <a:pt x="205223" y="4772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53" name="Graphic 378">
            <a:extLst>
              <a:ext uri="{FF2B5EF4-FFF2-40B4-BE49-F238E27FC236}">
                <a16:creationId xmlns:a16="http://schemas.microsoft.com/office/drawing/2014/main" id="{F84104A8-577B-46D5-8F3C-49C3BC252A93}"/>
              </a:ext>
            </a:extLst>
          </p:cNvPr>
          <p:cNvGrpSpPr/>
          <p:nvPr/>
        </p:nvGrpSpPr>
        <p:grpSpPr>
          <a:xfrm rot="3435667">
            <a:off x="4616897" y="4244675"/>
            <a:ext cx="1690226" cy="522650"/>
            <a:chOff x="6655137" y="4268719"/>
            <a:chExt cx="3568338" cy="717485"/>
          </a:xfrm>
        </p:grpSpPr>
        <p:grpSp>
          <p:nvGrpSpPr>
            <p:cNvPr id="3754" name="Graphic 378">
              <a:extLst>
                <a:ext uri="{FF2B5EF4-FFF2-40B4-BE49-F238E27FC236}">
                  <a16:creationId xmlns:a16="http://schemas.microsoft.com/office/drawing/2014/main" id="{B13EA6CB-D3BF-48E2-A22A-B5A691CCAC08}"/>
                </a:ext>
              </a:extLst>
            </p:cNvPr>
            <p:cNvGrpSpPr/>
            <p:nvPr/>
          </p:nvGrpSpPr>
          <p:grpSpPr>
            <a:xfrm>
              <a:off x="6655137" y="4268719"/>
              <a:ext cx="3568338" cy="717485"/>
              <a:chOff x="6655137" y="4268719"/>
              <a:chExt cx="3568338" cy="717485"/>
            </a:xfrm>
          </p:grpSpPr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id="{019C490F-1ACF-4C42-A763-1F5A92340FCA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68338" cy="717485"/>
              </a:xfrm>
              <a:custGeom>
                <a:avLst/>
                <a:gdLst>
                  <a:gd name="connsiteX0" fmla="*/ 3568339 w 3568338"/>
                  <a:gd name="connsiteY0" fmla="*/ 31818 h 717485"/>
                  <a:gd name="connsiteX1" fmla="*/ 3536521 w 3568338"/>
                  <a:gd name="connsiteY1" fmla="*/ 0 h 717485"/>
                  <a:gd name="connsiteX2" fmla="*/ 3519022 w 3568338"/>
                  <a:gd name="connsiteY2" fmla="*/ 119316 h 717485"/>
                  <a:gd name="connsiteX3" fmla="*/ 3509476 w 3568338"/>
                  <a:gd name="connsiteY3" fmla="*/ 128861 h 717485"/>
                  <a:gd name="connsiteX4" fmla="*/ 3499931 w 3568338"/>
                  <a:gd name="connsiteY4" fmla="*/ 119316 h 717485"/>
                  <a:gd name="connsiteX5" fmla="*/ 3499931 w 3568338"/>
                  <a:gd name="connsiteY5" fmla="*/ 31818 h 717485"/>
                  <a:gd name="connsiteX6" fmla="*/ 3444250 w 3568338"/>
                  <a:gd name="connsiteY6" fmla="*/ 31818 h 717485"/>
                  <a:gd name="connsiteX7" fmla="*/ 3444250 w 3568338"/>
                  <a:gd name="connsiteY7" fmla="*/ 119316 h 717485"/>
                  <a:gd name="connsiteX8" fmla="*/ 3434705 w 3568338"/>
                  <a:gd name="connsiteY8" fmla="*/ 128861 h 717485"/>
                  <a:gd name="connsiteX9" fmla="*/ 3425160 w 3568338"/>
                  <a:gd name="connsiteY9" fmla="*/ 119316 h 717485"/>
                  <a:gd name="connsiteX10" fmla="*/ 3425160 w 3568338"/>
                  <a:gd name="connsiteY10" fmla="*/ 31818 h 717485"/>
                  <a:gd name="connsiteX11" fmla="*/ 3372661 w 3568338"/>
                  <a:gd name="connsiteY11" fmla="*/ 31818 h 717485"/>
                  <a:gd name="connsiteX12" fmla="*/ 3372661 w 3568338"/>
                  <a:gd name="connsiteY12" fmla="*/ 119316 h 717485"/>
                  <a:gd name="connsiteX13" fmla="*/ 3363116 w 3568338"/>
                  <a:gd name="connsiteY13" fmla="*/ 128861 h 717485"/>
                  <a:gd name="connsiteX14" fmla="*/ 3353570 w 3568338"/>
                  <a:gd name="connsiteY14" fmla="*/ 119316 h 717485"/>
                  <a:gd name="connsiteX15" fmla="*/ 3353570 w 3568338"/>
                  <a:gd name="connsiteY15" fmla="*/ 31818 h 717485"/>
                  <a:gd name="connsiteX16" fmla="*/ 3307435 w 3568338"/>
                  <a:gd name="connsiteY16" fmla="*/ 31818 h 717485"/>
                  <a:gd name="connsiteX17" fmla="*/ 3307435 w 3568338"/>
                  <a:gd name="connsiteY17" fmla="*/ 162270 h 717485"/>
                  <a:gd name="connsiteX18" fmla="*/ 3286754 w 3568338"/>
                  <a:gd name="connsiteY18" fmla="*/ 182951 h 717485"/>
                  <a:gd name="connsiteX19" fmla="*/ 3266072 w 3568338"/>
                  <a:gd name="connsiteY19" fmla="*/ 162270 h 717485"/>
                  <a:gd name="connsiteX20" fmla="*/ 3266072 w 3568338"/>
                  <a:gd name="connsiteY20" fmla="*/ 31818 h 717485"/>
                  <a:gd name="connsiteX21" fmla="*/ 3207210 w 3568338"/>
                  <a:gd name="connsiteY21" fmla="*/ 31818 h 717485"/>
                  <a:gd name="connsiteX22" fmla="*/ 3207210 w 3568338"/>
                  <a:gd name="connsiteY22" fmla="*/ 119316 h 717485"/>
                  <a:gd name="connsiteX23" fmla="*/ 3197664 w 3568338"/>
                  <a:gd name="connsiteY23" fmla="*/ 128861 h 717485"/>
                  <a:gd name="connsiteX24" fmla="*/ 3188119 w 3568338"/>
                  <a:gd name="connsiteY24" fmla="*/ 119316 h 717485"/>
                  <a:gd name="connsiteX25" fmla="*/ 3188119 w 3568338"/>
                  <a:gd name="connsiteY25" fmla="*/ 31818 h 717485"/>
                  <a:gd name="connsiteX26" fmla="*/ 3124484 w 3568338"/>
                  <a:gd name="connsiteY26" fmla="*/ 31818 h 717485"/>
                  <a:gd name="connsiteX27" fmla="*/ 3124484 w 3568338"/>
                  <a:gd name="connsiteY27" fmla="*/ 119316 h 717485"/>
                  <a:gd name="connsiteX28" fmla="*/ 3114939 w 3568338"/>
                  <a:gd name="connsiteY28" fmla="*/ 128861 h 717485"/>
                  <a:gd name="connsiteX29" fmla="*/ 3105394 w 3568338"/>
                  <a:gd name="connsiteY29" fmla="*/ 119316 h 717485"/>
                  <a:gd name="connsiteX30" fmla="*/ 3105394 w 3568338"/>
                  <a:gd name="connsiteY30" fmla="*/ 31818 h 717485"/>
                  <a:gd name="connsiteX31" fmla="*/ 3043349 w 3568338"/>
                  <a:gd name="connsiteY31" fmla="*/ 31818 h 717485"/>
                  <a:gd name="connsiteX32" fmla="*/ 3043349 w 3568338"/>
                  <a:gd name="connsiteY32" fmla="*/ 119316 h 717485"/>
                  <a:gd name="connsiteX33" fmla="*/ 3033804 w 3568338"/>
                  <a:gd name="connsiteY33" fmla="*/ 128861 h 717485"/>
                  <a:gd name="connsiteX34" fmla="*/ 3024259 w 3568338"/>
                  <a:gd name="connsiteY34" fmla="*/ 119316 h 717485"/>
                  <a:gd name="connsiteX35" fmla="*/ 3024259 w 3568338"/>
                  <a:gd name="connsiteY35" fmla="*/ 31818 h 717485"/>
                  <a:gd name="connsiteX36" fmla="*/ 2968578 w 3568338"/>
                  <a:gd name="connsiteY36" fmla="*/ 31818 h 717485"/>
                  <a:gd name="connsiteX37" fmla="*/ 2968578 w 3568338"/>
                  <a:gd name="connsiteY37" fmla="*/ 119316 h 717485"/>
                  <a:gd name="connsiteX38" fmla="*/ 2959033 w 3568338"/>
                  <a:gd name="connsiteY38" fmla="*/ 128861 h 717485"/>
                  <a:gd name="connsiteX39" fmla="*/ 2949487 w 3568338"/>
                  <a:gd name="connsiteY39" fmla="*/ 119316 h 717485"/>
                  <a:gd name="connsiteX40" fmla="*/ 2949487 w 3568338"/>
                  <a:gd name="connsiteY40" fmla="*/ 31818 h 717485"/>
                  <a:gd name="connsiteX41" fmla="*/ 2896989 w 3568338"/>
                  <a:gd name="connsiteY41" fmla="*/ 31818 h 717485"/>
                  <a:gd name="connsiteX42" fmla="*/ 2896989 w 3568338"/>
                  <a:gd name="connsiteY42" fmla="*/ 119316 h 717485"/>
                  <a:gd name="connsiteX43" fmla="*/ 2887443 w 3568338"/>
                  <a:gd name="connsiteY43" fmla="*/ 128861 h 717485"/>
                  <a:gd name="connsiteX44" fmla="*/ 2877898 w 3568338"/>
                  <a:gd name="connsiteY44" fmla="*/ 119316 h 717485"/>
                  <a:gd name="connsiteX45" fmla="*/ 2877898 w 3568338"/>
                  <a:gd name="connsiteY45" fmla="*/ 31818 h 717485"/>
                  <a:gd name="connsiteX46" fmla="*/ 2814263 w 3568338"/>
                  <a:gd name="connsiteY46" fmla="*/ 31818 h 717485"/>
                  <a:gd name="connsiteX47" fmla="*/ 2814263 w 3568338"/>
                  <a:gd name="connsiteY47" fmla="*/ 162270 h 717485"/>
                  <a:gd name="connsiteX48" fmla="*/ 2793582 w 3568338"/>
                  <a:gd name="connsiteY48" fmla="*/ 182951 h 717485"/>
                  <a:gd name="connsiteX49" fmla="*/ 2772900 w 3568338"/>
                  <a:gd name="connsiteY49" fmla="*/ 162270 h 717485"/>
                  <a:gd name="connsiteX50" fmla="*/ 2772900 w 3568338"/>
                  <a:gd name="connsiteY50" fmla="*/ 31818 h 717485"/>
                  <a:gd name="connsiteX51" fmla="*/ 2714038 w 3568338"/>
                  <a:gd name="connsiteY51" fmla="*/ 31818 h 717485"/>
                  <a:gd name="connsiteX52" fmla="*/ 2714038 w 3568338"/>
                  <a:gd name="connsiteY52" fmla="*/ 119316 h 717485"/>
                  <a:gd name="connsiteX53" fmla="*/ 2704492 w 3568338"/>
                  <a:gd name="connsiteY53" fmla="*/ 128861 h 717485"/>
                  <a:gd name="connsiteX54" fmla="*/ 2694947 w 3568338"/>
                  <a:gd name="connsiteY54" fmla="*/ 119316 h 717485"/>
                  <a:gd name="connsiteX55" fmla="*/ 2694947 w 3568338"/>
                  <a:gd name="connsiteY55" fmla="*/ 31818 h 717485"/>
                  <a:gd name="connsiteX56" fmla="*/ 2631312 w 3568338"/>
                  <a:gd name="connsiteY56" fmla="*/ 31818 h 717485"/>
                  <a:gd name="connsiteX57" fmla="*/ 2631312 w 3568338"/>
                  <a:gd name="connsiteY57" fmla="*/ 119316 h 717485"/>
                  <a:gd name="connsiteX58" fmla="*/ 2621766 w 3568338"/>
                  <a:gd name="connsiteY58" fmla="*/ 128861 h 717485"/>
                  <a:gd name="connsiteX59" fmla="*/ 2612222 w 3568338"/>
                  <a:gd name="connsiteY59" fmla="*/ 119316 h 717485"/>
                  <a:gd name="connsiteX60" fmla="*/ 2612222 w 3568338"/>
                  <a:gd name="connsiteY60" fmla="*/ 31818 h 717485"/>
                  <a:gd name="connsiteX61" fmla="*/ 2545404 w 3568338"/>
                  <a:gd name="connsiteY61" fmla="*/ 31818 h 717485"/>
                  <a:gd name="connsiteX62" fmla="*/ 2545404 w 3568338"/>
                  <a:gd name="connsiteY62" fmla="*/ 119316 h 717485"/>
                  <a:gd name="connsiteX63" fmla="*/ 2535859 w 3568338"/>
                  <a:gd name="connsiteY63" fmla="*/ 128861 h 717485"/>
                  <a:gd name="connsiteX64" fmla="*/ 2526314 w 3568338"/>
                  <a:gd name="connsiteY64" fmla="*/ 119316 h 717485"/>
                  <a:gd name="connsiteX65" fmla="*/ 2526314 w 3568338"/>
                  <a:gd name="connsiteY65" fmla="*/ 31818 h 717485"/>
                  <a:gd name="connsiteX66" fmla="*/ 2470633 w 3568338"/>
                  <a:gd name="connsiteY66" fmla="*/ 31818 h 717485"/>
                  <a:gd name="connsiteX67" fmla="*/ 2470633 w 3568338"/>
                  <a:gd name="connsiteY67" fmla="*/ 119316 h 717485"/>
                  <a:gd name="connsiteX68" fmla="*/ 2461088 w 3568338"/>
                  <a:gd name="connsiteY68" fmla="*/ 128861 h 717485"/>
                  <a:gd name="connsiteX69" fmla="*/ 2451543 w 3568338"/>
                  <a:gd name="connsiteY69" fmla="*/ 119316 h 717485"/>
                  <a:gd name="connsiteX70" fmla="*/ 2451543 w 3568338"/>
                  <a:gd name="connsiteY70" fmla="*/ 31818 h 717485"/>
                  <a:gd name="connsiteX71" fmla="*/ 2399044 w 3568338"/>
                  <a:gd name="connsiteY71" fmla="*/ 31818 h 717485"/>
                  <a:gd name="connsiteX72" fmla="*/ 2399044 w 3568338"/>
                  <a:gd name="connsiteY72" fmla="*/ 119316 h 717485"/>
                  <a:gd name="connsiteX73" fmla="*/ 2389499 w 3568338"/>
                  <a:gd name="connsiteY73" fmla="*/ 128861 h 717485"/>
                  <a:gd name="connsiteX74" fmla="*/ 2379953 w 3568338"/>
                  <a:gd name="connsiteY74" fmla="*/ 119316 h 717485"/>
                  <a:gd name="connsiteX75" fmla="*/ 2379953 w 3568338"/>
                  <a:gd name="connsiteY75" fmla="*/ 31818 h 717485"/>
                  <a:gd name="connsiteX76" fmla="*/ 2316318 w 3568338"/>
                  <a:gd name="connsiteY76" fmla="*/ 31818 h 717485"/>
                  <a:gd name="connsiteX77" fmla="*/ 2316318 w 3568338"/>
                  <a:gd name="connsiteY77" fmla="*/ 162270 h 717485"/>
                  <a:gd name="connsiteX78" fmla="*/ 2295636 w 3568338"/>
                  <a:gd name="connsiteY78" fmla="*/ 182951 h 717485"/>
                  <a:gd name="connsiteX79" fmla="*/ 2274955 w 3568338"/>
                  <a:gd name="connsiteY79" fmla="*/ 162270 h 717485"/>
                  <a:gd name="connsiteX80" fmla="*/ 2274955 w 3568338"/>
                  <a:gd name="connsiteY80" fmla="*/ 31818 h 717485"/>
                  <a:gd name="connsiteX81" fmla="*/ 2216093 w 3568338"/>
                  <a:gd name="connsiteY81" fmla="*/ 31818 h 717485"/>
                  <a:gd name="connsiteX82" fmla="*/ 2216093 w 3568338"/>
                  <a:gd name="connsiteY82" fmla="*/ 119316 h 717485"/>
                  <a:gd name="connsiteX83" fmla="*/ 2206548 w 3568338"/>
                  <a:gd name="connsiteY83" fmla="*/ 128861 h 717485"/>
                  <a:gd name="connsiteX84" fmla="*/ 2197002 w 3568338"/>
                  <a:gd name="connsiteY84" fmla="*/ 119316 h 717485"/>
                  <a:gd name="connsiteX85" fmla="*/ 2197002 w 3568338"/>
                  <a:gd name="connsiteY85" fmla="*/ 31818 h 717485"/>
                  <a:gd name="connsiteX86" fmla="*/ 2133367 w 3568338"/>
                  <a:gd name="connsiteY86" fmla="*/ 31818 h 717485"/>
                  <a:gd name="connsiteX87" fmla="*/ 2133367 w 3568338"/>
                  <a:gd name="connsiteY87" fmla="*/ 119316 h 717485"/>
                  <a:gd name="connsiteX88" fmla="*/ 2123822 w 3568338"/>
                  <a:gd name="connsiteY88" fmla="*/ 128861 h 717485"/>
                  <a:gd name="connsiteX89" fmla="*/ 2114277 w 3568338"/>
                  <a:gd name="connsiteY89" fmla="*/ 119316 h 717485"/>
                  <a:gd name="connsiteX90" fmla="*/ 2114277 w 3568338"/>
                  <a:gd name="connsiteY90" fmla="*/ 31818 h 717485"/>
                  <a:gd name="connsiteX91" fmla="*/ 2052232 w 3568338"/>
                  <a:gd name="connsiteY91" fmla="*/ 31818 h 717485"/>
                  <a:gd name="connsiteX92" fmla="*/ 2052232 w 3568338"/>
                  <a:gd name="connsiteY92" fmla="*/ 119316 h 717485"/>
                  <a:gd name="connsiteX93" fmla="*/ 2042687 w 3568338"/>
                  <a:gd name="connsiteY93" fmla="*/ 128861 h 717485"/>
                  <a:gd name="connsiteX94" fmla="*/ 2033142 w 3568338"/>
                  <a:gd name="connsiteY94" fmla="*/ 119316 h 717485"/>
                  <a:gd name="connsiteX95" fmla="*/ 2033142 w 3568338"/>
                  <a:gd name="connsiteY95" fmla="*/ 31818 h 717485"/>
                  <a:gd name="connsiteX96" fmla="*/ 1977461 w 3568338"/>
                  <a:gd name="connsiteY96" fmla="*/ 31818 h 717485"/>
                  <a:gd name="connsiteX97" fmla="*/ 1977461 w 3568338"/>
                  <a:gd name="connsiteY97" fmla="*/ 119316 h 717485"/>
                  <a:gd name="connsiteX98" fmla="*/ 1967916 w 3568338"/>
                  <a:gd name="connsiteY98" fmla="*/ 128861 h 717485"/>
                  <a:gd name="connsiteX99" fmla="*/ 1958371 w 3568338"/>
                  <a:gd name="connsiteY99" fmla="*/ 119316 h 717485"/>
                  <a:gd name="connsiteX100" fmla="*/ 1958371 w 3568338"/>
                  <a:gd name="connsiteY100" fmla="*/ 31818 h 717485"/>
                  <a:gd name="connsiteX101" fmla="*/ 1905871 w 3568338"/>
                  <a:gd name="connsiteY101" fmla="*/ 31818 h 717485"/>
                  <a:gd name="connsiteX102" fmla="*/ 1905871 w 3568338"/>
                  <a:gd name="connsiteY102" fmla="*/ 119316 h 717485"/>
                  <a:gd name="connsiteX103" fmla="*/ 1896327 w 3568338"/>
                  <a:gd name="connsiteY103" fmla="*/ 128861 h 717485"/>
                  <a:gd name="connsiteX104" fmla="*/ 1886781 w 3568338"/>
                  <a:gd name="connsiteY104" fmla="*/ 119316 h 717485"/>
                  <a:gd name="connsiteX105" fmla="*/ 1886781 w 3568338"/>
                  <a:gd name="connsiteY105" fmla="*/ 31818 h 717485"/>
                  <a:gd name="connsiteX106" fmla="*/ 1823146 w 3568338"/>
                  <a:gd name="connsiteY106" fmla="*/ 31818 h 717485"/>
                  <a:gd name="connsiteX107" fmla="*/ 1823146 w 3568338"/>
                  <a:gd name="connsiteY107" fmla="*/ 162270 h 717485"/>
                  <a:gd name="connsiteX108" fmla="*/ 1802464 w 3568338"/>
                  <a:gd name="connsiteY108" fmla="*/ 182951 h 717485"/>
                  <a:gd name="connsiteX109" fmla="*/ 1781783 w 3568338"/>
                  <a:gd name="connsiteY109" fmla="*/ 162270 h 717485"/>
                  <a:gd name="connsiteX110" fmla="*/ 1781783 w 3568338"/>
                  <a:gd name="connsiteY110" fmla="*/ 31818 h 717485"/>
                  <a:gd name="connsiteX111" fmla="*/ 1722920 w 3568338"/>
                  <a:gd name="connsiteY111" fmla="*/ 31818 h 717485"/>
                  <a:gd name="connsiteX112" fmla="*/ 1722920 w 3568338"/>
                  <a:gd name="connsiteY112" fmla="*/ 119316 h 717485"/>
                  <a:gd name="connsiteX113" fmla="*/ 1713376 w 3568338"/>
                  <a:gd name="connsiteY113" fmla="*/ 128861 h 717485"/>
                  <a:gd name="connsiteX114" fmla="*/ 1703830 w 3568338"/>
                  <a:gd name="connsiteY114" fmla="*/ 119316 h 717485"/>
                  <a:gd name="connsiteX115" fmla="*/ 1703830 w 3568338"/>
                  <a:gd name="connsiteY115" fmla="*/ 31818 h 717485"/>
                  <a:gd name="connsiteX116" fmla="*/ 1640195 w 3568338"/>
                  <a:gd name="connsiteY116" fmla="*/ 31818 h 717485"/>
                  <a:gd name="connsiteX117" fmla="*/ 1640195 w 3568338"/>
                  <a:gd name="connsiteY117" fmla="*/ 119316 h 717485"/>
                  <a:gd name="connsiteX118" fmla="*/ 1630650 w 3568338"/>
                  <a:gd name="connsiteY118" fmla="*/ 128861 h 717485"/>
                  <a:gd name="connsiteX119" fmla="*/ 1621104 w 3568338"/>
                  <a:gd name="connsiteY119" fmla="*/ 119316 h 717485"/>
                  <a:gd name="connsiteX120" fmla="*/ 1621104 w 3568338"/>
                  <a:gd name="connsiteY120" fmla="*/ 31818 h 717485"/>
                  <a:gd name="connsiteX121" fmla="*/ 1559060 w 3568338"/>
                  <a:gd name="connsiteY121" fmla="*/ 31818 h 717485"/>
                  <a:gd name="connsiteX122" fmla="*/ 1559060 w 3568338"/>
                  <a:gd name="connsiteY122" fmla="*/ 119316 h 717485"/>
                  <a:gd name="connsiteX123" fmla="*/ 1549515 w 3568338"/>
                  <a:gd name="connsiteY123" fmla="*/ 128861 h 717485"/>
                  <a:gd name="connsiteX124" fmla="*/ 1539970 w 3568338"/>
                  <a:gd name="connsiteY124" fmla="*/ 119316 h 717485"/>
                  <a:gd name="connsiteX125" fmla="*/ 1539970 w 3568338"/>
                  <a:gd name="connsiteY125" fmla="*/ 31818 h 717485"/>
                  <a:gd name="connsiteX126" fmla="*/ 1484289 w 3568338"/>
                  <a:gd name="connsiteY126" fmla="*/ 31818 h 717485"/>
                  <a:gd name="connsiteX127" fmla="*/ 1484289 w 3568338"/>
                  <a:gd name="connsiteY127" fmla="*/ 119316 h 717485"/>
                  <a:gd name="connsiteX128" fmla="*/ 1474744 w 3568338"/>
                  <a:gd name="connsiteY128" fmla="*/ 128861 h 717485"/>
                  <a:gd name="connsiteX129" fmla="*/ 1465199 w 3568338"/>
                  <a:gd name="connsiteY129" fmla="*/ 119316 h 717485"/>
                  <a:gd name="connsiteX130" fmla="*/ 1465199 w 3568338"/>
                  <a:gd name="connsiteY130" fmla="*/ 31818 h 717485"/>
                  <a:gd name="connsiteX131" fmla="*/ 1412699 w 3568338"/>
                  <a:gd name="connsiteY131" fmla="*/ 31818 h 717485"/>
                  <a:gd name="connsiteX132" fmla="*/ 1412699 w 3568338"/>
                  <a:gd name="connsiteY132" fmla="*/ 119316 h 717485"/>
                  <a:gd name="connsiteX133" fmla="*/ 1403154 w 3568338"/>
                  <a:gd name="connsiteY133" fmla="*/ 128861 h 717485"/>
                  <a:gd name="connsiteX134" fmla="*/ 1393609 w 3568338"/>
                  <a:gd name="connsiteY134" fmla="*/ 119316 h 717485"/>
                  <a:gd name="connsiteX135" fmla="*/ 1393609 w 3568338"/>
                  <a:gd name="connsiteY135" fmla="*/ 31818 h 717485"/>
                  <a:gd name="connsiteX136" fmla="*/ 1329974 w 3568338"/>
                  <a:gd name="connsiteY136" fmla="*/ 31818 h 717485"/>
                  <a:gd name="connsiteX137" fmla="*/ 1329974 w 3568338"/>
                  <a:gd name="connsiteY137" fmla="*/ 162270 h 717485"/>
                  <a:gd name="connsiteX138" fmla="*/ 1309292 w 3568338"/>
                  <a:gd name="connsiteY138" fmla="*/ 182951 h 717485"/>
                  <a:gd name="connsiteX139" fmla="*/ 1288611 w 3568338"/>
                  <a:gd name="connsiteY139" fmla="*/ 162270 h 717485"/>
                  <a:gd name="connsiteX140" fmla="*/ 1288611 w 3568338"/>
                  <a:gd name="connsiteY140" fmla="*/ 31818 h 717485"/>
                  <a:gd name="connsiteX141" fmla="*/ 1229748 w 3568338"/>
                  <a:gd name="connsiteY141" fmla="*/ 31818 h 717485"/>
                  <a:gd name="connsiteX142" fmla="*/ 1229748 w 3568338"/>
                  <a:gd name="connsiteY142" fmla="*/ 119316 h 717485"/>
                  <a:gd name="connsiteX143" fmla="*/ 1220203 w 3568338"/>
                  <a:gd name="connsiteY143" fmla="*/ 128861 h 717485"/>
                  <a:gd name="connsiteX144" fmla="*/ 1210658 w 3568338"/>
                  <a:gd name="connsiteY144" fmla="*/ 119316 h 717485"/>
                  <a:gd name="connsiteX145" fmla="*/ 1210658 w 3568338"/>
                  <a:gd name="connsiteY145" fmla="*/ 31818 h 717485"/>
                  <a:gd name="connsiteX146" fmla="*/ 1147023 w 3568338"/>
                  <a:gd name="connsiteY146" fmla="*/ 31818 h 717485"/>
                  <a:gd name="connsiteX147" fmla="*/ 1147023 w 3568338"/>
                  <a:gd name="connsiteY147" fmla="*/ 119316 h 717485"/>
                  <a:gd name="connsiteX148" fmla="*/ 1137478 w 3568338"/>
                  <a:gd name="connsiteY148" fmla="*/ 128861 h 717485"/>
                  <a:gd name="connsiteX149" fmla="*/ 1127932 w 3568338"/>
                  <a:gd name="connsiteY149" fmla="*/ 119316 h 717485"/>
                  <a:gd name="connsiteX150" fmla="*/ 1127932 w 3568338"/>
                  <a:gd name="connsiteY150" fmla="*/ 31818 h 717485"/>
                  <a:gd name="connsiteX151" fmla="*/ 1065888 w 3568338"/>
                  <a:gd name="connsiteY151" fmla="*/ 31818 h 717485"/>
                  <a:gd name="connsiteX152" fmla="*/ 1065888 w 3568338"/>
                  <a:gd name="connsiteY152" fmla="*/ 119316 h 717485"/>
                  <a:gd name="connsiteX153" fmla="*/ 1056343 w 3568338"/>
                  <a:gd name="connsiteY153" fmla="*/ 128861 h 717485"/>
                  <a:gd name="connsiteX154" fmla="*/ 1046797 w 3568338"/>
                  <a:gd name="connsiteY154" fmla="*/ 119316 h 717485"/>
                  <a:gd name="connsiteX155" fmla="*/ 1046797 w 3568338"/>
                  <a:gd name="connsiteY155" fmla="*/ 31818 h 717485"/>
                  <a:gd name="connsiteX156" fmla="*/ 986344 w 3568338"/>
                  <a:gd name="connsiteY156" fmla="*/ 31818 h 717485"/>
                  <a:gd name="connsiteX157" fmla="*/ 986344 w 3568338"/>
                  <a:gd name="connsiteY157" fmla="*/ 119316 h 717485"/>
                  <a:gd name="connsiteX158" fmla="*/ 976799 w 3568338"/>
                  <a:gd name="connsiteY158" fmla="*/ 128861 h 717485"/>
                  <a:gd name="connsiteX159" fmla="*/ 967253 w 3568338"/>
                  <a:gd name="connsiteY159" fmla="*/ 119316 h 717485"/>
                  <a:gd name="connsiteX160" fmla="*/ 967253 w 3568338"/>
                  <a:gd name="connsiteY160" fmla="*/ 31818 h 717485"/>
                  <a:gd name="connsiteX161" fmla="*/ 914755 w 3568338"/>
                  <a:gd name="connsiteY161" fmla="*/ 31818 h 717485"/>
                  <a:gd name="connsiteX162" fmla="*/ 914755 w 3568338"/>
                  <a:gd name="connsiteY162" fmla="*/ 119316 h 717485"/>
                  <a:gd name="connsiteX163" fmla="*/ 905209 w 3568338"/>
                  <a:gd name="connsiteY163" fmla="*/ 128861 h 717485"/>
                  <a:gd name="connsiteX164" fmla="*/ 895664 w 3568338"/>
                  <a:gd name="connsiteY164" fmla="*/ 119316 h 717485"/>
                  <a:gd name="connsiteX165" fmla="*/ 895664 w 3568338"/>
                  <a:gd name="connsiteY165" fmla="*/ 31818 h 717485"/>
                  <a:gd name="connsiteX166" fmla="*/ 832029 w 3568338"/>
                  <a:gd name="connsiteY166" fmla="*/ 31818 h 717485"/>
                  <a:gd name="connsiteX167" fmla="*/ 832029 w 3568338"/>
                  <a:gd name="connsiteY167" fmla="*/ 162270 h 717485"/>
                  <a:gd name="connsiteX168" fmla="*/ 811348 w 3568338"/>
                  <a:gd name="connsiteY168" fmla="*/ 182951 h 717485"/>
                  <a:gd name="connsiteX169" fmla="*/ 790666 w 3568338"/>
                  <a:gd name="connsiteY169" fmla="*/ 162270 h 717485"/>
                  <a:gd name="connsiteX170" fmla="*/ 790666 w 3568338"/>
                  <a:gd name="connsiteY170" fmla="*/ 31818 h 717485"/>
                  <a:gd name="connsiteX171" fmla="*/ 731804 w 3568338"/>
                  <a:gd name="connsiteY171" fmla="*/ 31818 h 717485"/>
                  <a:gd name="connsiteX172" fmla="*/ 731804 w 3568338"/>
                  <a:gd name="connsiteY172" fmla="*/ 119316 h 717485"/>
                  <a:gd name="connsiteX173" fmla="*/ 722258 w 3568338"/>
                  <a:gd name="connsiteY173" fmla="*/ 128861 h 717485"/>
                  <a:gd name="connsiteX174" fmla="*/ 712713 w 3568338"/>
                  <a:gd name="connsiteY174" fmla="*/ 119316 h 717485"/>
                  <a:gd name="connsiteX175" fmla="*/ 712713 w 3568338"/>
                  <a:gd name="connsiteY175" fmla="*/ 31818 h 717485"/>
                  <a:gd name="connsiteX176" fmla="*/ 649078 w 3568338"/>
                  <a:gd name="connsiteY176" fmla="*/ 31818 h 717485"/>
                  <a:gd name="connsiteX177" fmla="*/ 649078 w 3568338"/>
                  <a:gd name="connsiteY177" fmla="*/ 119316 h 717485"/>
                  <a:gd name="connsiteX178" fmla="*/ 639533 w 3568338"/>
                  <a:gd name="connsiteY178" fmla="*/ 128861 h 717485"/>
                  <a:gd name="connsiteX179" fmla="*/ 629988 w 3568338"/>
                  <a:gd name="connsiteY179" fmla="*/ 119316 h 717485"/>
                  <a:gd name="connsiteX180" fmla="*/ 629988 w 3568338"/>
                  <a:gd name="connsiteY180" fmla="*/ 31818 h 717485"/>
                  <a:gd name="connsiteX181" fmla="*/ 567943 w 3568338"/>
                  <a:gd name="connsiteY181" fmla="*/ 31818 h 717485"/>
                  <a:gd name="connsiteX182" fmla="*/ 567943 w 3568338"/>
                  <a:gd name="connsiteY182" fmla="*/ 119316 h 717485"/>
                  <a:gd name="connsiteX183" fmla="*/ 558398 w 3568338"/>
                  <a:gd name="connsiteY183" fmla="*/ 128861 h 717485"/>
                  <a:gd name="connsiteX184" fmla="*/ 548853 w 3568338"/>
                  <a:gd name="connsiteY184" fmla="*/ 119316 h 717485"/>
                  <a:gd name="connsiteX185" fmla="*/ 548853 w 3568338"/>
                  <a:gd name="connsiteY185" fmla="*/ 31818 h 717485"/>
                  <a:gd name="connsiteX186" fmla="*/ 493172 w 3568338"/>
                  <a:gd name="connsiteY186" fmla="*/ 31818 h 717485"/>
                  <a:gd name="connsiteX187" fmla="*/ 493172 w 3568338"/>
                  <a:gd name="connsiteY187" fmla="*/ 119316 h 717485"/>
                  <a:gd name="connsiteX188" fmla="*/ 483627 w 3568338"/>
                  <a:gd name="connsiteY188" fmla="*/ 128861 h 717485"/>
                  <a:gd name="connsiteX189" fmla="*/ 474082 w 3568338"/>
                  <a:gd name="connsiteY189" fmla="*/ 119316 h 717485"/>
                  <a:gd name="connsiteX190" fmla="*/ 474082 w 3568338"/>
                  <a:gd name="connsiteY190" fmla="*/ 31818 h 717485"/>
                  <a:gd name="connsiteX191" fmla="*/ 421583 w 3568338"/>
                  <a:gd name="connsiteY191" fmla="*/ 31818 h 717485"/>
                  <a:gd name="connsiteX192" fmla="*/ 421583 w 3568338"/>
                  <a:gd name="connsiteY192" fmla="*/ 119316 h 717485"/>
                  <a:gd name="connsiteX193" fmla="*/ 412037 w 3568338"/>
                  <a:gd name="connsiteY193" fmla="*/ 128861 h 717485"/>
                  <a:gd name="connsiteX194" fmla="*/ 402492 w 3568338"/>
                  <a:gd name="connsiteY194" fmla="*/ 119316 h 717485"/>
                  <a:gd name="connsiteX195" fmla="*/ 402492 w 3568338"/>
                  <a:gd name="connsiteY195" fmla="*/ 31818 h 717485"/>
                  <a:gd name="connsiteX196" fmla="*/ 338857 w 3568338"/>
                  <a:gd name="connsiteY196" fmla="*/ 31818 h 717485"/>
                  <a:gd name="connsiteX197" fmla="*/ 338857 w 3568338"/>
                  <a:gd name="connsiteY197" fmla="*/ 162270 h 717485"/>
                  <a:gd name="connsiteX198" fmla="*/ 318176 w 3568338"/>
                  <a:gd name="connsiteY198" fmla="*/ 182951 h 717485"/>
                  <a:gd name="connsiteX199" fmla="*/ 297494 w 3568338"/>
                  <a:gd name="connsiteY199" fmla="*/ 162270 h 717485"/>
                  <a:gd name="connsiteX200" fmla="*/ 297494 w 3568338"/>
                  <a:gd name="connsiteY200" fmla="*/ 31818 h 717485"/>
                  <a:gd name="connsiteX201" fmla="*/ 238632 w 3568338"/>
                  <a:gd name="connsiteY201" fmla="*/ 31818 h 717485"/>
                  <a:gd name="connsiteX202" fmla="*/ 238632 w 3568338"/>
                  <a:gd name="connsiteY202" fmla="*/ 119316 h 717485"/>
                  <a:gd name="connsiteX203" fmla="*/ 229086 w 3568338"/>
                  <a:gd name="connsiteY203" fmla="*/ 128861 h 717485"/>
                  <a:gd name="connsiteX204" fmla="*/ 219541 w 3568338"/>
                  <a:gd name="connsiteY204" fmla="*/ 119316 h 717485"/>
                  <a:gd name="connsiteX205" fmla="*/ 219541 w 3568338"/>
                  <a:gd name="connsiteY205" fmla="*/ 31818 h 717485"/>
                  <a:gd name="connsiteX206" fmla="*/ 155906 w 3568338"/>
                  <a:gd name="connsiteY206" fmla="*/ 31818 h 717485"/>
                  <a:gd name="connsiteX207" fmla="*/ 155906 w 3568338"/>
                  <a:gd name="connsiteY207" fmla="*/ 119316 h 717485"/>
                  <a:gd name="connsiteX208" fmla="*/ 146361 w 3568338"/>
                  <a:gd name="connsiteY208" fmla="*/ 128861 h 717485"/>
                  <a:gd name="connsiteX209" fmla="*/ 136816 w 3568338"/>
                  <a:gd name="connsiteY209" fmla="*/ 119316 h 717485"/>
                  <a:gd name="connsiteX210" fmla="*/ 136816 w 3568338"/>
                  <a:gd name="connsiteY210" fmla="*/ 31818 h 717485"/>
                  <a:gd name="connsiteX211" fmla="*/ 74771 w 3568338"/>
                  <a:gd name="connsiteY211" fmla="*/ 31818 h 717485"/>
                  <a:gd name="connsiteX212" fmla="*/ 74771 w 3568338"/>
                  <a:gd name="connsiteY212" fmla="*/ 119316 h 717485"/>
                  <a:gd name="connsiteX213" fmla="*/ 65226 w 3568338"/>
                  <a:gd name="connsiteY213" fmla="*/ 128861 h 717485"/>
                  <a:gd name="connsiteX214" fmla="*/ 55681 w 3568338"/>
                  <a:gd name="connsiteY214" fmla="*/ 119316 h 717485"/>
                  <a:gd name="connsiteX215" fmla="*/ 55681 w 3568338"/>
                  <a:gd name="connsiteY215" fmla="*/ 31818 h 717485"/>
                  <a:gd name="connsiteX216" fmla="*/ 31818 w 3568338"/>
                  <a:gd name="connsiteY216" fmla="*/ 31818 h 717485"/>
                  <a:gd name="connsiteX217" fmla="*/ 0 w 3568338"/>
                  <a:gd name="connsiteY217" fmla="*/ 717486 h 717485"/>
                  <a:gd name="connsiteX218" fmla="*/ 3547657 w 3568338"/>
                  <a:gd name="connsiteY218" fmla="*/ 717486 h 717485"/>
                  <a:gd name="connsiteX219" fmla="*/ 3568339 w 3568338"/>
                  <a:gd name="connsiteY219" fmla="*/ 31818 h 71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68338" h="717485">
                    <a:moveTo>
                      <a:pt x="3568339" y="31818"/>
                    </a:moveTo>
                    <a:lnTo>
                      <a:pt x="3536521" y="0"/>
                    </a:lnTo>
                    <a:lnTo>
                      <a:pt x="3519022" y="119316"/>
                    </a:lnTo>
                    <a:cubicBezTo>
                      <a:pt x="3519022" y="124088"/>
                      <a:pt x="3514249" y="128861"/>
                      <a:pt x="3509476" y="128861"/>
                    </a:cubicBezTo>
                    <a:cubicBezTo>
                      <a:pt x="3504704" y="128861"/>
                      <a:pt x="3499931" y="124088"/>
                      <a:pt x="3499931" y="119316"/>
                    </a:cubicBezTo>
                    <a:lnTo>
                      <a:pt x="3499931" y="31818"/>
                    </a:lnTo>
                    <a:lnTo>
                      <a:pt x="3444250" y="31818"/>
                    </a:lnTo>
                    <a:lnTo>
                      <a:pt x="3444250" y="119316"/>
                    </a:lnTo>
                    <a:cubicBezTo>
                      <a:pt x="3444250" y="124088"/>
                      <a:pt x="3439478" y="128861"/>
                      <a:pt x="3434705" y="128861"/>
                    </a:cubicBezTo>
                    <a:cubicBezTo>
                      <a:pt x="3429933" y="128861"/>
                      <a:pt x="3425160" y="124088"/>
                      <a:pt x="3425160" y="119316"/>
                    </a:cubicBezTo>
                    <a:lnTo>
                      <a:pt x="3425160" y="31818"/>
                    </a:lnTo>
                    <a:lnTo>
                      <a:pt x="3372661" y="31818"/>
                    </a:lnTo>
                    <a:lnTo>
                      <a:pt x="3372661" y="119316"/>
                    </a:lnTo>
                    <a:cubicBezTo>
                      <a:pt x="3372661" y="124088"/>
                      <a:pt x="3367888" y="128861"/>
                      <a:pt x="3363116" y="128861"/>
                    </a:cubicBezTo>
                    <a:cubicBezTo>
                      <a:pt x="3358343" y="128861"/>
                      <a:pt x="3353570" y="124088"/>
                      <a:pt x="3353570" y="119316"/>
                    </a:cubicBezTo>
                    <a:lnTo>
                      <a:pt x="3353570" y="31818"/>
                    </a:lnTo>
                    <a:lnTo>
                      <a:pt x="3307435" y="31818"/>
                    </a:lnTo>
                    <a:lnTo>
                      <a:pt x="3307435" y="162270"/>
                    </a:lnTo>
                    <a:cubicBezTo>
                      <a:pt x="3307435" y="173406"/>
                      <a:pt x="3297889" y="182951"/>
                      <a:pt x="3286754" y="182951"/>
                    </a:cubicBezTo>
                    <a:cubicBezTo>
                      <a:pt x="3275617" y="182951"/>
                      <a:pt x="3266072" y="173406"/>
                      <a:pt x="3266072" y="162270"/>
                    </a:cubicBezTo>
                    <a:lnTo>
                      <a:pt x="3266072" y="31818"/>
                    </a:lnTo>
                    <a:lnTo>
                      <a:pt x="3207210" y="31818"/>
                    </a:lnTo>
                    <a:lnTo>
                      <a:pt x="3207210" y="119316"/>
                    </a:lnTo>
                    <a:cubicBezTo>
                      <a:pt x="3207210" y="124088"/>
                      <a:pt x="3202437" y="128861"/>
                      <a:pt x="3197664" y="128861"/>
                    </a:cubicBezTo>
                    <a:cubicBezTo>
                      <a:pt x="3192892" y="128861"/>
                      <a:pt x="3188119" y="124088"/>
                      <a:pt x="3188119" y="119316"/>
                    </a:cubicBezTo>
                    <a:lnTo>
                      <a:pt x="3188119" y="31818"/>
                    </a:lnTo>
                    <a:lnTo>
                      <a:pt x="3124484" y="31818"/>
                    </a:lnTo>
                    <a:lnTo>
                      <a:pt x="3124484" y="119316"/>
                    </a:lnTo>
                    <a:cubicBezTo>
                      <a:pt x="3124484" y="124088"/>
                      <a:pt x="3119711" y="128861"/>
                      <a:pt x="3114939" y="128861"/>
                    </a:cubicBezTo>
                    <a:cubicBezTo>
                      <a:pt x="3110166" y="128861"/>
                      <a:pt x="3105394" y="124088"/>
                      <a:pt x="3105394" y="119316"/>
                    </a:cubicBezTo>
                    <a:lnTo>
                      <a:pt x="3105394" y="31818"/>
                    </a:lnTo>
                    <a:lnTo>
                      <a:pt x="3043349" y="31818"/>
                    </a:lnTo>
                    <a:lnTo>
                      <a:pt x="3043349" y="119316"/>
                    </a:lnTo>
                    <a:cubicBezTo>
                      <a:pt x="3043349" y="124088"/>
                      <a:pt x="3038577" y="128861"/>
                      <a:pt x="3033804" y="128861"/>
                    </a:cubicBezTo>
                    <a:cubicBezTo>
                      <a:pt x="3029031" y="128861"/>
                      <a:pt x="3024259" y="124088"/>
                      <a:pt x="3024259" y="119316"/>
                    </a:cubicBezTo>
                    <a:lnTo>
                      <a:pt x="3024259" y="31818"/>
                    </a:lnTo>
                    <a:lnTo>
                      <a:pt x="2968578" y="31818"/>
                    </a:lnTo>
                    <a:lnTo>
                      <a:pt x="2968578" y="119316"/>
                    </a:lnTo>
                    <a:cubicBezTo>
                      <a:pt x="2968578" y="124088"/>
                      <a:pt x="2963805" y="128861"/>
                      <a:pt x="2959033" y="128861"/>
                    </a:cubicBezTo>
                    <a:cubicBezTo>
                      <a:pt x="2954260" y="128861"/>
                      <a:pt x="2949487" y="124088"/>
                      <a:pt x="2949487" y="119316"/>
                    </a:cubicBezTo>
                    <a:lnTo>
                      <a:pt x="2949487" y="31818"/>
                    </a:lnTo>
                    <a:lnTo>
                      <a:pt x="2896989" y="31818"/>
                    </a:lnTo>
                    <a:lnTo>
                      <a:pt x="2896989" y="119316"/>
                    </a:lnTo>
                    <a:cubicBezTo>
                      <a:pt x="2896989" y="124088"/>
                      <a:pt x="2892216" y="128861"/>
                      <a:pt x="2887443" y="128861"/>
                    </a:cubicBezTo>
                    <a:cubicBezTo>
                      <a:pt x="2882671" y="128861"/>
                      <a:pt x="2877898" y="124088"/>
                      <a:pt x="2877898" y="119316"/>
                    </a:cubicBezTo>
                    <a:lnTo>
                      <a:pt x="2877898" y="31818"/>
                    </a:lnTo>
                    <a:lnTo>
                      <a:pt x="2814263" y="31818"/>
                    </a:lnTo>
                    <a:lnTo>
                      <a:pt x="2814263" y="162270"/>
                    </a:lnTo>
                    <a:cubicBezTo>
                      <a:pt x="2814263" y="173406"/>
                      <a:pt x="2804717" y="182951"/>
                      <a:pt x="2793582" y="182951"/>
                    </a:cubicBezTo>
                    <a:cubicBezTo>
                      <a:pt x="2782445" y="182951"/>
                      <a:pt x="2772900" y="173406"/>
                      <a:pt x="2772900" y="162270"/>
                    </a:cubicBezTo>
                    <a:lnTo>
                      <a:pt x="2772900" y="31818"/>
                    </a:lnTo>
                    <a:lnTo>
                      <a:pt x="2714038" y="31818"/>
                    </a:lnTo>
                    <a:lnTo>
                      <a:pt x="2714038" y="119316"/>
                    </a:lnTo>
                    <a:cubicBezTo>
                      <a:pt x="2714038" y="124088"/>
                      <a:pt x="2709265" y="128861"/>
                      <a:pt x="2704492" y="128861"/>
                    </a:cubicBezTo>
                    <a:cubicBezTo>
                      <a:pt x="2699720" y="128861"/>
                      <a:pt x="2694947" y="124088"/>
                      <a:pt x="2694947" y="119316"/>
                    </a:cubicBezTo>
                    <a:lnTo>
                      <a:pt x="2694947" y="31818"/>
                    </a:lnTo>
                    <a:lnTo>
                      <a:pt x="2631312" y="31818"/>
                    </a:lnTo>
                    <a:lnTo>
                      <a:pt x="2631312" y="119316"/>
                    </a:lnTo>
                    <a:cubicBezTo>
                      <a:pt x="2631312" y="124088"/>
                      <a:pt x="2626539" y="128861"/>
                      <a:pt x="2621766" y="128861"/>
                    </a:cubicBezTo>
                    <a:cubicBezTo>
                      <a:pt x="2616994" y="128861"/>
                      <a:pt x="2612222" y="124088"/>
                      <a:pt x="2612222" y="119316"/>
                    </a:cubicBezTo>
                    <a:lnTo>
                      <a:pt x="2612222" y="31818"/>
                    </a:lnTo>
                    <a:lnTo>
                      <a:pt x="2545404" y="31818"/>
                    </a:lnTo>
                    <a:lnTo>
                      <a:pt x="2545404" y="119316"/>
                    </a:lnTo>
                    <a:cubicBezTo>
                      <a:pt x="2545404" y="124088"/>
                      <a:pt x="2540632" y="128861"/>
                      <a:pt x="2535859" y="128861"/>
                    </a:cubicBezTo>
                    <a:cubicBezTo>
                      <a:pt x="2531087" y="128861"/>
                      <a:pt x="2526314" y="124088"/>
                      <a:pt x="2526314" y="119316"/>
                    </a:cubicBezTo>
                    <a:lnTo>
                      <a:pt x="2526314" y="31818"/>
                    </a:lnTo>
                    <a:lnTo>
                      <a:pt x="2470633" y="31818"/>
                    </a:lnTo>
                    <a:lnTo>
                      <a:pt x="2470633" y="119316"/>
                    </a:lnTo>
                    <a:cubicBezTo>
                      <a:pt x="2470633" y="124088"/>
                      <a:pt x="2465861" y="128861"/>
                      <a:pt x="2461088" y="128861"/>
                    </a:cubicBezTo>
                    <a:cubicBezTo>
                      <a:pt x="2456315" y="128861"/>
                      <a:pt x="2451543" y="124088"/>
                      <a:pt x="2451543" y="119316"/>
                    </a:cubicBezTo>
                    <a:lnTo>
                      <a:pt x="2451543" y="31818"/>
                    </a:lnTo>
                    <a:lnTo>
                      <a:pt x="2399044" y="31818"/>
                    </a:lnTo>
                    <a:lnTo>
                      <a:pt x="2399044" y="119316"/>
                    </a:lnTo>
                    <a:cubicBezTo>
                      <a:pt x="2399044" y="124088"/>
                      <a:pt x="2394271" y="128861"/>
                      <a:pt x="2389499" y="128861"/>
                    </a:cubicBezTo>
                    <a:cubicBezTo>
                      <a:pt x="2384726" y="128861"/>
                      <a:pt x="2379953" y="124088"/>
                      <a:pt x="2379953" y="119316"/>
                    </a:cubicBezTo>
                    <a:lnTo>
                      <a:pt x="2379953" y="31818"/>
                    </a:lnTo>
                    <a:lnTo>
                      <a:pt x="2316318" y="31818"/>
                    </a:lnTo>
                    <a:lnTo>
                      <a:pt x="2316318" y="162270"/>
                    </a:lnTo>
                    <a:cubicBezTo>
                      <a:pt x="2316318" y="173406"/>
                      <a:pt x="2306773" y="182951"/>
                      <a:pt x="2295636" y="182951"/>
                    </a:cubicBezTo>
                    <a:cubicBezTo>
                      <a:pt x="2284501" y="182951"/>
                      <a:pt x="2274955" y="173406"/>
                      <a:pt x="2274955" y="162270"/>
                    </a:cubicBezTo>
                    <a:lnTo>
                      <a:pt x="2274955" y="31818"/>
                    </a:lnTo>
                    <a:lnTo>
                      <a:pt x="2216093" y="31818"/>
                    </a:lnTo>
                    <a:lnTo>
                      <a:pt x="2216093" y="119316"/>
                    </a:lnTo>
                    <a:cubicBezTo>
                      <a:pt x="2216093" y="124088"/>
                      <a:pt x="2211320" y="128861"/>
                      <a:pt x="2206548" y="128861"/>
                    </a:cubicBezTo>
                    <a:cubicBezTo>
                      <a:pt x="2201775" y="128861"/>
                      <a:pt x="2197002" y="124088"/>
                      <a:pt x="2197002" y="119316"/>
                    </a:cubicBezTo>
                    <a:lnTo>
                      <a:pt x="2197002" y="31818"/>
                    </a:lnTo>
                    <a:lnTo>
                      <a:pt x="2133367" y="31818"/>
                    </a:lnTo>
                    <a:lnTo>
                      <a:pt x="2133367" y="119316"/>
                    </a:lnTo>
                    <a:cubicBezTo>
                      <a:pt x="2133367" y="124088"/>
                      <a:pt x="2128594" y="128861"/>
                      <a:pt x="2123822" y="128861"/>
                    </a:cubicBezTo>
                    <a:cubicBezTo>
                      <a:pt x="2119049" y="128861"/>
                      <a:pt x="2114277" y="124088"/>
                      <a:pt x="2114277" y="119316"/>
                    </a:cubicBezTo>
                    <a:lnTo>
                      <a:pt x="2114277" y="31818"/>
                    </a:lnTo>
                    <a:lnTo>
                      <a:pt x="2052232" y="31818"/>
                    </a:lnTo>
                    <a:lnTo>
                      <a:pt x="2052232" y="119316"/>
                    </a:lnTo>
                    <a:cubicBezTo>
                      <a:pt x="2052232" y="124088"/>
                      <a:pt x="2047460" y="128861"/>
                      <a:pt x="2042687" y="128861"/>
                    </a:cubicBezTo>
                    <a:cubicBezTo>
                      <a:pt x="2037915" y="128861"/>
                      <a:pt x="2033142" y="124088"/>
                      <a:pt x="2033142" y="119316"/>
                    </a:cubicBezTo>
                    <a:lnTo>
                      <a:pt x="2033142" y="31818"/>
                    </a:lnTo>
                    <a:lnTo>
                      <a:pt x="1977461" y="31818"/>
                    </a:lnTo>
                    <a:lnTo>
                      <a:pt x="1977461" y="119316"/>
                    </a:lnTo>
                    <a:cubicBezTo>
                      <a:pt x="1977461" y="124088"/>
                      <a:pt x="1972688" y="128861"/>
                      <a:pt x="1967916" y="128861"/>
                    </a:cubicBezTo>
                    <a:cubicBezTo>
                      <a:pt x="1963143" y="128861"/>
                      <a:pt x="1958371" y="124088"/>
                      <a:pt x="1958371" y="119316"/>
                    </a:cubicBezTo>
                    <a:lnTo>
                      <a:pt x="1958371" y="31818"/>
                    </a:lnTo>
                    <a:lnTo>
                      <a:pt x="1905871" y="31818"/>
                    </a:lnTo>
                    <a:lnTo>
                      <a:pt x="1905871" y="119316"/>
                    </a:lnTo>
                    <a:cubicBezTo>
                      <a:pt x="1905871" y="124088"/>
                      <a:pt x="1901099" y="128861"/>
                      <a:pt x="1896327" y="128861"/>
                    </a:cubicBezTo>
                    <a:cubicBezTo>
                      <a:pt x="1891554" y="128861"/>
                      <a:pt x="1886781" y="124088"/>
                      <a:pt x="1886781" y="119316"/>
                    </a:cubicBezTo>
                    <a:lnTo>
                      <a:pt x="1886781" y="31818"/>
                    </a:lnTo>
                    <a:lnTo>
                      <a:pt x="1823146" y="31818"/>
                    </a:lnTo>
                    <a:lnTo>
                      <a:pt x="1823146" y="162270"/>
                    </a:lnTo>
                    <a:cubicBezTo>
                      <a:pt x="1823146" y="173406"/>
                      <a:pt x="1813601" y="182951"/>
                      <a:pt x="1802464" y="182951"/>
                    </a:cubicBezTo>
                    <a:cubicBezTo>
                      <a:pt x="1791328" y="182951"/>
                      <a:pt x="1781783" y="173406"/>
                      <a:pt x="1781783" y="162270"/>
                    </a:cubicBezTo>
                    <a:lnTo>
                      <a:pt x="1781783" y="31818"/>
                    </a:lnTo>
                    <a:lnTo>
                      <a:pt x="1722920" y="31818"/>
                    </a:lnTo>
                    <a:lnTo>
                      <a:pt x="1722920" y="119316"/>
                    </a:lnTo>
                    <a:cubicBezTo>
                      <a:pt x="1722920" y="124088"/>
                      <a:pt x="1718148" y="128861"/>
                      <a:pt x="1713376" y="128861"/>
                    </a:cubicBezTo>
                    <a:cubicBezTo>
                      <a:pt x="1708603" y="128861"/>
                      <a:pt x="1703830" y="124088"/>
                      <a:pt x="1703830" y="119316"/>
                    </a:cubicBezTo>
                    <a:lnTo>
                      <a:pt x="1703830" y="31818"/>
                    </a:lnTo>
                    <a:lnTo>
                      <a:pt x="1640195" y="31818"/>
                    </a:lnTo>
                    <a:lnTo>
                      <a:pt x="1640195" y="119316"/>
                    </a:lnTo>
                    <a:cubicBezTo>
                      <a:pt x="1640195" y="124088"/>
                      <a:pt x="1635422" y="128861"/>
                      <a:pt x="1630650" y="128861"/>
                    </a:cubicBezTo>
                    <a:cubicBezTo>
                      <a:pt x="1625877" y="128861"/>
                      <a:pt x="1621104" y="124088"/>
                      <a:pt x="1621104" y="119316"/>
                    </a:cubicBezTo>
                    <a:lnTo>
                      <a:pt x="1621104" y="31818"/>
                    </a:lnTo>
                    <a:lnTo>
                      <a:pt x="1559060" y="31818"/>
                    </a:lnTo>
                    <a:lnTo>
                      <a:pt x="1559060" y="119316"/>
                    </a:lnTo>
                    <a:cubicBezTo>
                      <a:pt x="1559060" y="124088"/>
                      <a:pt x="1554288" y="128861"/>
                      <a:pt x="1549515" y="128861"/>
                    </a:cubicBezTo>
                    <a:cubicBezTo>
                      <a:pt x="1544742" y="128861"/>
                      <a:pt x="1539970" y="124088"/>
                      <a:pt x="1539970" y="119316"/>
                    </a:cubicBezTo>
                    <a:lnTo>
                      <a:pt x="1539970" y="31818"/>
                    </a:lnTo>
                    <a:lnTo>
                      <a:pt x="1484289" y="31818"/>
                    </a:lnTo>
                    <a:lnTo>
                      <a:pt x="1484289" y="119316"/>
                    </a:lnTo>
                    <a:cubicBezTo>
                      <a:pt x="1484289" y="124088"/>
                      <a:pt x="1479516" y="128861"/>
                      <a:pt x="1474744" y="128861"/>
                    </a:cubicBezTo>
                    <a:cubicBezTo>
                      <a:pt x="1469971" y="128861"/>
                      <a:pt x="1465199" y="124088"/>
                      <a:pt x="1465199" y="119316"/>
                    </a:cubicBezTo>
                    <a:lnTo>
                      <a:pt x="1465199" y="31818"/>
                    </a:lnTo>
                    <a:lnTo>
                      <a:pt x="1412699" y="31818"/>
                    </a:lnTo>
                    <a:lnTo>
                      <a:pt x="1412699" y="119316"/>
                    </a:lnTo>
                    <a:cubicBezTo>
                      <a:pt x="1412699" y="124088"/>
                      <a:pt x="1407927" y="128861"/>
                      <a:pt x="1403154" y="128861"/>
                    </a:cubicBezTo>
                    <a:cubicBezTo>
                      <a:pt x="1398381" y="128861"/>
                      <a:pt x="1393609" y="124088"/>
                      <a:pt x="1393609" y="119316"/>
                    </a:cubicBezTo>
                    <a:lnTo>
                      <a:pt x="1393609" y="31818"/>
                    </a:lnTo>
                    <a:lnTo>
                      <a:pt x="1329974" y="31818"/>
                    </a:lnTo>
                    <a:lnTo>
                      <a:pt x="1329974" y="162270"/>
                    </a:lnTo>
                    <a:cubicBezTo>
                      <a:pt x="1329974" y="173406"/>
                      <a:pt x="1320429" y="182951"/>
                      <a:pt x="1309292" y="182951"/>
                    </a:cubicBezTo>
                    <a:cubicBezTo>
                      <a:pt x="1298156" y="182951"/>
                      <a:pt x="1288611" y="173406"/>
                      <a:pt x="1288611" y="162270"/>
                    </a:cubicBezTo>
                    <a:lnTo>
                      <a:pt x="1288611" y="31818"/>
                    </a:lnTo>
                    <a:lnTo>
                      <a:pt x="1229748" y="31818"/>
                    </a:lnTo>
                    <a:lnTo>
                      <a:pt x="1229748" y="119316"/>
                    </a:lnTo>
                    <a:cubicBezTo>
                      <a:pt x="1229748" y="124088"/>
                      <a:pt x="1224976" y="128861"/>
                      <a:pt x="1220203" y="128861"/>
                    </a:cubicBezTo>
                    <a:cubicBezTo>
                      <a:pt x="1215431" y="128861"/>
                      <a:pt x="1210658" y="124088"/>
                      <a:pt x="1210658" y="119316"/>
                    </a:cubicBezTo>
                    <a:lnTo>
                      <a:pt x="1210658" y="31818"/>
                    </a:lnTo>
                    <a:lnTo>
                      <a:pt x="1147023" y="31818"/>
                    </a:lnTo>
                    <a:lnTo>
                      <a:pt x="1147023" y="119316"/>
                    </a:lnTo>
                    <a:cubicBezTo>
                      <a:pt x="1147023" y="124088"/>
                      <a:pt x="1142250" y="128861"/>
                      <a:pt x="1137478" y="128861"/>
                    </a:cubicBezTo>
                    <a:cubicBezTo>
                      <a:pt x="1132705" y="128861"/>
                      <a:pt x="1127932" y="124088"/>
                      <a:pt x="1127932" y="119316"/>
                    </a:cubicBezTo>
                    <a:lnTo>
                      <a:pt x="1127932" y="31818"/>
                    </a:lnTo>
                    <a:lnTo>
                      <a:pt x="1065888" y="31818"/>
                    </a:lnTo>
                    <a:lnTo>
                      <a:pt x="1065888" y="119316"/>
                    </a:lnTo>
                    <a:cubicBezTo>
                      <a:pt x="1065888" y="124088"/>
                      <a:pt x="1061116" y="128861"/>
                      <a:pt x="1056343" y="128861"/>
                    </a:cubicBezTo>
                    <a:cubicBezTo>
                      <a:pt x="1051570" y="128861"/>
                      <a:pt x="1046797" y="124088"/>
                      <a:pt x="1046797" y="119316"/>
                    </a:cubicBezTo>
                    <a:lnTo>
                      <a:pt x="1046797" y="31818"/>
                    </a:lnTo>
                    <a:lnTo>
                      <a:pt x="986344" y="31818"/>
                    </a:lnTo>
                    <a:lnTo>
                      <a:pt x="986344" y="119316"/>
                    </a:lnTo>
                    <a:cubicBezTo>
                      <a:pt x="986344" y="124088"/>
                      <a:pt x="981572" y="128861"/>
                      <a:pt x="976799" y="128861"/>
                    </a:cubicBezTo>
                    <a:cubicBezTo>
                      <a:pt x="972026" y="128861"/>
                      <a:pt x="967253" y="124088"/>
                      <a:pt x="967253" y="119316"/>
                    </a:cubicBezTo>
                    <a:lnTo>
                      <a:pt x="967253" y="31818"/>
                    </a:lnTo>
                    <a:lnTo>
                      <a:pt x="914755" y="31818"/>
                    </a:lnTo>
                    <a:lnTo>
                      <a:pt x="914755" y="119316"/>
                    </a:lnTo>
                    <a:cubicBezTo>
                      <a:pt x="914755" y="124088"/>
                      <a:pt x="909982" y="128861"/>
                      <a:pt x="905209" y="128861"/>
                    </a:cubicBezTo>
                    <a:cubicBezTo>
                      <a:pt x="900437" y="128861"/>
                      <a:pt x="895664" y="124088"/>
                      <a:pt x="895664" y="119316"/>
                    </a:cubicBezTo>
                    <a:lnTo>
                      <a:pt x="895664" y="31818"/>
                    </a:lnTo>
                    <a:lnTo>
                      <a:pt x="832029" y="31818"/>
                    </a:lnTo>
                    <a:lnTo>
                      <a:pt x="832029" y="162270"/>
                    </a:lnTo>
                    <a:cubicBezTo>
                      <a:pt x="832029" y="173406"/>
                      <a:pt x="822484" y="182951"/>
                      <a:pt x="811348" y="182951"/>
                    </a:cubicBezTo>
                    <a:cubicBezTo>
                      <a:pt x="800212" y="182951"/>
                      <a:pt x="790666" y="173406"/>
                      <a:pt x="790666" y="162270"/>
                    </a:cubicBezTo>
                    <a:lnTo>
                      <a:pt x="790666" y="31818"/>
                    </a:lnTo>
                    <a:lnTo>
                      <a:pt x="731804" y="31818"/>
                    </a:lnTo>
                    <a:lnTo>
                      <a:pt x="731804" y="119316"/>
                    </a:lnTo>
                    <a:cubicBezTo>
                      <a:pt x="731804" y="124088"/>
                      <a:pt x="727031" y="128861"/>
                      <a:pt x="722258" y="128861"/>
                    </a:cubicBezTo>
                    <a:cubicBezTo>
                      <a:pt x="717486" y="128861"/>
                      <a:pt x="712713" y="124088"/>
                      <a:pt x="712713" y="119316"/>
                    </a:cubicBezTo>
                    <a:lnTo>
                      <a:pt x="712713" y="31818"/>
                    </a:lnTo>
                    <a:lnTo>
                      <a:pt x="649078" y="31818"/>
                    </a:lnTo>
                    <a:lnTo>
                      <a:pt x="649078" y="119316"/>
                    </a:lnTo>
                    <a:cubicBezTo>
                      <a:pt x="649078" y="124088"/>
                      <a:pt x="644306" y="128861"/>
                      <a:pt x="639533" y="128861"/>
                    </a:cubicBezTo>
                    <a:cubicBezTo>
                      <a:pt x="634760" y="128861"/>
                      <a:pt x="629988" y="124088"/>
                      <a:pt x="629988" y="119316"/>
                    </a:cubicBezTo>
                    <a:lnTo>
                      <a:pt x="629988" y="31818"/>
                    </a:lnTo>
                    <a:lnTo>
                      <a:pt x="567943" y="31818"/>
                    </a:lnTo>
                    <a:lnTo>
                      <a:pt x="567943" y="119316"/>
                    </a:lnTo>
                    <a:cubicBezTo>
                      <a:pt x="567943" y="124088"/>
                      <a:pt x="563171" y="128861"/>
                      <a:pt x="558398" y="128861"/>
                    </a:cubicBezTo>
                    <a:cubicBezTo>
                      <a:pt x="553626" y="128861"/>
                      <a:pt x="548853" y="124088"/>
                      <a:pt x="548853" y="119316"/>
                    </a:cubicBezTo>
                    <a:lnTo>
                      <a:pt x="548853" y="31818"/>
                    </a:lnTo>
                    <a:lnTo>
                      <a:pt x="493172" y="31818"/>
                    </a:lnTo>
                    <a:lnTo>
                      <a:pt x="493172" y="119316"/>
                    </a:lnTo>
                    <a:cubicBezTo>
                      <a:pt x="493172" y="124088"/>
                      <a:pt x="488399" y="128861"/>
                      <a:pt x="483627" y="128861"/>
                    </a:cubicBezTo>
                    <a:cubicBezTo>
                      <a:pt x="478854" y="128861"/>
                      <a:pt x="474082" y="124088"/>
                      <a:pt x="474082" y="119316"/>
                    </a:cubicBezTo>
                    <a:lnTo>
                      <a:pt x="474082" y="31818"/>
                    </a:lnTo>
                    <a:lnTo>
                      <a:pt x="421583" y="31818"/>
                    </a:lnTo>
                    <a:lnTo>
                      <a:pt x="421583" y="119316"/>
                    </a:lnTo>
                    <a:cubicBezTo>
                      <a:pt x="421583" y="124088"/>
                      <a:pt x="416810" y="128861"/>
                      <a:pt x="412037" y="128861"/>
                    </a:cubicBezTo>
                    <a:cubicBezTo>
                      <a:pt x="407265" y="128861"/>
                      <a:pt x="402492" y="124088"/>
                      <a:pt x="402492" y="119316"/>
                    </a:cubicBezTo>
                    <a:lnTo>
                      <a:pt x="402492" y="31818"/>
                    </a:lnTo>
                    <a:lnTo>
                      <a:pt x="338857" y="31818"/>
                    </a:lnTo>
                    <a:lnTo>
                      <a:pt x="338857" y="162270"/>
                    </a:lnTo>
                    <a:cubicBezTo>
                      <a:pt x="338857" y="173406"/>
                      <a:pt x="329312" y="182951"/>
                      <a:pt x="318176" y="182951"/>
                    </a:cubicBezTo>
                    <a:cubicBezTo>
                      <a:pt x="307039" y="182951"/>
                      <a:pt x="297494" y="173406"/>
                      <a:pt x="297494" y="162270"/>
                    </a:cubicBezTo>
                    <a:lnTo>
                      <a:pt x="297494" y="31818"/>
                    </a:lnTo>
                    <a:lnTo>
                      <a:pt x="238632" y="31818"/>
                    </a:lnTo>
                    <a:lnTo>
                      <a:pt x="238632" y="119316"/>
                    </a:lnTo>
                    <a:cubicBezTo>
                      <a:pt x="238632" y="124088"/>
                      <a:pt x="233859" y="128861"/>
                      <a:pt x="229086" y="128861"/>
                    </a:cubicBezTo>
                    <a:cubicBezTo>
                      <a:pt x="224314" y="128861"/>
                      <a:pt x="219541" y="124088"/>
                      <a:pt x="219541" y="119316"/>
                    </a:cubicBezTo>
                    <a:lnTo>
                      <a:pt x="219541" y="31818"/>
                    </a:lnTo>
                    <a:lnTo>
                      <a:pt x="155906" y="31818"/>
                    </a:lnTo>
                    <a:lnTo>
                      <a:pt x="155906" y="119316"/>
                    </a:lnTo>
                    <a:cubicBezTo>
                      <a:pt x="155906" y="124088"/>
                      <a:pt x="151133" y="128861"/>
                      <a:pt x="146361" y="128861"/>
                    </a:cubicBezTo>
                    <a:cubicBezTo>
                      <a:pt x="141588" y="128861"/>
                      <a:pt x="136816" y="124088"/>
                      <a:pt x="136816" y="119316"/>
                    </a:cubicBezTo>
                    <a:lnTo>
                      <a:pt x="136816" y="31818"/>
                    </a:lnTo>
                    <a:lnTo>
                      <a:pt x="74771" y="31818"/>
                    </a:lnTo>
                    <a:lnTo>
                      <a:pt x="74771" y="119316"/>
                    </a:lnTo>
                    <a:cubicBezTo>
                      <a:pt x="74771" y="124088"/>
                      <a:pt x="69999" y="128861"/>
                      <a:pt x="65226" y="128861"/>
                    </a:cubicBezTo>
                    <a:cubicBezTo>
                      <a:pt x="60453" y="128861"/>
                      <a:pt x="55681" y="124088"/>
                      <a:pt x="55681" y="119316"/>
                    </a:cubicBezTo>
                    <a:lnTo>
                      <a:pt x="55681" y="31818"/>
                    </a:lnTo>
                    <a:lnTo>
                      <a:pt x="31818" y="31818"/>
                    </a:lnTo>
                    <a:lnTo>
                      <a:pt x="0" y="717486"/>
                    </a:lnTo>
                    <a:lnTo>
                      <a:pt x="3547657" y="717486"/>
                    </a:lnTo>
                    <a:lnTo>
                      <a:pt x="3568339" y="31818"/>
                    </a:ln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id="{BA401609-6CAF-4EDB-BE6D-CF5840C2FF6A}"/>
                  </a:ext>
                </a:extLst>
              </p:cNvPr>
              <p:cNvSpPr/>
              <p:nvPr/>
            </p:nvSpPr>
            <p:spPr>
              <a:xfrm>
                <a:off x="6655137" y="4687120"/>
                <a:ext cx="3523794" cy="268858"/>
              </a:xfrm>
              <a:custGeom>
                <a:avLst/>
                <a:gdLst>
                  <a:gd name="connsiteX0" fmla="*/ 0 w 3523794"/>
                  <a:gd name="connsiteY0" fmla="*/ 101817 h 268858"/>
                  <a:gd name="connsiteX1" fmla="*/ 0 w 3523794"/>
                  <a:gd name="connsiteY1" fmla="*/ 268859 h 268858"/>
                  <a:gd name="connsiteX2" fmla="*/ 3515840 w 3523794"/>
                  <a:gd name="connsiteY2" fmla="*/ 268859 h 268858"/>
                  <a:gd name="connsiteX3" fmla="*/ 3523794 w 3523794"/>
                  <a:gd name="connsiteY3" fmla="*/ 0 h 268858"/>
                  <a:gd name="connsiteX4" fmla="*/ 0 w 3523794"/>
                  <a:gd name="connsiteY4" fmla="*/ 10181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794" h="268858">
                    <a:moveTo>
                      <a:pt x="0" y="101817"/>
                    </a:moveTo>
                    <a:lnTo>
                      <a:pt x="0" y="268859"/>
                    </a:lnTo>
                    <a:lnTo>
                      <a:pt x="3515840" y="268859"/>
                    </a:lnTo>
                    <a:lnTo>
                      <a:pt x="3523794" y="0"/>
                    </a:lnTo>
                    <a:cubicBezTo>
                      <a:pt x="2375180" y="227496"/>
                      <a:pt x="1164523" y="205224"/>
                      <a:pt x="0" y="10181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7" name="Freeform: Shape 3756">
                <a:extLst>
                  <a:ext uri="{FF2B5EF4-FFF2-40B4-BE49-F238E27FC236}">
                    <a16:creationId xmlns:a16="http://schemas.microsoft.com/office/drawing/2014/main" id="{EA830D31-FDD6-442B-AC89-C798F3E4D9BF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36520" cy="594812"/>
              </a:xfrm>
              <a:custGeom>
                <a:avLst/>
                <a:gdLst>
                  <a:gd name="connsiteX0" fmla="*/ 3523794 w 3536520"/>
                  <a:gd name="connsiteY0" fmla="*/ 416810 h 594812"/>
                  <a:gd name="connsiteX1" fmla="*/ 3536521 w 3536520"/>
                  <a:gd name="connsiteY1" fmla="*/ 0 h 594812"/>
                  <a:gd name="connsiteX2" fmla="*/ 3487204 w 3536520"/>
                  <a:gd name="connsiteY2" fmla="*/ 0 h 594812"/>
                  <a:gd name="connsiteX3" fmla="*/ 3487204 w 3536520"/>
                  <a:gd name="connsiteY3" fmla="*/ 87498 h 594812"/>
                  <a:gd name="connsiteX4" fmla="*/ 3477659 w 3536520"/>
                  <a:gd name="connsiteY4" fmla="*/ 97044 h 594812"/>
                  <a:gd name="connsiteX5" fmla="*/ 3468114 w 3536520"/>
                  <a:gd name="connsiteY5" fmla="*/ 87498 h 594812"/>
                  <a:gd name="connsiteX6" fmla="*/ 3468114 w 3536520"/>
                  <a:gd name="connsiteY6" fmla="*/ 0 h 594812"/>
                  <a:gd name="connsiteX7" fmla="*/ 3412433 w 3536520"/>
                  <a:gd name="connsiteY7" fmla="*/ 0 h 594812"/>
                  <a:gd name="connsiteX8" fmla="*/ 3412433 w 3536520"/>
                  <a:gd name="connsiteY8" fmla="*/ 87498 h 594812"/>
                  <a:gd name="connsiteX9" fmla="*/ 3402887 w 3536520"/>
                  <a:gd name="connsiteY9" fmla="*/ 97044 h 594812"/>
                  <a:gd name="connsiteX10" fmla="*/ 3393342 w 3536520"/>
                  <a:gd name="connsiteY10" fmla="*/ 87498 h 594812"/>
                  <a:gd name="connsiteX11" fmla="*/ 3393342 w 3536520"/>
                  <a:gd name="connsiteY11" fmla="*/ 0 h 594812"/>
                  <a:gd name="connsiteX12" fmla="*/ 3340843 w 3536520"/>
                  <a:gd name="connsiteY12" fmla="*/ 0 h 594812"/>
                  <a:gd name="connsiteX13" fmla="*/ 3340843 w 3536520"/>
                  <a:gd name="connsiteY13" fmla="*/ 87498 h 594812"/>
                  <a:gd name="connsiteX14" fmla="*/ 3331298 w 3536520"/>
                  <a:gd name="connsiteY14" fmla="*/ 97044 h 594812"/>
                  <a:gd name="connsiteX15" fmla="*/ 3321753 w 3536520"/>
                  <a:gd name="connsiteY15" fmla="*/ 87498 h 594812"/>
                  <a:gd name="connsiteX16" fmla="*/ 3321753 w 3536520"/>
                  <a:gd name="connsiteY16" fmla="*/ 0 h 594812"/>
                  <a:gd name="connsiteX17" fmla="*/ 3275617 w 3536520"/>
                  <a:gd name="connsiteY17" fmla="*/ 0 h 594812"/>
                  <a:gd name="connsiteX18" fmla="*/ 3275617 w 3536520"/>
                  <a:gd name="connsiteY18" fmla="*/ 130452 h 594812"/>
                  <a:gd name="connsiteX19" fmla="*/ 3254936 w 3536520"/>
                  <a:gd name="connsiteY19" fmla="*/ 151133 h 594812"/>
                  <a:gd name="connsiteX20" fmla="*/ 3234254 w 3536520"/>
                  <a:gd name="connsiteY20" fmla="*/ 130452 h 594812"/>
                  <a:gd name="connsiteX21" fmla="*/ 3234254 w 3536520"/>
                  <a:gd name="connsiteY21" fmla="*/ 0 h 594812"/>
                  <a:gd name="connsiteX22" fmla="*/ 3175392 w 3536520"/>
                  <a:gd name="connsiteY22" fmla="*/ 0 h 594812"/>
                  <a:gd name="connsiteX23" fmla="*/ 3175392 w 3536520"/>
                  <a:gd name="connsiteY23" fmla="*/ 87498 h 594812"/>
                  <a:gd name="connsiteX24" fmla="*/ 3165847 w 3536520"/>
                  <a:gd name="connsiteY24" fmla="*/ 97044 h 594812"/>
                  <a:gd name="connsiteX25" fmla="*/ 3156301 w 3536520"/>
                  <a:gd name="connsiteY25" fmla="*/ 87498 h 594812"/>
                  <a:gd name="connsiteX26" fmla="*/ 3156301 w 3536520"/>
                  <a:gd name="connsiteY26" fmla="*/ 0 h 594812"/>
                  <a:gd name="connsiteX27" fmla="*/ 3092666 w 3536520"/>
                  <a:gd name="connsiteY27" fmla="*/ 0 h 594812"/>
                  <a:gd name="connsiteX28" fmla="*/ 3092666 w 3536520"/>
                  <a:gd name="connsiteY28" fmla="*/ 87498 h 594812"/>
                  <a:gd name="connsiteX29" fmla="*/ 3083121 w 3536520"/>
                  <a:gd name="connsiteY29" fmla="*/ 97044 h 594812"/>
                  <a:gd name="connsiteX30" fmla="*/ 3073576 w 3536520"/>
                  <a:gd name="connsiteY30" fmla="*/ 87498 h 594812"/>
                  <a:gd name="connsiteX31" fmla="*/ 3073576 w 3536520"/>
                  <a:gd name="connsiteY31" fmla="*/ 0 h 594812"/>
                  <a:gd name="connsiteX32" fmla="*/ 3011531 w 3536520"/>
                  <a:gd name="connsiteY32" fmla="*/ 0 h 594812"/>
                  <a:gd name="connsiteX33" fmla="*/ 3011531 w 3536520"/>
                  <a:gd name="connsiteY33" fmla="*/ 87498 h 594812"/>
                  <a:gd name="connsiteX34" fmla="*/ 3001987 w 3536520"/>
                  <a:gd name="connsiteY34" fmla="*/ 97044 h 594812"/>
                  <a:gd name="connsiteX35" fmla="*/ 2992441 w 3536520"/>
                  <a:gd name="connsiteY35" fmla="*/ 87498 h 594812"/>
                  <a:gd name="connsiteX36" fmla="*/ 2992441 w 3536520"/>
                  <a:gd name="connsiteY36" fmla="*/ 0 h 594812"/>
                  <a:gd name="connsiteX37" fmla="*/ 2936761 w 3536520"/>
                  <a:gd name="connsiteY37" fmla="*/ 0 h 594812"/>
                  <a:gd name="connsiteX38" fmla="*/ 2936761 w 3536520"/>
                  <a:gd name="connsiteY38" fmla="*/ 87498 h 594812"/>
                  <a:gd name="connsiteX39" fmla="*/ 2927215 w 3536520"/>
                  <a:gd name="connsiteY39" fmla="*/ 97044 h 594812"/>
                  <a:gd name="connsiteX40" fmla="*/ 2917670 w 3536520"/>
                  <a:gd name="connsiteY40" fmla="*/ 87498 h 594812"/>
                  <a:gd name="connsiteX41" fmla="*/ 2917670 w 3536520"/>
                  <a:gd name="connsiteY41" fmla="*/ 0 h 594812"/>
                  <a:gd name="connsiteX42" fmla="*/ 2865171 w 3536520"/>
                  <a:gd name="connsiteY42" fmla="*/ 0 h 594812"/>
                  <a:gd name="connsiteX43" fmla="*/ 2865171 w 3536520"/>
                  <a:gd name="connsiteY43" fmla="*/ 87498 h 594812"/>
                  <a:gd name="connsiteX44" fmla="*/ 2855626 w 3536520"/>
                  <a:gd name="connsiteY44" fmla="*/ 97044 h 594812"/>
                  <a:gd name="connsiteX45" fmla="*/ 2846080 w 3536520"/>
                  <a:gd name="connsiteY45" fmla="*/ 87498 h 594812"/>
                  <a:gd name="connsiteX46" fmla="*/ 2846080 w 3536520"/>
                  <a:gd name="connsiteY46" fmla="*/ 0 h 594812"/>
                  <a:gd name="connsiteX47" fmla="*/ 2782445 w 3536520"/>
                  <a:gd name="connsiteY47" fmla="*/ 0 h 594812"/>
                  <a:gd name="connsiteX48" fmla="*/ 2782445 w 3536520"/>
                  <a:gd name="connsiteY48" fmla="*/ 130452 h 594812"/>
                  <a:gd name="connsiteX49" fmla="*/ 2761764 w 3536520"/>
                  <a:gd name="connsiteY49" fmla="*/ 151133 h 594812"/>
                  <a:gd name="connsiteX50" fmla="*/ 2741082 w 3536520"/>
                  <a:gd name="connsiteY50" fmla="*/ 130452 h 594812"/>
                  <a:gd name="connsiteX51" fmla="*/ 2741082 w 3536520"/>
                  <a:gd name="connsiteY51" fmla="*/ 0 h 594812"/>
                  <a:gd name="connsiteX52" fmla="*/ 2682220 w 3536520"/>
                  <a:gd name="connsiteY52" fmla="*/ 0 h 594812"/>
                  <a:gd name="connsiteX53" fmla="*/ 2682220 w 3536520"/>
                  <a:gd name="connsiteY53" fmla="*/ 87498 h 594812"/>
                  <a:gd name="connsiteX54" fmla="*/ 2672675 w 3536520"/>
                  <a:gd name="connsiteY54" fmla="*/ 97044 h 594812"/>
                  <a:gd name="connsiteX55" fmla="*/ 2663129 w 3536520"/>
                  <a:gd name="connsiteY55" fmla="*/ 87498 h 594812"/>
                  <a:gd name="connsiteX56" fmla="*/ 2663129 w 3536520"/>
                  <a:gd name="connsiteY56" fmla="*/ 0 h 594812"/>
                  <a:gd name="connsiteX57" fmla="*/ 2599494 w 3536520"/>
                  <a:gd name="connsiteY57" fmla="*/ 0 h 594812"/>
                  <a:gd name="connsiteX58" fmla="*/ 2599494 w 3536520"/>
                  <a:gd name="connsiteY58" fmla="*/ 87498 h 594812"/>
                  <a:gd name="connsiteX59" fmla="*/ 2589949 w 3536520"/>
                  <a:gd name="connsiteY59" fmla="*/ 97044 h 594812"/>
                  <a:gd name="connsiteX60" fmla="*/ 2580404 w 3536520"/>
                  <a:gd name="connsiteY60" fmla="*/ 87498 h 594812"/>
                  <a:gd name="connsiteX61" fmla="*/ 2580404 w 3536520"/>
                  <a:gd name="connsiteY61" fmla="*/ 0 h 594812"/>
                  <a:gd name="connsiteX62" fmla="*/ 2513587 w 3536520"/>
                  <a:gd name="connsiteY62" fmla="*/ 0 h 594812"/>
                  <a:gd name="connsiteX63" fmla="*/ 2513587 w 3536520"/>
                  <a:gd name="connsiteY63" fmla="*/ 87498 h 594812"/>
                  <a:gd name="connsiteX64" fmla="*/ 2504042 w 3536520"/>
                  <a:gd name="connsiteY64" fmla="*/ 97044 h 594812"/>
                  <a:gd name="connsiteX65" fmla="*/ 2494496 w 3536520"/>
                  <a:gd name="connsiteY65" fmla="*/ 87498 h 594812"/>
                  <a:gd name="connsiteX66" fmla="*/ 2494496 w 3536520"/>
                  <a:gd name="connsiteY66" fmla="*/ 0 h 594812"/>
                  <a:gd name="connsiteX67" fmla="*/ 2438815 w 3536520"/>
                  <a:gd name="connsiteY67" fmla="*/ 0 h 594812"/>
                  <a:gd name="connsiteX68" fmla="*/ 2438815 w 3536520"/>
                  <a:gd name="connsiteY68" fmla="*/ 87498 h 594812"/>
                  <a:gd name="connsiteX69" fmla="*/ 2429271 w 3536520"/>
                  <a:gd name="connsiteY69" fmla="*/ 97044 h 594812"/>
                  <a:gd name="connsiteX70" fmla="*/ 2419725 w 3536520"/>
                  <a:gd name="connsiteY70" fmla="*/ 87498 h 594812"/>
                  <a:gd name="connsiteX71" fmla="*/ 2419725 w 3536520"/>
                  <a:gd name="connsiteY71" fmla="*/ 0 h 594812"/>
                  <a:gd name="connsiteX72" fmla="*/ 2367226 w 3536520"/>
                  <a:gd name="connsiteY72" fmla="*/ 0 h 594812"/>
                  <a:gd name="connsiteX73" fmla="*/ 2367226 w 3536520"/>
                  <a:gd name="connsiteY73" fmla="*/ 87498 h 594812"/>
                  <a:gd name="connsiteX74" fmla="*/ 2357681 w 3536520"/>
                  <a:gd name="connsiteY74" fmla="*/ 97044 h 594812"/>
                  <a:gd name="connsiteX75" fmla="*/ 2348136 w 3536520"/>
                  <a:gd name="connsiteY75" fmla="*/ 87498 h 594812"/>
                  <a:gd name="connsiteX76" fmla="*/ 2348136 w 3536520"/>
                  <a:gd name="connsiteY76" fmla="*/ 0 h 594812"/>
                  <a:gd name="connsiteX77" fmla="*/ 2284501 w 3536520"/>
                  <a:gd name="connsiteY77" fmla="*/ 0 h 594812"/>
                  <a:gd name="connsiteX78" fmla="*/ 2284501 w 3536520"/>
                  <a:gd name="connsiteY78" fmla="*/ 130452 h 594812"/>
                  <a:gd name="connsiteX79" fmla="*/ 2263819 w 3536520"/>
                  <a:gd name="connsiteY79" fmla="*/ 151133 h 594812"/>
                  <a:gd name="connsiteX80" fmla="*/ 2243138 w 3536520"/>
                  <a:gd name="connsiteY80" fmla="*/ 130452 h 594812"/>
                  <a:gd name="connsiteX81" fmla="*/ 2243138 w 3536520"/>
                  <a:gd name="connsiteY81" fmla="*/ 0 h 594812"/>
                  <a:gd name="connsiteX82" fmla="*/ 2184275 w 3536520"/>
                  <a:gd name="connsiteY82" fmla="*/ 0 h 594812"/>
                  <a:gd name="connsiteX83" fmla="*/ 2184275 w 3536520"/>
                  <a:gd name="connsiteY83" fmla="*/ 87498 h 594812"/>
                  <a:gd name="connsiteX84" fmla="*/ 2174730 w 3536520"/>
                  <a:gd name="connsiteY84" fmla="*/ 97044 h 594812"/>
                  <a:gd name="connsiteX85" fmla="*/ 2165185 w 3536520"/>
                  <a:gd name="connsiteY85" fmla="*/ 87498 h 594812"/>
                  <a:gd name="connsiteX86" fmla="*/ 2165185 w 3536520"/>
                  <a:gd name="connsiteY86" fmla="*/ 0 h 594812"/>
                  <a:gd name="connsiteX87" fmla="*/ 2101550 w 3536520"/>
                  <a:gd name="connsiteY87" fmla="*/ 0 h 594812"/>
                  <a:gd name="connsiteX88" fmla="*/ 2101550 w 3536520"/>
                  <a:gd name="connsiteY88" fmla="*/ 87498 h 594812"/>
                  <a:gd name="connsiteX89" fmla="*/ 2092004 w 3536520"/>
                  <a:gd name="connsiteY89" fmla="*/ 97044 h 594812"/>
                  <a:gd name="connsiteX90" fmla="*/ 2082459 w 3536520"/>
                  <a:gd name="connsiteY90" fmla="*/ 87498 h 594812"/>
                  <a:gd name="connsiteX91" fmla="*/ 2082459 w 3536520"/>
                  <a:gd name="connsiteY91" fmla="*/ 0 h 594812"/>
                  <a:gd name="connsiteX92" fmla="*/ 2020415 w 3536520"/>
                  <a:gd name="connsiteY92" fmla="*/ 0 h 594812"/>
                  <a:gd name="connsiteX93" fmla="*/ 2020415 w 3536520"/>
                  <a:gd name="connsiteY93" fmla="*/ 87498 h 594812"/>
                  <a:gd name="connsiteX94" fmla="*/ 2010869 w 3536520"/>
                  <a:gd name="connsiteY94" fmla="*/ 97044 h 594812"/>
                  <a:gd name="connsiteX95" fmla="*/ 2001324 w 3536520"/>
                  <a:gd name="connsiteY95" fmla="*/ 87498 h 594812"/>
                  <a:gd name="connsiteX96" fmla="*/ 2001324 w 3536520"/>
                  <a:gd name="connsiteY96" fmla="*/ 0 h 594812"/>
                  <a:gd name="connsiteX97" fmla="*/ 1945643 w 3536520"/>
                  <a:gd name="connsiteY97" fmla="*/ 0 h 594812"/>
                  <a:gd name="connsiteX98" fmla="*/ 1945643 w 3536520"/>
                  <a:gd name="connsiteY98" fmla="*/ 87498 h 594812"/>
                  <a:gd name="connsiteX99" fmla="*/ 1936098 w 3536520"/>
                  <a:gd name="connsiteY99" fmla="*/ 97044 h 594812"/>
                  <a:gd name="connsiteX100" fmla="*/ 1926553 w 3536520"/>
                  <a:gd name="connsiteY100" fmla="*/ 87498 h 594812"/>
                  <a:gd name="connsiteX101" fmla="*/ 1926553 w 3536520"/>
                  <a:gd name="connsiteY101" fmla="*/ 0 h 594812"/>
                  <a:gd name="connsiteX102" fmla="*/ 1874054 w 3536520"/>
                  <a:gd name="connsiteY102" fmla="*/ 0 h 594812"/>
                  <a:gd name="connsiteX103" fmla="*/ 1874054 w 3536520"/>
                  <a:gd name="connsiteY103" fmla="*/ 87498 h 594812"/>
                  <a:gd name="connsiteX104" fmla="*/ 1864509 w 3536520"/>
                  <a:gd name="connsiteY104" fmla="*/ 97044 h 594812"/>
                  <a:gd name="connsiteX105" fmla="*/ 1854964 w 3536520"/>
                  <a:gd name="connsiteY105" fmla="*/ 87498 h 594812"/>
                  <a:gd name="connsiteX106" fmla="*/ 1854964 w 3536520"/>
                  <a:gd name="connsiteY106" fmla="*/ 0 h 594812"/>
                  <a:gd name="connsiteX107" fmla="*/ 1791328 w 3536520"/>
                  <a:gd name="connsiteY107" fmla="*/ 0 h 594812"/>
                  <a:gd name="connsiteX108" fmla="*/ 1791328 w 3536520"/>
                  <a:gd name="connsiteY108" fmla="*/ 130452 h 594812"/>
                  <a:gd name="connsiteX109" fmla="*/ 1770647 w 3536520"/>
                  <a:gd name="connsiteY109" fmla="*/ 151133 h 594812"/>
                  <a:gd name="connsiteX110" fmla="*/ 1749966 w 3536520"/>
                  <a:gd name="connsiteY110" fmla="*/ 130452 h 594812"/>
                  <a:gd name="connsiteX111" fmla="*/ 1749966 w 3536520"/>
                  <a:gd name="connsiteY111" fmla="*/ 0 h 594812"/>
                  <a:gd name="connsiteX112" fmla="*/ 1691103 w 3536520"/>
                  <a:gd name="connsiteY112" fmla="*/ 0 h 594812"/>
                  <a:gd name="connsiteX113" fmla="*/ 1691103 w 3536520"/>
                  <a:gd name="connsiteY113" fmla="*/ 87498 h 594812"/>
                  <a:gd name="connsiteX114" fmla="*/ 1681558 w 3536520"/>
                  <a:gd name="connsiteY114" fmla="*/ 97044 h 594812"/>
                  <a:gd name="connsiteX115" fmla="*/ 1672013 w 3536520"/>
                  <a:gd name="connsiteY115" fmla="*/ 87498 h 594812"/>
                  <a:gd name="connsiteX116" fmla="*/ 1672013 w 3536520"/>
                  <a:gd name="connsiteY116" fmla="*/ 0 h 594812"/>
                  <a:gd name="connsiteX117" fmla="*/ 1608378 w 3536520"/>
                  <a:gd name="connsiteY117" fmla="*/ 0 h 594812"/>
                  <a:gd name="connsiteX118" fmla="*/ 1608378 w 3536520"/>
                  <a:gd name="connsiteY118" fmla="*/ 87498 h 594812"/>
                  <a:gd name="connsiteX119" fmla="*/ 1598832 w 3536520"/>
                  <a:gd name="connsiteY119" fmla="*/ 97044 h 594812"/>
                  <a:gd name="connsiteX120" fmla="*/ 1589287 w 3536520"/>
                  <a:gd name="connsiteY120" fmla="*/ 87498 h 594812"/>
                  <a:gd name="connsiteX121" fmla="*/ 1589287 w 3536520"/>
                  <a:gd name="connsiteY121" fmla="*/ 0 h 594812"/>
                  <a:gd name="connsiteX122" fmla="*/ 1527243 w 3536520"/>
                  <a:gd name="connsiteY122" fmla="*/ 0 h 594812"/>
                  <a:gd name="connsiteX123" fmla="*/ 1527243 w 3536520"/>
                  <a:gd name="connsiteY123" fmla="*/ 87498 h 594812"/>
                  <a:gd name="connsiteX124" fmla="*/ 1517697 w 3536520"/>
                  <a:gd name="connsiteY124" fmla="*/ 97044 h 594812"/>
                  <a:gd name="connsiteX125" fmla="*/ 1508152 w 3536520"/>
                  <a:gd name="connsiteY125" fmla="*/ 87498 h 594812"/>
                  <a:gd name="connsiteX126" fmla="*/ 1508152 w 3536520"/>
                  <a:gd name="connsiteY126" fmla="*/ 0 h 594812"/>
                  <a:gd name="connsiteX127" fmla="*/ 1452471 w 3536520"/>
                  <a:gd name="connsiteY127" fmla="*/ 0 h 594812"/>
                  <a:gd name="connsiteX128" fmla="*/ 1452471 w 3536520"/>
                  <a:gd name="connsiteY128" fmla="*/ 87498 h 594812"/>
                  <a:gd name="connsiteX129" fmla="*/ 1442926 w 3536520"/>
                  <a:gd name="connsiteY129" fmla="*/ 97044 h 594812"/>
                  <a:gd name="connsiteX130" fmla="*/ 1433381 w 3536520"/>
                  <a:gd name="connsiteY130" fmla="*/ 87498 h 594812"/>
                  <a:gd name="connsiteX131" fmla="*/ 1433381 w 3536520"/>
                  <a:gd name="connsiteY131" fmla="*/ 0 h 594812"/>
                  <a:gd name="connsiteX132" fmla="*/ 1380882 w 3536520"/>
                  <a:gd name="connsiteY132" fmla="*/ 0 h 594812"/>
                  <a:gd name="connsiteX133" fmla="*/ 1380882 w 3536520"/>
                  <a:gd name="connsiteY133" fmla="*/ 87498 h 594812"/>
                  <a:gd name="connsiteX134" fmla="*/ 1371337 w 3536520"/>
                  <a:gd name="connsiteY134" fmla="*/ 97044 h 594812"/>
                  <a:gd name="connsiteX135" fmla="*/ 1361791 w 3536520"/>
                  <a:gd name="connsiteY135" fmla="*/ 87498 h 594812"/>
                  <a:gd name="connsiteX136" fmla="*/ 1361791 w 3536520"/>
                  <a:gd name="connsiteY136" fmla="*/ 0 h 594812"/>
                  <a:gd name="connsiteX137" fmla="*/ 1298156 w 3536520"/>
                  <a:gd name="connsiteY137" fmla="*/ 0 h 594812"/>
                  <a:gd name="connsiteX138" fmla="*/ 1298156 w 3536520"/>
                  <a:gd name="connsiteY138" fmla="*/ 130452 h 594812"/>
                  <a:gd name="connsiteX139" fmla="*/ 1277475 w 3536520"/>
                  <a:gd name="connsiteY139" fmla="*/ 151133 h 594812"/>
                  <a:gd name="connsiteX140" fmla="*/ 1256793 w 3536520"/>
                  <a:gd name="connsiteY140" fmla="*/ 130452 h 594812"/>
                  <a:gd name="connsiteX141" fmla="*/ 1256793 w 3536520"/>
                  <a:gd name="connsiteY141" fmla="*/ 0 h 594812"/>
                  <a:gd name="connsiteX142" fmla="*/ 1197931 w 3536520"/>
                  <a:gd name="connsiteY142" fmla="*/ 0 h 594812"/>
                  <a:gd name="connsiteX143" fmla="*/ 1197931 w 3536520"/>
                  <a:gd name="connsiteY143" fmla="*/ 87498 h 594812"/>
                  <a:gd name="connsiteX144" fmla="*/ 1188386 w 3536520"/>
                  <a:gd name="connsiteY144" fmla="*/ 97044 h 594812"/>
                  <a:gd name="connsiteX145" fmla="*/ 1178841 w 3536520"/>
                  <a:gd name="connsiteY145" fmla="*/ 87498 h 594812"/>
                  <a:gd name="connsiteX146" fmla="*/ 1178841 w 3536520"/>
                  <a:gd name="connsiteY146" fmla="*/ 0 h 594812"/>
                  <a:gd name="connsiteX147" fmla="*/ 1115205 w 3536520"/>
                  <a:gd name="connsiteY147" fmla="*/ 0 h 594812"/>
                  <a:gd name="connsiteX148" fmla="*/ 1115205 w 3536520"/>
                  <a:gd name="connsiteY148" fmla="*/ 87498 h 594812"/>
                  <a:gd name="connsiteX149" fmla="*/ 1105660 w 3536520"/>
                  <a:gd name="connsiteY149" fmla="*/ 97044 h 594812"/>
                  <a:gd name="connsiteX150" fmla="*/ 1096115 w 3536520"/>
                  <a:gd name="connsiteY150" fmla="*/ 87498 h 594812"/>
                  <a:gd name="connsiteX151" fmla="*/ 1096115 w 3536520"/>
                  <a:gd name="connsiteY151" fmla="*/ 0 h 594812"/>
                  <a:gd name="connsiteX152" fmla="*/ 1034071 w 3536520"/>
                  <a:gd name="connsiteY152" fmla="*/ 0 h 594812"/>
                  <a:gd name="connsiteX153" fmla="*/ 1034071 w 3536520"/>
                  <a:gd name="connsiteY153" fmla="*/ 87498 h 594812"/>
                  <a:gd name="connsiteX154" fmla="*/ 1024525 w 3536520"/>
                  <a:gd name="connsiteY154" fmla="*/ 97044 h 594812"/>
                  <a:gd name="connsiteX155" fmla="*/ 1014980 w 3536520"/>
                  <a:gd name="connsiteY155" fmla="*/ 87498 h 594812"/>
                  <a:gd name="connsiteX156" fmla="*/ 1014980 w 3536520"/>
                  <a:gd name="connsiteY156" fmla="*/ 0 h 594812"/>
                  <a:gd name="connsiteX157" fmla="*/ 954527 w 3536520"/>
                  <a:gd name="connsiteY157" fmla="*/ 0 h 594812"/>
                  <a:gd name="connsiteX158" fmla="*/ 954527 w 3536520"/>
                  <a:gd name="connsiteY158" fmla="*/ 87498 h 594812"/>
                  <a:gd name="connsiteX159" fmla="*/ 944981 w 3536520"/>
                  <a:gd name="connsiteY159" fmla="*/ 97044 h 594812"/>
                  <a:gd name="connsiteX160" fmla="*/ 935436 w 3536520"/>
                  <a:gd name="connsiteY160" fmla="*/ 87498 h 594812"/>
                  <a:gd name="connsiteX161" fmla="*/ 935436 w 3536520"/>
                  <a:gd name="connsiteY161" fmla="*/ 0 h 594812"/>
                  <a:gd name="connsiteX162" fmla="*/ 882937 w 3536520"/>
                  <a:gd name="connsiteY162" fmla="*/ 0 h 594812"/>
                  <a:gd name="connsiteX163" fmla="*/ 882937 w 3536520"/>
                  <a:gd name="connsiteY163" fmla="*/ 87498 h 594812"/>
                  <a:gd name="connsiteX164" fmla="*/ 873392 w 3536520"/>
                  <a:gd name="connsiteY164" fmla="*/ 97044 h 594812"/>
                  <a:gd name="connsiteX165" fmla="*/ 863847 w 3536520"/>
                  <a:gd name="connsiteY165" fmla="*/ 87498 h 594812"/>
                  <a:gd name="connsiteX166" fmla="*/ 863847 w 3536520"/>
                  <a:gd name="connsiteY166" fmla="*/ 0 h 594812"/>
                  <a:gd name="connsiteX167" fmla="*/ 800212 w 3536520"/>
                  <a:gd name="connsiteY167" fmla="*/ 0 h 594812"/>
                  <a:gd name="connsiteX168" fmla="*/ 800212 w 3536520"/>
                  <a:gd name="connsiteY168" fmla="*/ 130452 h 594812"/>
                  <a:gd name="connsiteX169" fmla="*/ 779530 w 3536520"/>
                  <a:gd name="connsiteY169" fmla="*/ 151133 h 594812"/>
                  <a:gd name="connsiteX170" fmla="*/ 758849 w 3536520"/>
                  <a:gd name="connsiteY170" fmla="*/ 130452 h 594812"/>
                  <a:gd name="connsiteX171" fmla="*/ 758849 w 3536520"/>
                  <a:gd name="connsiteY171" fmla="*/ 0 h 594812"/>
                  <a:gd name="connsiteX172" fmla="*/ 699986 w 3536520"/>
                  <a:gd name="connsiteY172" fmla="*/ 0 h 594812"/>
                  <a:gd name="connsiteX173" fmla="*/ 699986 w 3536520"/>
                  <a:gd name="connsiteY173" fmla="*/ 87498 h 594812"/>
                  <a:gd name="connsiteX174" fmla="*/ 690441 w 3536520"/>
                  <a:gd name="connsiteY174" fmla="*/ 97044 h 594812"/>
                  <a:gd name="connsiteX175" fmla="*/ 680896 w 3536520"/>
                  <a:gd name="connsiteY175" fmla="*/ 87498 h 594812"/>
                  <a:gd name="connsiteX176" fmla="*/ 680896 w 3536520"/>
                  <a:gd name="connsiteY176" fmla="*/ 0 h 594812"/>
                  <a:gd name="connsiteX177" fmla="*/ 617261 w 3536520"/>
                  <a:gd name="connsiteY177" fmla="*/ 0 h 594812"/>
                  <a:gd name="connsiteX178" fmla="*/ 617261 w 3536520"/>
                  <a:gd name="connsiteY178" fmla="*/ 87498 h 594812"/>
                  <a:gd name="connsiteX179" fmla="*/ 607715 w 3536520"/>
                  <a:gd name="connsiteY179" fmla="*/ 97044 h 594812"/>
                  <a:gd name="connsiteX180" fmla="*/ 598170 w 3536520"/>
                  <a:gd name="connsiteY180" fmla="*/ 87498 h 594812"/>
                  <a:gd name="connsiteX181" fmla="*/ 598170 w 3536520"/>
                  <a:gd name="connsiteY181" fmla="*/ 0 h 594812"/>
                  <a:gd name="connsiteX182" fmla="*/ 536126 w 3536520"/>
                  <a:gd name="connsiteY182" fmla="*/ 0 h 594812"/>
                  <a:gd name="connsiteX183" fmla="*/ 536126 w 3536520"/>
                  <a:gd name="connsiteY183" fmla="*/ 87498 h 594812"/>
                  <a:gd name="connsiteX184" fmla="*/ 526581 w 3536520"/>
                  <a:gd name="connsiteY184" fmla="*/ 97044 h 594812"/>
                  <a:gd name="connsiteX185" fmla="*/ 517035 w 3536520"/>
                  <a:gd name="connsiteY185" fmla="*/ 87498 h 594812"/>
                  <a:gd name="connsiteX186" fmla="*/ 517035 w 3536520"/>
                  <a:gd name="connsiteY186" fmla="*/ 0 h 594812"/>
                  <a:gd name="connsiteX187" fmla="*/ 461355 w 3536520"/>
                  <a:gd name="connsiteY187" fmla="*/ 0 h 594812"/>
                  <a:gd name="connsiteX188" fmla="*/ 461355 w 3536520"/>
                  <a:gd name="connsiteY188" fmla="*/ 87498 h 594812"/>
                  <a:gd name="connsiteX189" fmla="*/ 451809 w 3536520"/>
                  <a:gd name="connsiteY189" fmla="*/ 97044 h 594812"/>
                  <a:gd name="connsiteX190" fmla="*/ 442264 w 3536520"/>
                  <a:gd name="connsiteY190" fmla="*/ 87498 h 594812"/>
                  <a:gd name="connsiteX191" fmla="*/ 442264 w 3536520"/>
                  <a:gd name="connsiteY191" fmla="*/ 0 h 594812"/>
                  <a:gd name="connsiteX192" fmla="*/ 389765 w 3536520"/>
                  <a:gd name="connsiteY192" fmla="*/ 0 h 594812"/>
                  <a:gd name="connsiteX193" fmla="*/ 389765 w 3536520"/>
                  <a:gd name="connsiteY193" fmla="*/ 87498 h 594812"/>
                  <a:gd name="connsiteX194" fmla="*/ 380220 w 3536520"/>
                  <a:gd name="connsiteY194" fmla="*/ 97044 h 594812"/>
                  <a:gd name="connsiteX195" fmla="*/ 370675 w 3536520"/>
                  <a:gd name="connsiteY195" fmla="*/ 87498 h 594812"/>
                  <a:gd name="connsiteX196" fmla="*/ 370675 w 3536520"/>
                  <a:gd name="connsiteY196" fmla="*/ 0 h 594812"/>
                  <a:gd name="connsiteX197" fmla="*/ 307039 w 3536520"/>
                  <a:gd name="connsiteY197" fmla="*/ 0 h 594812"/>
                  <a:gd name="connsiteX198" fmla="*/ 307039 w 3536520"/>
                  <a:gd name="connsiteY198" fmla="*/ 130452 h 594812"/>
                  <a:gd name="connsiteX199" fmla="*/ 286358 w 3536520"/>
                  <a:gd name="connsiteY199" fmla="*/ 151133 h 594812"/>
                  <a:gd name="connsiteX200" fmla="*/ 265677 w 3536520"/>
                  <a:gd name="connsiteY200" fmla="*/ 130452 h 594812"/>
                  <a:gd name="connsiteX201" fmla="*/ 265677 w 3536520"/>
                  <a:gd name="connsiteY201" fmla="*/ 0 h 594812"/>
                  <a:gd name="connsiteX202" fmla="*/ 206814 w 3536520"/>
                  <a:gd name="connsiteY202" fmla="*/ 0 h 594812"/>
                  <a:gd name="connsiteX203" fmla="*/ 206814 w 3536520"/>
                  <a:gd name="connsiteY203" fmla="*/ 87498 h 594812"/>
                  <a:gd name="connsiteX204" fmla="*/ 197269 w 3536520"/>
                  <a:gd name="connsiteY204" fmla="*/ 97044 h 594812"/>
                  <a:gd name="connsiteX205" fmla="*/ 187724 w 3536520"/>
                  <a:gd name="connsiteY205" fmla="*/ 87498 h 594812"/>
                  <a:gd name="connsiteX206" fmla="*/ 187724 w 3536520"/>
                  <a:gd name="connsiteY206" fmla="*/ 0 h 594812"/>
                  <a:gd name="connsiteX207" fmla="*/ 124089 w 3536520"/>
                  <a:gd name="connsiteY207" fmla="*/ 0 h 594812"/>
                  <a:gd name="connsiteX208" fmla="*/ 124089 w 3536520"/>
                  <a:gd name="connsiteY208" fmla="*/ 87498 h 594812"/>
                  <a:gd name="connsiteX209" fmla="*/ 114543 w 3536520"/>
                  <a:gd name="connsiteY209" fmla="*/ 97044 h 594812"/>
                  <a:gd name="connsiteX210" fmla="*/ 104998 w 3536520"/>
                  <a:gd name="connsiteY210" fmla="*/ 87498 h 594812"/>
                  <a:gd name="connsiteX211" fmla="*/ 104998 w 3536520"/>
                  <a:gd name="connsiteY211" fmla="*/ 0 h 594812"/>
                  <a:gd name="connsiteX212" fmla="*/ 42954 w 3536520"/>
                  <a:gd name="connsiteY212" fmla="*/ 0 h 594812"/>
                  <a:gd name="connsiteX213" fmla="*/ 42954 w 3536520"/>
                  <a:gd name="connsiteY213" fmla="*/ 87498 h 594812"/>
                  <a:gd name="connsiteX214" fmla="*/ 33409 w 3536520"/>
                  <a:gd name="connsiteY214" fmla="*/ 97044 h 594812"/>
                  <a:gd name="connsiteX215" fmla="*/ 23863 w 3536520"/>
                  <a:gd name="connsiteY215" fmla="*/ 87498 h 594812"/>
                  <a:gd name="connsiteX216" fmla="*/ 23863 w 3536520"/>
                  <a:gd name="connsiteY216" fmla="*/ 0 h 594812"/>
                  <a:gd name="connsiteX217" fmla="*/ 0 w 3536520"/>
                  <a:gd name="connsiteY217" fmla="*/ 0 h 594812"/>
                  <a:gd name="connsiteX218" fmla="*/ 0 w 3536520"/>
                  <a:gd name="connsiteY218" fmla="*/ 518626 h 594812"/>
                  <a:gd name="connsiteX219" fmla="*/ 3523794 w 3536520"/>
                  <a:gd name="connsiteY219" fmla="*/ 416810 h 59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36520" h="594812">
                    <a:moveTo>
                      <a:pt x="3523794" y="416810"/>
                    </a:moveTo>
                    <a:lnTo>
                      <a:pt x="3536521" y="0"/>
                    </a:lnTo>
                    <a:lnTo>
                      <a:pt x="3487204" y="0"/>
                    </a:lnTo>
                    <a:lnTo>
                      <a:pt x="3487204" y="87498"/>
                    </a:lnTo>
                    <a:cubicBezTo>
                      <a:pt x="3487204" y="92271"/>
                      <a:pt x="3482431" y="97044"/>
                      <a:pt x="3477659" y="97044"/>
                    </a:cubicBezTo>
                    <a:cubicBezTo>
                      <a:pt x="3472886" y="97044"/>
                      <a:pt x="3468114" y="92271"/>
                      <a:pt x="3468114" y="87498"/>
                    </a:cubicBezTo>
                    <a:lnTo>
                      <a:pt x="3468114" y="0"/>
                    </a:lnTo>
                    <a:lnTo>
                      <a:pt x="3412433" y="0"/>
                    </a:lnTo>
                    <a:lnTo>
                      <a:pt x="3412433" y="87498"/>
                    </a:lnTo>
                    <a:cubicBezTo>
                      <a:pt x="3412433" y="92271"/>
                      <a:pt x="3407660" y="97044"/>
                      <a:pt x="3402887" y="97044"/>
                    </a:cubicBezTo>
                    <a:cubicBezTo>
                      <a:pt x="3398115" y="97044"/>
                      <a:pt x="3393342" y="92271"/>
                      <a:pt x="3393342" y="87498"/>
                    </a:cubicBezTo>
                    <a:lnTo>
                      <a:pt x="3393342" y="0"/>
                    </a:lnTo>
                    <a:lnTo>
                      <a:pt x="3340843" y="0"/>
                    </a:lnTo>
                    <a:lnTo>
                      <a:pt x="3340843" y="87498"/>
                    </a:lnTo>
                    <a:cubicBezTo>
                      <a:pt x="3340843" y="92271"/>
                      <a:pt x="3336071" y="97044"/>
                      <a:pt x="3331298" y="97044"/>
                    </a:cubicBezTo>
                    <a:cubicBezTo>
                      <a:pt x="3326526" y="97044"/>
                      <a:pt x="3321753" y="92271"/>
                      <a:pt x="3321753" y="87498"/>
                    </a:cubicBezTo>
                    <a:lnTo>
                      <a:pt x="3321753" y="0"/>
                    </a:lnTo>
                    <a:lnTo>
                      <a:pt x="3275617" y="0"/>
                    </a:lnTo>
                    <a:lnTo>
                      <a:pt x="3275617" y="130452"/>
                    </a:lnTo>
                    <a:cubicBezTo>
                      <a:pt x="3275617" y="141588"/>
                      <a:pt x="3266072" y="151133"/>
                      <a:pt x="3254936" y="151133"/>
                    </a:cubicBezTo>
                    <a:cubicBezTo>
                      <a:pt x="3243800" y="151133"/>
                      <a:pt x="3234254" y="141588"/>
                      <a:pt x="3234254" y="130452"/>
                    </a:cubicBezTo>
                    <a:lnTo>
                      <a:pt x="3234254" y="0"/>
                    </a:lnTo>
                    <a:lnTo>
                      <a:pt x="3175392" y="0"/>
                    </a:lnTo>
                    <a:lnTo>
                      <a:pt x="3175392" y="87498"/>
                    </a:lnTo>
                    <a:cubicBezTo>
                      <a:pt x="3175392" y="92271"/>
                      <a:pt x="3170619" y="97044"/>
                      <a:pt x="3165847" y="97044"/>
                    </a:cubicBezTo>
                    <a:cubicBezTo>
                      <a:pt x="3161074" y="97044"/>
                      <a:pt x="3156301" y="92271"/>
                      <a:pt x="3156301" y="87498"/>
                    </a:cubicBezTo>
                    <a:lnTo>
                      <a:pt x="3156301" y="0"/>
                    </a:lnTo>
                    <a:lnTo>
                      <a:pt x="3092666" y="0"/>
                    </a:lnTo>
                    <a:lnTo>
                      <a:pt x="3092666" y="87498"/>
                    </a:lnTo>
                    <a:cubicBezTo>
                      <a:pt x="3092666" y="92271"/>
                      <a:pt x="3087894" y="97044"/>
                      <a:pt x="3083121" y="97044"/>
                    </a:cubicBezTo>
                    <a:cubicBezTo>
                      <a:pt x="3078349" y="97044"/>
                      <a:pt x="3073576" y="92271"/>
                      <a:pt x="3073576" y="87498"/>
                    </a:cubicBezTo>
                    <a:lnTo>
                      <a:pt x="3073576" y="0"/>
                    </a:lnTo>
                    <a:lnTo>
                      <a:pt x="3011531" y="0"/>
                    </a:lnTo>
                    <a:lnTo>
                      <a:pt x="3011531" y="87498"/>
                    </a:lnTo>
                    <a:cubicBezTo>
                      <a:pt x="3011531" y="92271"/>
                      <a:pt x="3006759" y="97044"/>
                      <a:pt x="3001987" y="97044"/>
                    </a:cubicBezTo>
                    <a:cubicBezTo>
                      <a:pt x="2997214" y="97044"/>
                      <a:pt x="2992441" y="92271"/>
                      <a:pt x="2992441" y="87498"/>
                    </a:cubicBezTo>
                    <a:lnTo>
                      <a:pt x="2992441" y="0"/>
                    </a:lnTo>
                    <a:lnTo>
                      <a:pt x="2936761" y="0"/>
                    </a:lnTo>
                    <a:lnTo>
                      <a:pt x="2936761" y="87498"/>
                    </a:lnTo>
                    <a:cubicBezTo>
                      <a:pt x="2936761" y="92271"/>
                      <a:pt x="2931988" y="97044"/>
                      <a:pt x="2927215" y="97044"/>
                    </a:cubicBezTo>
                    <a:cubicBezTo>
                      <a:pt x="2922443" y="97044"/>
                      <a:pt x="2917670" y="92271"/>
                      <a:pt x="2917670" y="87498"/>
                    </a:cubicBezTo>
                    <a:lnTo>
                      <a:pt x="2917670" y="0"/>
                    </a:lnTo>
                    <a:lnTo>
                      <a:pt x="2865171" y="0"/>
                    </a:lnTo>
                    <a:lnTo>
                      <a:pt x="2865171" y="87498"/>
                    </a:lnTo>
                    <a:cubicBezTo>
                      <a:pt x="2865171" y="92271"/>
                      <a:pt x="2860398" y="97044"/>
                      <a:pt x="2855626" y="97044"/>
                    </a:cubicBezTo>
                    <a:cubicBezTo>
                      <a:pt x="2850853" y="97044"/>
                      <a:pt x="2846080" y="92271"/>
                      <a:pt x="2846080" y="87498"/>
                    </a:cubicBezTo>
                    <a:lnTo>
                      <a:pt x="2846080" y="0"/>
                    </a:lnTo>
                    <a:lnTo>
                      <a:pt x="2782445" y="0"/>
                    </a:lnTo>
                    <a:lnTo>
                      <a:pt x="2782445" y="130452"/>
                    </a:lnTo>
                    <a:cubicBezTo>
                      <a:pt x="2782445" y="141588"/>
                      <a:pt x="2772900" y="151133"/>
                      <a:pt x="2761764" y="151133"/>
                    </a:cubicBezTo>
                    <a:cubicBezTo>
                      <a:pt x="2750628" y="151133"/>
                      <a:pt x="2741082" y="141588"/>
                      <a:pt x="2741082" y="130452"/>
                    </a:cubicBezTo>
                    <a:lnTo>
                      <a:pt x="2741082" y="0"/>
                    </a:lnTo>
                    <a:lnTo>
                      <a:pt x="2682220" y="0"/>
                    </a:lnTo>
                    <a:lnTo>
                      <a:pt x="2682220" y="87498"/>
                    </a:lnTo>
                    <a:cubicBezTo>
                      <a:pt x="2682220" y="92271"/>
                      <a:pt x="2677447" y="97044"/>
                      <a:pt x="2672675" y="97044"/>
                    </a:cubicBezTo>
                    <a:cubicBezTo>
                      <a:pt x="2667902" y="97044"/>
                      <a:pt x="2663129" y="92271"/>
                      <a:pt x="2663129" y="87498"/>
                    </a:cubicBezTo>
                    <a:lnTo>
                      <a:pt x="2663129" y="0"/>
                    </a:lnTo>
                    <a:lnTo>
                      <a:pt x="2599494" y="0"/>
                    </a:lnTo>
                    <a:lnTo>
                      <a:pt x="2599494" y="87498"/>
                    </a:lnTo>
                    <a:cubicBezTo>
                      <a:pt x="2599494" y="92271"/>
                      <a:pt x="2594722" y="97044"/>
                      <a:pt x="2589949" y="97044"/>
                    </a:cubicBezTo>
                    <a:cubicBezTo>
                      <a:pt x="2585176" y="97044"/>
                      <a:pt x="2580404" y="92271"/>
                      <a:pt x="2580404" y="87498"/>
                    </a:cubicBezTo>
                    <a:lnTo>
                      <a:pt x="2580404" y="0"/>
                    </a:lnTo>
                    <a:lnTo>
                      <a:pt x="2513587" y="0"/>
                    </a:lnTo>
                    <a:lnTo>
                      <a:pt x="2513587" y="87498"/>
                    </a:lnTo>
                    <a:cubicBezTo>
                      <a:pt x="2513587" y="92271"/>
                      <a:pt x="2508814" y="97044"/>
                      <a:pt x="2504042" y="97044"/>
                    </a:cubicBezTo>
                    <a:cubicBezTo>
                      <a:pt x="2499269" y="97044"/>
                      <a:pt x="2494496" y="92271"/>
                      <a:pt x="2494496" y="87498"/>
                    </a:cubicBezTo>
                    <a:lnTo>
                      <a:pt x="2494496" y="0"/>
                    </a:lnTo>
                    <a:lnTo>
                      <a:pt x="2438815" y="0"/>
                    </a:lnTo>
                    <a:lnTo>
                      <a:pt x="2438815" y="87498"/>
                    </a:lnTo>
                    <a:cubicBezTo>
                      <a:pt x="2438815" y="92271"/>
                      <a:pt x="2434043" y="97044"/>
                      <a:pt x="2429271" y="97044"/>
                    </a:cubicBezTo>
                    <a:cubicBezTo>
                      <a:pt x="2424498" y="97044"/>
                      <a:pt x="2419725" y="92271"/>
                      <a:pt x="2419725" y="87498"/>
                    </a:cubicBezTo>
                    <a:lnTo>
                      <a:pt x="2419725" y="0"/>
                    </a:lnTo>
                    <a:lnTo>
                      <a:pt x="2367226" y="0"/>
                    </a:lnTo>
                    <a:lnTo>
                      <a:pt x="2367226" y="87498"/>
                    </a:lnTo>
                    <a:cubicBezTo>
                      <a:pt x="2367226" y="92271"/>
                      <a:pt x="2362454" y="97044"/>
                      <a:pt x="2357681" y="97044"/>
                    </a:cubicBezTo>
                    <a:cubicBezTo>
                      <a:pt x="2352908" y="97044"/>
                      <a:pt x="2348136" y="92271"/>
                      <a:pt x="2348136" y="87498"/>
                    </a:cubicBezTo>
                    <a:lnTo>
                      <a:pt x="2348136" y="0"/>
                    </a:lnTo>
                    <a:lnTo>
                      <a:pt x="2284501" y="0"/>
                    </a:lnTo>
                    <a:lnTo>
                      <a:pt x="2284501" y="130452"/>
                    </a:lnTo>
                    <a:cubicBezTo>
                      <a:pt x="2284501" y="141588"/>
                      <a:pt x="2274955" y="151133"/>
                      <a:pt x="2263819" y="151133"/>
                    </a:cubicBezTo>
                    <a:cubicBezTo>
                      <a:pt x="2252683" y="151133"/>
                      <a:pt x="2243138" y="141588"/>
                      <a:pt x="2243138" y="130452"/>
                    </a:cubicBezTo>
                    <a:lnTo>
                      <a:pt x="2243138" y="0"/>
                    </a:lnTo>
                    <a:lnTo>
                      <a:pt x="2184275" y="0"/>
                    </a:lnTo>
                    <a:lnTo>
                      <a:pt x="2184275" y="87498"/>
                    </a:lnTo>
                    <a:cubicBezTo>
                      <a:pt x="2184275" y="92271"/>
                      <a:pt x="2179503" y="97044"/>
                      <a:pt x="2174730" y="97044"/>
                    </a:cubicBezTo>
                    <a:cubicBezTo>
                      <a:pt x="2169957" y="97044"/>
                      <a:pt x="2165185" y="92271"/>
                      <a:pt x="2165185" y="87498"/>
                    </a:cubicBezTo>
                    <a:lnTo>
                      <a:pt x="2165185" y="0"/>
                    </a:lnTo>
                    <a:lnTo>
                      <a:pt x="2101550" y="0"/>
                    </a:lnTo>
                    <a:lnTo>
                      <a:pt x="2101550" y="87498"/>
                    </a:lnTo>
                    <a:cubicBezTo>
                      <a:pt x="2101550" y="92271"/>
                      <a:pt x="2096777" y="97044"/>
                      <a:pt x="2092004" y="97044"/>
                    </a:cubicBezTo>
                    <a:cubicBezTo>
                      <a:pt x="2087232" y="97044"/>
                      <a:pt x="2082459" y="92271"/>
                      <a:pt x="2082459" y="87498"/>
                    </a:cubicBezTo>
                    <a:lnTo>
                      <a:pt x="2082459" y="0"/>
                    </a:lnTo>
                    <a:lnTo>
                      <a:pt x="2020415" y="0"/>
                    </a:lnTo>
                    <a:lnTo>
                      <a:pt x="2020415" y="87498"/>
                    </a:lnTo>
                    <a:cubicBezTo>
                      <a:pt x="2020415" y="92271"/>
                      <a:pt x="2015642" y="97044"/>
                      <a:pt x="2010869" y="97044"/>
                    </a:cubicBezTo>
                    <a:cubicBezTo>
                      <a:pt x="2006097" y="97044"/>
                      <a:pt x="2001324" y="92271"/>
                      <a:pt x="2001324" y="87498"/>
                    </a:cubicBezTo>
                    <a:lnTo>
                      <a:pt x="2001324" y="0"/>
                    </a:lnTo>
                    <a:lnTo>
                      <a:pt x="1945643" y="0"/>
                    </a:lnTo>
                    <a:lnTo>
                      <a:pt x="1945643" y="87498"/>
                    </a:lnTo>
                    <a:cubicBezTo>
                      <a:pt x="1945643" y="92271"/>
                      <a:pt x="1940871" y="97044"/>
                      <a:pt x="1936098" y="97044"/>
                    </a:cubicBezTo>
                    <a:cubicBezTo>
                      <a:pt x="1931326" y="97044"/>
                      <a:pt x="1926553" y="92271"/>
                      <a:pt x="1926553" y="87498"/>
                    </a:cubicBezTo>
                    <a:lnTo>
                      <a:pt x="1926553" y="0"/>
                    </a:lnTo>
                    <a:lnTo>
                      <a:pt x="1874054" y="0"/>
                    </a:lnTo>
                    <a:lnTo>
                      <a:pt x="1874054" y="87498"/>
                    </a:lnTo>
                    <a:cubicBezTo>
                      <a:pt x="1874054" y="92271"/>
                      <a:pt x="1869281" y="97044"/>
                      <a:pt x="1864509" y="97044"/>
                    </a:cubicBezTo>
                    <a:cubicBezTo>
                      <a:pt x="1859736" y="97044"/>
                      <a:pt x="1854964" y="92271"/>
                      <a:pt x="1854964" y="87498"/>
                    </a:cubicBezTo>
                    <a:lnTo>
                      <a:pt x="1854964" y="0"/>
                    </a:lnTo>
                    <a:lnTo>
                      <a:pt x="1791328" y="0"/>
                    </a:lnTo>
                    <a:lnTo>
                      <a:pt x="1791328" y="130452"/>
                    </a:lnTo>
                    <a:cubicBezTo>
                      <a:pt x="1791328" y="141588"/>
                      <a:pt x="1781783" y="151133"/>
                      <a:pt x="1770647" y="151133"/>
                    </a:cubicBezTo>
                    <a:cubicBezTo>
                      <a:pt x="1759511" y="151133"/>
                      <a:pt x="1749966" y="141588"/>
                      <a:pt x="1749966" y="130452"/>
                    </a:cubicBezTo>
                    <a:lnTo>
                      <a:pt x="1749966" y="0"/>
                    </a:lnTo>
                    <a:lnTo>
                      <a:pt x="1691103" y="0"/>
                    </a:lnTo>
                    <a:lnTo>
                      <a:pt x="1691103" y="87498"/>
                    </a:lnTo>
                    <a:cubicBezTo>
                      <a:pt x="1691103" y="92271"/>
                      <a:pt x="1686330" y="97044"/>
                      <a:pt x="1681558" y="97044"/>
                    </a:cubicBezTo>
                    <a:cubicBezTo>
                      <a:pt x="1676785" y="97044"/>
                      <a:pt x="1672013" y="92271"/>
                      <a:pt x="1672013" y="87498"/>
                    </a:cubicBezTo>
                    <a:lnTo>
                      <a:pt x="1672013" y="0"/>
                    </a:lnTo>
                    <a:lnTo>
                      <a:pt x="1608378" y="0"/>
                    </a:lnTo>
                    <a:lnTo>
                      <a:pt x="1608378" y="87498"/>
                    </a:lnTo>
                    <a:cubicBezTo>
                      <a:pt x="1608378" y="92271"/>
                      <a:pt x="1603605" y="97044"/>
                      <a:pt x="1598832" y="97044"/>
                    </a:cubicBezTo>
                    <a:cubicBezTo>
                      <a:pt x="1594060" y="97044"/>
                      <a:pt x="1589287" y="92271"/>
                      <a:pt x="1589287" y="87498"/>
                    </a:cubicBezTo>
                    <a:lnTo>
                      <a:pt x="1589287" y="0"/>
                    </a:lnTo>
                    <a:lnTo>
                      <a:pt x="1527243" y="0"/>
                    </a:lnTo>
                    <a:lnTo>
                      <a:pt x="1527243" y="87498"/>
                    </a:lnTo>
                    <a:cubicBezTo>
                      <a:pt x="1527243" y="92271"/>
                      <a:pt x="1522470" y="97044"/>
                      <a:pt x="1517697" y="97044"/>
                    </a:cubicBezTo>
                    <a:cubicBezTo>
                      <a:pt x="1512925" y="97044"/>
                      <a:pt x="1508152" y="92271"/>
                      <a:pt x="1508152" y="87498"/>
                    </a:cubicBezTo>
                    <a:lnTo>
                      <a:pt x="1508152" y="0"/>
                    </a:lnTo>
                    <a:lnTo>
                      <a:pt x="1452471" y="0"/>
                    </a:lnTo>
                    <a:lnTo>
                      <a:pt x="1452471" y="87498"/>
                    </a:lnTo>
                    <a:cubicBezTo>
                      <a:pt x="1452471" y="92271"/>
                      <a:pt x="1447699" y="97044"/>
                      <a:pt x="1442926" y="97044"/>
                    </a:cubicBezTo>
                    <a:cubicBezTo>
                      <a:pt x="1438153" y="97044"/>
                      <a:pt x="1433381" y="92271"/>
                      <a:pt x="1433381" y="87498"/>
                    </a:cubicBezTo>
                    <a:lnTo>
                      <a:pt x="1433381" y="0"/>
                    </a:lnTo>
                    <a:lnTo>
                      <a:pt x="1380882" y="0"/>
                    </a:lnTo>
                    <a:lnTo>
                      <a:pt x="1380882" y="87498"/>
                    </a:lnTo>
                    <a:cubicBezTo>
                      <a:pt x="1380882" y="92271"/>
                      <a:pt x="1376109" y="97044"/>
                      <a:pt x="1371337" y="97044"/>
                    </a:cubicBezTo>
                    <a:cubicBezTo>
                      <a:pt x="1366564" y="97044"/>
                      <a:pt x="1361791" y="92271"/>
                      <a:pt x="1361791" y="87498"/>
                    </a:cubicBezTo>
                    <a:lnTo>
                      <a:pt x="1361791" y="0"/>
                    </a:lnTo>
                    <a:lnTo>
                      <a:pt x="1298156" y="0"/>
                    </a:lnTo>
                    <a:lnTo>
                      <a:pt x="1298156" y="130452"/>
                    </a:lnTo>
                    <a:cubicBezTo>
                      <a:pt x="1298156" y="141588"/>
                      <a:pt x="1288611" y="151133"/>
                      <a:pt x="1277475" y="151133"/>
                    </a:cubicBezTo>
                    <a:cubicBezTo>
                      <a:pt x="1266339" y="151133"/>
                      <a:pt x="1256793" y="141588"/>
                      <a:pt x="1256793" y="130452"/>
                    </a:cubicBezTo>
                    <a:lnTo>
                      <a:pt x="1256793" y="0"/>
                    </a:lnTo>
                    <a:lnTo>
                      <a:pt x="1197931" y="0"/>
                    </a:lnTo>
                    <a:lnTo>
                      <a:pt x="1197931" y="87498"/>
                    </a:lnTo>
                    <a:cubicBezTo>
                      <a:pt x="1197931" y="92271"/>
                      <a:pt x="1193158" y="97044"/>
                      <a:pt x="1188386" y="97044"/>
                    </a:cubicBezTo>
                    <a:cubicBezTo>
                      <a:pt x="1183613" y="97044"/>
                      <a:pt x="1178841" y="92271"/>
                      <a:pt x="1178841" y="87498"/>
                    </a:cubicBezTo>
                    <a:lnTo>
                      <a:pt x="1178841" y="0"/>
                    </a:lnTo>
                    <a:lnTo>
                      <a:pt x="1115205" y="0"/>
                    </a:lnTo>
                    <a:lnTo>
                      <a:pt x="1115205" y="87498"/>
                    </a:lnTo>
                    <a:cubicBezTo>
                      <a:pt x="1115205" y="92271"/>
                      <a:pt x="1110433" y="97044"/>
                      <a:pt x="1105660" y="97044"/>
                    </a:cubicBezTo>
                    <a:cubicBezTo>
                      <a:pt x="1100888" y="97044"/>
                      <a:pt x="1096115" y="92271"/>
                      <a:pt x="1096115" y="87498"/>
                    </a:cubicBezTo>
                    <a:lnTo>
                      <a:pt x="1096115" y="0"/>
                    </a:lnTo>
                    <a:lnTo>
                      <a:pt x="1034071" y="0"/>
                    </a:lnTo>
                    <a:lnTo>
                      <a:pt x="1034071" y="87498"/>
                    </a:lnTo>
                    <a:cubicBezTo>
                      <a:pt x="1034071" y="92271"/>
                      <a:pt x="1029298" y="97044"/>
                      <a:pt x="1024525" y="97044"/>
                    </a:cubicBezTo>
                    <a:cubicBezTo>
                      <a:pt x="1019753" y="97044"/>
                      <a:pt x="1014980" y="92271"/>
                      <a:pt x="1014980" y="87498"/>
                    </a:cubicBezTo>
                    <a:lnTo>
                      <a:pt x="1014980" y="0"/>
                    </a:lnTo>
                    <a:lnTo>
                      <a:pt x="954527" y="0"/>
                    </a:lnTo>
                    <a:lnTo>
                      <a:pt x="954527" y="87498"/>
                    </a:lnTo>
                    <a:cubicBezTo>
                      <a:pt x="954527" y="92271"/>
                      <a:pt x="949754" y="97044"/>
                      <a:pt x="944981" y="97044"/>
                    </a:cubicBezTo>
                    <a:cubicBezTo>
                      <a:pt x="940209" y="97044"/>
                      <a:pt x="935436" y="92271"/>
                      <a:pt x="935436" y="87498"/>
                    </a:cubicBezTo>
                    <a:lnTo>
                      <a:pt x="935436" y="0"/>
                    </a:lnTo>
                    <a:lnTo>
                      <a:pt x="882937" y="0"/>
                    </a:lnTo>
                    <a:lnTo>
                      <a:pt x="882937" y="87498"/>
                    </a:lnTo>
                    <a:cubicBezTo>
                      <a:pt x="882937" y="92271"/>
                      <a:pt x="878164" y="97044"/>
                      <a:pt x="873392" y="97044"/>
                    </a:cubicBezTo>
                    <a:cubicBezTo>
                      <a:pt x="868619" y="97044"/>
                      <a:pt x="863847" y="92271"/>
                      <a:pt x="863847" y="87498"/>
                    </a:cubicBezTo>
                    <a:lnTo>
                      <a:pt x="863847" y="0"/>
                    </a:lnTo>
                    <a:lnTo>
                      <a:pt x="800212" y="0"/>
                    </a:lnTo>
                    <a:lnTo>
                      <a:pt x="800212" y="130452"/>
                    </a:lnTo>
                    <a:cubicBezTo>
                      <a:pt x="800212" y="141588"/>
                      <a:pt x="790666" y="151133"/>
                      <a:pt x="779530" y="151133"/>
                    </a:cubicBezTo>
                    <a:cubicBezTo>
                      <a:pt x="768394" y="151133"/>
                      <a:pt x="758849" y="141588"/>
                      <a:pt x="758849" y="130452"/>
                    </a:cubicBezTo>
                    <a:lnTo>
                      <a:pt x="758849" y="0"/>
                    </a:lnTo>
                    <a:lnTo>
                      <a:pt x="699986" y="0"/>
                    </a:lnTo>
                    <a:lnTo>
                      <a:pt x="699986" y="87498"/>
                    </a:lnTo>
                    <a:cubicBezTo>
                      <a:pt x="699986" y="92271"/>
                      <a:pt x="695214" y="97044"/>
                      <a:pt x="690441" y="97044"/>
                    </a:cubicBezTo>
                    <a:cubicBezTo>
                      <a:pt x="685668" y="97044"/>
                      <a:pt x="680896" y="92271"/>
                      <a:pt x="680896" y="87498"/>
                    </a:cubicBezTo>
                    <a:lnTo>
                      <a:pt x="680896" y="0"/>
                    </a:lnTo>
                    <a:lnTo>
                      <a:pt x="617261" y="0"/>
                    </a:lnTo>
                    <a:lnTo>
                      <a:pt x="617261" y="87498"/>
                    </a:lnTo>
                    <a:cubicBezTo>
                      <a:pt x="617261" y="92271"/>
                      <a:pt x="612488" y="97044"/>
                      <a:pt x="607715" y="97044"/>
                    </a:cubicBezTo>
                    <a:cubicBezTo>
                      <a:pt x="602943" y="97044"/>
                      <a:pt x="598170" y="92271"/>
                      <a:pt x="598170" y="87498"/>
                    </a:cubicBezTo>
                    <a:lnTo>
                      <a:pt x="598170" y="0"/>
                    </a:lnTo>
                    <a:lnTo>
                      <a:pt x="536126" y="0"/>
                    </a:lnTo>
                    <a:lnTo>
                      <a:pt x="536126" y="87498"/>
                    </a:lnTo>
                    <a:cubicBezTo>
                      <a:pt x="536126" y="92271"/>
                      <a:pt x="531353" y="97044"/>
                      <a:pt x="526581" y="97044"/>
                    </a:cubicBezTo>
                    <a:cubicBezTo>
                      <a:pt x="521808" y="97044"/>
                      <a:pt x="517035" y="92271"/>
                      <a:pt x="517035" y="87498"/>
                    </a:cubicBezTo>
                    <a:lnTo>
                      <a:pt x="517035" y="0"/>
                    </a:lnTo>
                    <a:lnTo>
                      <a:pt x="461355" y="0"/>
                    </a:lnTo>
                    <a:lnTo>
                      <a:pt x="461355" y="87498"/>
                    </a:lnTo>
                    <a:cubicBezTo>
                      <a:pt x="461355" y="92271"/>
                      <a:pt x="456582" y="97044"/>
                      <a:pt x="451809" y="97044"/>
                    </a:cubicBezTo>
                    <a:cubicBezTo>
                      <a:pt x="447037" y="97044"/>
                      <a:pt x="442264" y="92271"/>
                      <a:pt x="442264" y="87498"/>
                    </a:cubicBezTo>
                    <a:lnTo>
                      <a:pt x="442264" y="0"/>
                    </a:lnTo>
                    <a:lnTo>
                      <a:pt x="389765" y="0"/>
                    </a:lnTo>
                    <a:lnTo>
                      <a:pt x="389765" y="87498"/>
                    </a:lnTo>
                    <a:cubicBezTo>
                      <a:pt x="389765" y="92271"/>
                      <a:pt x="384992" y="97044"/>
                      <a:pt x="380220" y="97044"/>
                    </a:cubicBezTo>
                    <a:cubicBezTo>
                      <a:pt x="375447" y="97044"/>
                      <a:pt x="370675" y="92271"/>
                      <a:pt x="370675" y="87498"/>
                    </a:cubicBezTo>
                    <a:lnTo>
                      <a:pt x="370675" y="0"/>
                    </a:lnTo>
                    <a:lnTo>
                      <a:pt x="307039" y="0"/>
                    </a:lnTo>
                    <a:lnTo>
                      <a:pt x="307039" y="130452"/>
                    </a:lnTo>
                    <a:cubicBezTo>
                      <a:pt x="307039" y="141588"/>
                      <a:pt x="297494" y="151133"/>
                      <a:pt x="286358" y="151133"/>
                    </a:cubicBezTo>
                    <a:cubicBezTo>
                      <a:pt x="275222" y="151133"/>
                      <a:pt x="265677" y="141588"/>
                      <a:pt x="265677" y="130452"/>
                    </a:cubicBezTo>
                    <a:lnTo>
                      <a:pt x="265677" y="0"/>
                    </a:lnTo>
                    <a:lnTo>
                      <a:pt x="206814" y="0"/>
                    </a:lnTo>
                    <a:lnTo>
                      <a:pt x="206814" y="87498"/>
                    </a:lnTo>
                    <a:cubicBezTo>
                      <a:pt x="206814" y="92271"/>
                      <a:pt x="202041" y="97044"/>
                      <a:pt x="197269" y="97044"/>
                    </a:cubicBezTo>
                    <a:cubicBezTo>
                      <a:pt x="192496" y="97044"/>
                      <a:pt x="187724" y="92271"/>
                      <a:pt x="187724" y="87498"/>
                    </a:cubicBezTo>
                    <a:lnTo>
                      <a:pt x="187724" y="0"/>
                    </a:lnTo>
                    <a:lnTo>
                      <a:pt x="124089" y="0"/>
                    </a:lnTo>
                    <a:lnTo>
                      <a:pt x="124089" y="87498"/>
                    </a:lnTo>
                    <a:cubicBezTo>
                      <a:pt x="124089" y="92271"/>
                      <a:pt x="119316" y="97044"/>
                      <a:pt x="114543" y="97044"/>
                    </a:cubicBezTo>
                    <a:cubicBezTo>
                      <a:pt x="109770" y="97044"/>
                      <a:pt x="104998" y="92271"/>
                      <a:pt x="104998" y="87498"/>
                    </a:cubicBezTo>
                    <a:lnTo>
                      <a:pt x="104998" y="0"/>
                    </a:lnTo>
                    <a:lnTo>
                      <a:pt x="42954" y="0"/>
                    </a:lnTo>
                    <a:lnTo>
                      <a:pt x="42954" y="87498"/>
                    </a:lnTo>
                    <a:cubicBezTo>
                      <a:pt x="42954" y="92271"/>
                      <a:pt x="38181" y="97044"/>
                      <a:pt x="33409" y="97044"/>
                    </a:cubicBezTo>
                    <a:cubicBezTo>
                      <a:pt x="28636" y="97044"/>
                      <a:pt x="23863" y="92271"/>
                      <a:pt x="23863" y="87498"/>
                    </a:cubicBezTo>
                    <a:lnTo>
                      <a:pt x="23863" y="0"/>
                    </a:lnTo>
                    <a:lnTo>
                      <a:pt x="0" y="0"/>
                    </a:lnTo>
                    <a:lnTo>
                      <a:pt x="0" y="518626"/>
                    </a:lnTo>
                    <a:cubicBezTo>
                      <a:pt x="1164523" y="623624"/>
                      <a:pt x="2375180" y="645896"/>
                      <a:pt x="3523794" y="41681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id="{132702E5-405F-464F-B53C-651556DC2277}"/>
                  </a:ext>
                </a:extLst>
              </p:cNvPr>
              <p:cNvSpPr/>
              <p:nvPr/>
            </p:nvSpPr>
            <p:spPr>
              <a:xfrm>
                <a:off x="9886210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id="{7E284598-79CA-4206-8A15-B8DE099C3648}"/>
                  </a:ext>
                </a:extLst>
              </p:cNvPr>
              <p:cNvSpPr/>
              <p:nvPr/>
            </p:nvSpPr>
            <p:spPr>
              <a:xfrm>
                <a:off x="9391447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0" name="Freeform: Shape 3759">
                <a:extLst>
                  <a:ext uri="{FF2B5EF4-FFF2-40B4-BE49-F238E27FC236}">
                    <a16:creationId xmlns:a16="http://schemas.microsoft.com/office/drawing/2014/main" id="{E7AC2C10-51A8-4F89-B4EE-147C92B466FA}"/>
                  </a:ext>
                </a:extLst>
              </p:cNvPr>
              <p:cNvSpPr/>
              <p:nvPr/>
            </p:nvSpPr>
            <p:spPr>
              <a:xfrm>
                <a:off x="8896684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1" name="Freeform: Shape 3760">
                <a:extLst>
                  <a:ext uri="{FF2B5EF4-FFF2-40B4-BE49-F238E27FC236}">
                    <a16:creationId xmlns:a16="http://schemas.microsoft.com/office/drawing/2014/main" id="{21466143-9EB4-4526-9155-026D4E1C88EB}"/>
                  </a:ext>
                </a:extLst>
              </p:cNvPr>
              <p:cNvSpPr/>
              <p:nvPr/>
            </p:nvSpPr>
            <p:spPr>
              <a:xfrm>
                <a:off x="8401921" y="4268719"/>
                <a:ext cx="42953" cy="152724"/>
              </a:xfrm>
              <a:custGeom>
                <a:avLst/>
                <a:gdLst>
                  <a:gd name="connsiteX0" fmla="*/ 22273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3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3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3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2" name="Freeform: Shape 3761">
                <a:extLst>
                  <a:ext uri="{FF2B5EF4-FFF2-40B4-BE49-F238E27FC236}">
                    <a16:creationId xmlns:a16="http://schemas.microsoft.com/office/drawing/2014/main" id="{9389C288-1B04-449D-A29B-6063D8E5B4C0}"/>
                  </a:ext>
                </a:extLst>
              </p:cNvPr>
              <p:cNvSpPr/>
              <p:nvPr/>
            </p:nvSpPr>
            <p:spPr>
              <a:xfrm>
                <a:off x="7907158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3" name="Freeform: Shape 3762">
                <a:extLst>
                  <a:ext uri="{FF2B5EF4-FFF2-40B4-BE49-F238E27FC236}">
                    <a16:creationId xmlns:a16="http://schemas.microsoft.com/office/drawing/2014/main" id="{432A9032-6FE0-4027-B415-DB0E2EF3740A}"/>
                  </a:ext>
                </a:extLst>
              </p:cNvPr>
              <p:cNvSpPr/>
              <p:nvPr/>
            </p:nvSpPr>
            <p:spPr>
              <a:xfrm>
                <a:off x="7412395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4" name="Freeform: Shape 3763">
                <a:extLst>
                  <a:ext uri="{FF2B5EF4-FFF2-40B4-BE49-F238E27FC236}">
                    <a16:creationId xmlns:a16="http://schemas.microsoft.com/office/drawing/2014/main" id="{3CCB984F-CC8F-48B0-93AC-1A5601A6E3F3}"/>
                  </a:ext>
                </a:extLst>
              </p:cNvPr>
              <p:cNvSpPr/>
              <p:nvPr/>
            </p:nvSpPr>
            <p:spPr>
              <a:xfrm>
                <a:off x="6917632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5" name="Freeform: Shape 3764">
                <a:extLst>
                  <a:ext uri="{FF2B5EF4-FFF2-40B4-BE49-F238E27FC236}">
                    <a16:creationId xmlns:a16="http://schemas.microsoft.com/office/drawing/2014/main" id="{535D3123-C270-4592-ABFE-3319CD8CD92C}"/>
                  </a:ext>
                </a:extLst>
              </p:cNvPr>
              <p:cNvSpPr/>
              <p:nvPr/>
            </p:nvSpPr>
            <p:spPr>
              <a:xfrm>
                <a:off x="980984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6" name="Freeform: Shape 3765">
                <a:extLst>
                  <a:ext uri="{FF2B5EF4-FFF2-40B4-BE49-F238E27FC236}">
                    <a16:creationId xmlns:a16="http://schemas.microsoft.com/office/drawing/2014/main" id="{12B08549-91DF-4000-BAD2-455A46523873}"/>
                  </a:ext>
                </a:extLst>
              </p:cNvPr>
              <p:cNvSpPr/>
              <p:nvPr/>
            </p:nvSpPr>
            <p:spPr>
              <a:xfrm>
                <a:off x="931508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7" name="Freeform: Shape 3766">
                <a:extLst>
                  <a:ext uri="{FF2B5EF4-FFF2-40B4-BE49-F238E27FC236}">
                    <a16:creationId xmlns:a16="http://schemas.microsoft.com/office/drawing/2014/main" id="{40156BFC-A88E-422B-A459-857AF8433E00}"/>
                  </a:ext>
                </a:extLst>
              </p:cNvPr>
              <p:cNvSpPr/>
              <p:nvPr/>
            </p:nvSpPr>
            <p:spPr>
              <a:xfrm>
                <a:off x="88203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8" name="Freeform: Shape 3767">
                <a:extLst>
                  <a:ext uri="{FF2B5EF4-FFF2-40B4-BE49-F238E27FC236}">
                    <a16:creationId xmlns:a16="http://schemas.microsoft.com/office/drawing/2014/main" id="{9BECD947-693E-4390-8C56-E5BB2B08278A}"/>
                  </a:ext>
                </a:extLst>
              </p:cNvPr>
              <p:cNvSpPr/>
              <p:nvPr/>
            </p:nvSpPr>
            <p:spPr>
              <a:xfrm>
                <a:off x="83255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9" name="Freeform: Shape 3768">
                <a:extLst>
                  <a:ext uri="{FF2B5EF4-FFF2-40B4-BE49-F238E27FC236}">
                    <a16:creationId xmlns:a16="http://schemas.microsoft.com/office/drawing/2014/main" id="{A825E9AF-827C-47D7-A708-14BD31695ACD}"/>
                  </a:ext>
                </a:extLst>
              </p:cNvPr>
              <p:cNvSpPr/>
              <p:nvPr/>
            </p:nvSpPr>
            <p:spPr>
              <a:xfrm>
                <a:off x="78307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0" name="Freeform: Shape 3769">
                <a:extLst>
                  <a:ext uri="{FF2B5EF4-FFF2-40B4-BE49-F238E27FC236}">
                    <a16:creationId xmlns:a16="http://schemas.microsoft.com/office/drawing/2014/main" id="{01A9FAEC-F602-4F34-B41D-8BF52183D7C4}"/>
                  </a:ext>
                </a:extLst>
              </p:cNvPr>
              <p:cNvSpPr/>
              <p:nvPr/>
            </p:nvSpPr>
            <p:spPr>
              <a:xfrm>
                <a:off x="73360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1" name="Freeform: Shape 3770">
                <a:extLst>
                  <a:ext uri="{FF2B5EF4-FFF2-40B4-BE49-F238E27FC236}">
                    <a16:creationId xmlns:a16="http://schemas.microsoft.com/office/drawing/2014/main" id="{BB76CEB2-EBE4-4822-BD77-195418A97CCB}"/>
                  </a:ext>
                </a:extLst>
              </p:cNvPr>
              <p:cNvSpPr/>
              <p:nvPr/>
            </p:nvSpPr>
            <p:spPr>
              <a:xfrm>
                <a:off x="684127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2" name="Freeform: Shape 3771">
                <a:extLst>
                  <a:ext uri="{FF2B5EF4-FFF2-40B4-BE49-F238E27FC236}">
                    <a16:creationId xmlns:a16="http://schemas.microsoft.com/office/drawing/2014/main" id="{B7414966-BFF9-441B-9B3F-10B5282268B1}"/>
                  </a:ext>
                </a:extLst>
              </p:cNvPr>
              <p:cNvSpPr/>
              <p:nvPr/>
            </p:nvSpPr>
            <p:spPr>
              <a:xfrm>
                <a:off x="97271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3" name="Freeform: Shape 3772">
                <a:extLst>
                  <a:ext uri="{FF2B5EF4-FFF2-40B4-BE49-F238E27FC236}">
                    <a16:creationId xmlns:a16="http://schemas.microsoft.com/office/drawing/2014/main" id="{7AF1E632-4689-4C16-9C61-B1C7CF1CAFB2}"/>
                  </a:ext>
                </a:extLst>
              </p:cNvPr>
              <p:cNvSpPr/>
              <p:nvPr/>
            </p:nvSpPr>
            <p:spPr>
              <a:xfrm>
                <a:off x="92323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4" name="Freeform: Shape 3773">
                <a:extLst>
                  <a:ext uri="{FF2B5EF4-FFF2-40B4-BE49-F238E27FC236}">
                    <a16:creationId xmlns:a16="http://schemas.microsoft.com/office/drawing/2014/main" id="{3E51886B-0877-4D76-A164-30986473817D}"/>
                  </a:ext>
                </a:extLst>
              </p:cNvPr>
              <p:cNvSpPr/>
              <p:nvPr/>
            </p:nvSpPr>
            <p:spPr>
              <a:xfrm>
                <a:off x="87375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5" name="Freeform: Shape 3774">
                <a:extLst>
                  <a:ext uri="{FF2B5EF4-FFF2-40B4-BE49-F238E27FC236}">
                    <a16:creationId xmlns:a16="http://schemas.microsoft.com/office/drawing/2014/main" id="{922AE01B-DF14-4613-A1D6-F07EB4DD6889}"/>
                  </a:ext>
                </a:extLst>
              </p:cNvPr>
              <p:cNvSpPr/>
              <p:nvPr/>
            </p:nvSpPr>
            <p:spPr>
              <a:xfrm>
                <a:off x="82428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6" name="Freeform: Shape 3775">
                <a:extLst>
                  <a:ext uri="{FF2B5EF4-FFF2-40B4-BE49-F238E27FC236}">
                    <a16:creationId xmlns:a16="http://schemas.microsoft.com/office/drawing/2014/main" id="{9FB8E417-AD1D-4115-BB3D-A82E88BCF1AC}"/>
                  </a:ext>
                </a:extLst>
              </p:cNvPr>
              <p:cNvSpPr/>
              <p:nvPr/>
            </p:nvSpPr>
            <p:spPr>
              <a:xfrm>
                <a:off x="77480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7" name="Freeform: Shape 3776">
                <a:extLst>
                  <a:ext uri="{FF2B5EF4-FFF2-40B4-BE49-F238E27FC236}">
                    <a16:creationId xmlns:a16="http://schemas.microsoft.com/office/drawing/2014/main" id="{7E568EC9-A698-4C26-B7DE-7E3B82FBBDFE}"/>
                  </a:ext>
                </a:extLst>
              </p:cNvPr>
              <p:cNvSpPr/>
              <p:nvPr/>
            </p:nvSpPr>
            <p:spPr>
              <a:xfrm>
                <a:off x="72533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8" name="Freeform: Shape 3777">
                <a:extLst>
                  <a:ext uri="{FF2B5EF4-FFF2-40B4-BE49-F238E27FC236}">
                    <a16:creationId xmlns:a16="http://schemas.microsoft.com/office/drawing/2014/main" id="{C46254B8-C433-40D8-946D-2D7FDDC0252E}"/>
                  </a:ext>
                </a:extLst>
              </p:cNvPr>
              <p:cNvSpPr/>
              <p:nvPr/>
            </p:nvSpPr>
            <p:spPr>
              <a:xfrm>
                <a:off x="675854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9" name="Freeform: Shape 3778">
                <a:extLst>
                  <a:ext uri="{FF2B5EF4-FFF2-40B4-BE49-F238E27FC236}">
                    <a16:creationId xmlns:a16="http://schemas.microsoft.com/office/drawing/2014/main" id="{D6FBC097-0288-431D-ABF4-77754DA5E26E}"/>
                  </a:ext>
                </a:extLst>
              </p:cNvPr>
              <p:cNvSpPr/>
              <p:nvPr/>
            </p:nvSpPr>
            <p:spPr>
              <a:xfrm>
                <a:off x="9645988" y="4268719"/>
                <a:ext cx="17499" cy="97043"/>
              </a:xfrm>
              <a:custGeom>
                <a:avLst/>
                <a:gdLst>
                  <a:gd name="connsiteX0" fmla="*/ 7954 w 17499"/>
                  <a:gd name="connsiteY0" fmla="*/ 97044 h 97043"/>
                  <a:gd name="connsiteX1" fmla="*/ 17500 w 17499"/>
                  <a:gd name="connsiteY1" fmla="*/ 87498 h 97043"/>
                  <a:gd name="connsiteX2" fmla="*/ 17500 w 17499"/>
                  <a:gd name="connsiteY2" fmla="*/ 0 h 97043"/>
                  <a:gd name="connsiteX3" fmla="*/ 0 w 17499"/>
                  <a:gd name="connsiteY3" fmla="*/ 0 h 97043"/>
                  <a:gd name="connsiteX4" fmla="*/ 0 w 17499"/>
                  <a:gd name="connsiteY4" fmla="*/ 87498 h 97043"/>
                  <a:gd name="connsiteX5" fmla="*/ 7954 w 17499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99" h="97043">
                    <a:moveTo>
                      <a:pt x="7954" y="97044"/>
                    </a:moveTo>
                    <a:cubicBezTo>
                      <a:pt x="12727" y="97044"/>
                      <a:pt x="17500" y="92271"/>
                      <a:pt x="17500" y="87498"/>
                    </a:cubicBezTo>
                    <a:lnTo>
                      <a:pt x="1750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7954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0" name="Freeform: Shape 3779">
                <a:extLst>
                  <a:ext uri="{FF2B5EF4-FFF2-40B4-BE49-F238E27FC236}">
                    <a16:creationId xmlns:a16="http://schemas.microsoft.com/office/drawing/2014/main" id="{390A1BD7-5358-4361-8B2F-9B34B7781F71}"/>
                  </a:ext>
                </a:extLst>
              </p:cNvPr>
              <p:cNvSpPr/>
              <p:nvPr/>
            </p:nvSpPr>
            <p:spPr>
              <a:xfrm>
                <a:off x="91496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1" name="Freeform: Shape 3780">
                <a:extLst>
                  <a:ext uri="{FF2B5EF4-FFF2-40B4-BE49-F238E27FC236}">
                    <a16:creationId xmlns:a16="http://schemas.microsoft.com/office/drawing/2014/main" id="{E00EFC00-E565-4BFB-AD35-6AF1D367037D}"/>
                  </a:ext>
                </a:extLst>
              </p:cNvPr>
              <p:cNvSpPr/>
              <p:nvPr/>
            </p:nvSpPr>
            <p:spPr>
              <a:xfrm>
                <a:off x="86548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2" name="Freeform: Shape 3781">
                <a:extLst>
                  <a:ext uri="{FF2B5EF4-FFF2-40B4-BE49-F238E27FC236}">
                    <a16:creationId xmlns:a16="http://schemas.microsoft.com/office/drawing/2014/main" id="{1233F47E-EA34-4902-83F1-63E819A8C6B0}"/>
                  </a:ext>
                </a:extLst>
              </p:cNvPr>
              <p:cNvSpPr/>
              <p:nvPr/>
            </p:nvSpPr>
            <p:spPr>
              <a:xfrm>
                <a:off x="81601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3" name="Freeform: Shape 3782">
                <a:extLst>
                  <a:ext uri="{FF2B5EF4-FFF2-40B4-BE49-F238E27FC236}">
                    <a16:creationId xmlns:a16="http://schemas.microsoft.com/office/drawing/2014/main" id="{B0BD4413-0931-4F8D-BCC6-039A8257496B}"/>
                  </a:ext>
                </a:extLst>
              </p:cNvPr>
              <p:cNvSpPr/>
              <p:nvPr/>
            </p:nvSpPr>
            <p:spPr>
              <a:xfrm>
                <a:off x="766534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4" name="Freeform: Shape 3783">
                <a:extLst>
                  <a:ext uri="{FF2B5EF4-FFF2-40B4-BE49-F238E27FC236}">
                    <a16:creationId xmlns:a16="http://schemas.microsoft.com/office/drawing/2014/main" id="{160E23EE-A641-4C2C-B2E4-7390681138CB}"/>
                  </a:ext>
                </a:extLst>
              </p:cNvPr>
              <p:cNvSpPr/>
              <p:nvPr/>
            </p:nvSpPr>
            <p:spPr>
              <a:xfrm>
                <a:off x="717058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5" name="Freeform: Shape 3784">
                <a:extLst>
                  <a:ext uri="{FF2B5EF4-FFF2-40B4-BE49-F238E27FC236}">
                    <a16:creationId xmlns:a16="http://schemas.microsoft.com/office/drawing/2014/main" id="{4E2E44F0-DC81-4A53-840C-3CCD1ED3EA68}"/>
                  </a:ext>
                </a:extLst>
              </p:cNvPr>
              <p:cNvSpPr/>
              <p:nvPr/>
            </p:nvSpPr>
            <p:spPr>
              <a:xfrm>
                <a:off x="667581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6" name="Freeform: Shape 3785">
                <a:extLst>
                  <a:ext uri="{FF2B5EF4-FFF2-40B4-BE49-F238E27FC236}">
                    <a16:creationId xmlns:a16="http://schemas.microsoft.com/office/drawing/2014/main" id="{A82A7F2A-5BF5-405C-B568-49A8110AAC46}"/>
                  </a:ext>
                </a:extLst>
              </p:cNvPr>
              <p:cNvSpPr/>
              <p:nvPr/>
            </p:nvSpPr>
            <p:spPr>
              <a:xfrm>
                <a:off x="956962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7" name="Freeform: Shape 3786">
                <a:extLst>
                  <a:ext uri="{FF2B5EF4-FFF2-40B4-BE49-F238E27FC236}">
                    <a16:creationId xmlns:a16="http://schemas.microsoft.com/office/drawing/2014/main" id="{C2465003-0E8B-4870-A266-DBEE14E7A88D}"/>
                  </a:ext>
                </a:extLst>
              </p:cNvPr>
              <p:cNvSpPr/>
              <p:nvPr/>
            </p:nvSpPr>
            <p:spPr>
              <a:xfrm>
                <a:off x="907486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8" name="Freeform: Shape 3787">
                <a:extLst>
                  <a:ext uri="{FF2B5EF4-FFF2-40B4-BE49-F238E27FC236}">
                    <a16:creationId xmlns:a16="http://schemas.microsoft.com/office/drawing/2014/main" id="{0614FE40-6D73-4630-BE8C-BA57451F7E8C}"/>
                  </a:ext>
                </a:extLst>
              </p:cNvPr>
              <p:cNvSpPr/>
              <p:nvPr/>
            </p:nvSpPr>
            <p:spPr>
              <a:xfrm>
                <a:off x="858009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9" name="Freeform: Shape 3788">
                <a:extLst>
                  <a:ext uri="{FF2B5EF4-FFF2-40B4-BE49-F238E27FC236}">
                    <a16:creationId xmlns:a16="http://schemas.microsoft.com/office/drawing/2014/main" id="{06DFF2AF-69A3-4A20-A00A-5D3647C0D071}"/>
                  </a:ext>
                </a:extLst>
              </p:cNvPr>
              <p:cNvSpPr/>
              <p:nvPr/>
            </p:nvSpPr>
            <p:spPr>
              <a:xfrm>
                <a:off x="80853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0" name="Freeform: Shape 3789">
                <a:extLst>
                  <a:ext uri="{FF2B5EF4-FFF2-40B4-BE49-F238E27FC236}">
                    <a16:creationId xmlns:a16="http://schemas.microsoft.com/office/drawing/2014/main" id="{6E4633CB-F824-4ABA-8715-8DDDEAA30684}"/>
                  </a:ext>
                </a:extLst>
              </p:cNvPr>
              <p:cNvSpPr/>
              <p:nvPr/>
            </p:nvSpPr>
            <p:spPr>
              <a:xfrm>
                <a:off x="75905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1" name="Freeform: Shape 3790">
                <a:extLst>
                  <a:ext uri="{FF2B5EF4-FFF2-40B4-BE49-F238E27FC236}">
                    <a16:creationId xmlns:a16="http://schemas.microsoft.com/office/drawing/2014/main" id="{1CC7C3E6-F395-4833-B67A-B5D2EE9F942C}"/>
                  </a:ext>
                </a:extLst>
              </p:cNvPr>
              <p:cNvSpPr/>
              <p:nvPr/>
            </p:nvSpPr>
            <p:spPr>
              <a:xfrm>
                <a:off x="70958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2" name="Freeform: Shape 3791">
                <a:extLst>
                  <a:ext uri="{FF2B5EF4-FFF2-40B4-BE49-F238E27FC236}">
                    <a16:creationId xmlns:a16="http://schemas.microsoft.com/office/drawing/2014/main" id="{8A6B2638-E6A8-4E4B-8D41-E241CE36ED71}"/>
                  </a:ext>
                </a:extLst>
              </p:cNvPr>
              <p:cNvSpPr/>
              <p:nvPr/>
            </p:nvSpPr>
            <p:spPr>
              <a:xfrm>
                <a:off x="94980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3" name="Freeform: Shape 3792">
                <a:extLst>
                  <a:ext uri="{FF2B5EF4-FFF2-40B4-BE49-F238E27FC236}">
                    <a16:creationId xmlns:a16="http://schemas.microsoft.com/office/drawing/2014/main" id="{8946A642-8D60-462A-922D-B99D43BD3FE6}"/>
                  </a:ext>
                </a:extLst>
              </p:cNvPr>
              <p:cNvSpPr/>
              <p:nvPr/>
            </p:nvSpPr>
            <p:spPr>
              <a:xfrm>
                <a:off x="1012325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4" name="Freeform: Shape 3793">
                <a:extLst>
                  <a:ext uri="{FF2B5EF4-FFF2-40B4-BE49-F238E27FC236}">
                    <a16:creationId xmlns:a16="http://schemas.microsoft.com/office/drawing/2014/main" id="{B5389D2F-1E76-47A3-8C34-59B7CA46CBC7}"/>
                  </a:ext>
                </a:extLst>
              </p:cNvPr>
              <p:cNvSpPr/>
              <p:nvPr/>
            </p:nvSpPr>
            <p:spPr>
              <a:xfrm>
                <a:off x="1004847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5" name="Freeform: Shape 3794">
                <a:extLst>
                  <a:ext uri="{FF2B5EF4-FFF2-40B4-BE49-F238E27FC236}">
                    <a16:creationId xmlns:a16="http://schemas.microsoft.com/office/drawing/2014/main" id="{B7CCF927-00B7-4422-A24F-D2D8B457217C}"/>
                  </a:ext>
                </a:extLst>
              </p:cNvPr>
              <p:cNvSpPr/>
              <p:nvPr/>
            </p:nvSpPr>
            <p:spPr>
              <a:xfrm>
                <a:off x="997689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6" name="Freeform: Shape 3795">
                <a:extLst>
                  <a:ext uri="{FF2B5EF4-FFF2-40B4-BE49-F238E27FC236}">
                    <a16:creationId xmlns:a16="http://schemas.microsoft.com/office/drawing/2014/main" id="{95C61FB5-A36C-4F35-A21F-AC41F0247E67}"/>
                  </a:ext>
                </a:extLst>
              </p:cNvPr>
              <p:cNvSpPr/>
              <p:nvPr/>
            </p:nvSpPr>
            <p:spPr>
              <a:xfrm>
                <a:off x="90032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7" name="Freeform: Shape 3796">
                <a:extLst>
                  <a:ext uri="{FF2B5EF4-FFF2-40B4-BE49-F238E27FC236}">
                    <a16:creationId xmlns:a16="http://schemas.microsoft.com/office/drawing/2014/main" id="{1B8BA8D5-C8CA-475D-A940-28CA1603B5BC}"/>
                  </a:ext>
                </a:extLst>
              </p:cNvPr>
              <p:cNvSpPr/>
              <p:nvPr/>
            </p:nvSpPr>
            <p:spPr>
              <a:xfrm>
                <a:off x="85085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8" name="Freeform: Shape 3797">
                <a:extLst>
                  <a:ext uri="{FF2B5EF4-FFF2-40B4-BE49-F238E27FC236}">
                    <a16:creationId xmlns:a16="http://schemas.microsoft.com/office/drawing/2014/main" id="{0916378F-F215-424B-91B6-AE6DC098F649}"/>
                  </a:ext>
                </a:extLst>
              </p:cNvPr>
              <p:cNvSpPr/>
              <p:nvPr/>
            </p:nvSpPr>
            <p:spPr>
              <a:xfrm>
                <a:off x="8013747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9" name="Freeform: Shape 3798">
                <a:extLst>
                  <a:ext uri="{FF2B5EF4-FFF2-40B4-BE49-F238E27FC236}">
                    <a16:creationId xmlns:a16="http://schemas.microsoft.com/office/drawing/2014/main" id="{99BF1A59-B959-48A6-9BA4-C98DBD7BB90F}"/>
                  </a:ext>
                </a:extLst>
              </p:cNvPr>
              <p:cNvSpPr/>
              <p:nvPr/>
            </p:nvSpPr>
            <p:spPr>
              <a:xfrm>
                <a:off x="751898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0" name="Freeform: Shape 3799">
                <a:extLst>
                  <a:ext uri="{FF2B5EF4-FFF2-40B4-BE49-F238E27FC236}">
                    <a16:creationId xmlns:a16="http://schemas.microsoft.com/office/drawing/2014/main" id="{2B23D5A4-7AAA-491D-9C85-5564AA9616F2}"/>
                  </a:ext>
                </a:extLst>
              </p:cNvPr>
              <p:cNvSpPr/>
              <p:nvPr/>
            </p:nvSpPr>
            <p:spPr>
              <a:xfrm>
                <a:off x="702422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1" name="Graphic 378">
              <a:extLst>
                <a:ext uri="{FF2B5EF4-FFF2-40B4-BE49-F238E27FC236}">
                  <a16:creationId xmlns:a16="http://schemas.microsoft.com/office/drawing/2014/main" id="{B96F9910-F276-4EB2-BD19-5F40B81421AB}"/>
                </a:ext>
              </a:extLst>
            </p:cNvPr>
            <p:cNvGrpSpPr/>
            <p:nvPr/>
          </p:nvGrpSpPr>
          <p:grpSpPr>
            <a:xfrm>
              <a:off x="7937353" y="4574108"/>
              <a:ext cx="959331" cy="321483"/>
              <a:chOff x="7937353" y="4574108"/>
              <a:chExt cx="959331" cy="321483"/>
            </a:xfrm>
          </p:grpSpPr>
          <p:sp>
            <p:nvSpPr>
              <p:cNvPr id="3802" name="Freeform: Shape 3801">
                <a:extLst>
                  <a:ext uri="{FF2B5EF4-FFF2-40B4-BE49-F238E27FC236}">
                    <a16:creationId xmlns:a16="http://schemas.microsoft.com/office/drawing/2014/main" id="{D42743FE-0E45-48D3-A2BD-DE9D4C5889DF}"/>
                  </a:ext>
                </a:extLst>
              </p:cNvPr>
              <p:cNvSpPr/>
              <p:nvPr/>
            </p:nvSpPr>
            <p:spPr>
              <a:xfrm>
                <a:off x="7937353" y="4752283"/>
                <a:ext cx="257754" cy="128987"/>
              </a:xfrm>
              <a:custGeom>
                <a:avLst/>
                <a:gdLst>
                  <a:gd name="connsiteX0" fmla="*/ 257754 w 257754"/>
                  <a:gd name="connsiteY0" fmla="*/ 66880 h 128987"/>
                  <a:gd name="connsiteX1" fmla="*/ 127303 w 257754"/>
                  <a:gd name="connsiteY1" fmla="*/ 128924 h 128987"/>
                  <a:gd name="connsiteX2" fmla="*/ 32 w 257754"/>
                  <a:gd name="connsiteY2" fmla="*/ 62107 h 128987"/>
                  <a:gd name="connsiteX3" fmla="*/ 130484 w 257754"/>
                  <a:gd name="connsiteY3" fmla="*/ 63 h 128987"/>
                  <a:gd name="connsiteX4" fmla="*/ 257754 w 257754"/>
                  <a:gd name="connsiteY4" fmla="*/ 66880 h 1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87">
                    <a:moveTo>
                      <a:pt x="257754" y="66880"/>
                    </a:moveTo>
                    <a:cubicBezTo>
                      <a:pt x="257754" y="101879"/>
                      <a:pt x="198892" y="130515"/>
                      <a:pt x="127303" y="128924"/>
                    </a:cubicBezTo>
                    <a:cubicBezTo>
                      <a:pt x="55713" y="127333"/>
                      <a:pt x="-1559" y="97107"/>
                      <a:pt x="32" y="62107"/>
                    </a:cubicBezTo>
                    <a:cubicBezTo>
                      <a:pt x="32" y="27108"/>
                      <a:pt x="58895" y="-1528"/>
                      <a:pt x="130484" y="63"/>
                    </a:cubicBezTo>
                    <a:cubicBezTo>
                      <a:pt x="202074" y="1654"/>
                      <a:pt x="257754" y="31881"/>
                      <a:pt x="257754" y="66880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3" name="Freeform: Shape 3802">
                <a:extLst>
                  <a:ext uri="{FF2B5EF4-FFF2-40B4-BE49-F238E27FC236}">
                    <a16:creationId xmlns:a16="http://schemas.microsoft.com/office/drawing/2014/main" id="{20498375-8684-46BF-AAC3-74D4781F6D53}"/>
                  </a:ext>
                </a:extLst>
              </p:cNvPr>
              <p:cNvSpPr/>
              <p:nvPr/>
            </p:nvSpPr>
            <p:spPr>
              <a:xfrm>
                <a:off x="8638930" y="4766664"/>
                <a:ext cx="257754" cy="128927"/>
              </a:xfrm>
              <a:custGeom>
                <a:avLst/>
                <a:gdLst>
                  <a:gd name="connsiteX0" fmla="*/ 32 w 257754"/>
                  <a:gd name="connsiteY0" fmla="*/ 62045 h 128927"/>
                  <a:gd name="connsiteX1" fmla="*/ 127303 w 257754"/>
                  <a:gd name="connsiteY1" fmla="*/ 128861 h 128927"/>
                  <a:gd name="connsiteX2" fmla="*/ 257754 w 257754"/>
                  <a:gd name="connsiteY2" fmla="*/ 66817 h 128927"/>
                  <a:gd name="connsiteX3" fmla="*/ 130484 w 257754"/>
                  <a:gd name="connsiteY3" fmla="*/ 0 h 128927"/>
                  <a:gd name="connsiteX4" fmla="*/ 32 w 257754"/>
                  <a:gd name="connsiteY4" fmla="*/ 62045 h 12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27">
                    <a:moveTo>
                      <a:pt x="32" y="62045"/>
                    </a:moveTo>
                    <a:cubicBezTo>
                      <a:pt x="-1559" y="97044"/>
                      <a:pt x="55713" y="127270"/>
                      <a:pt x="127303" y="128861"/>
                    </a:cubicBezTo>
                    <a:cubicBezTo>
                      <a:pt x="198892" y="130452"/>
                      <a:pt x="256163" y="103407"/>
                      <a:pt x="257754" y="66817"/>
                    </a:cubicBezTo>
                    <a:cubicBezTo>
                      <a:pt x="257754" y="31818"/>
                      <a:pt x="202074" y="1591"/>
                      <a:pt x="130484" y="0"/>
                    </a:cubicBezTo>
                    <a:cubicBezTo>
                      <a:pt x="58895" y="0"/>
                      <a:pt x="32" y="27045"/>
                      <a:pt x="32" y="62045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4" name="Freeform: Shape 3803">
                <a:extLst>
                  <a:ext uri="{FF2B5EF4-FFF2-40B4-BE49-F238E27FC236}">
                    <a16:creationId xmlns:a16="http://schemas.microsoft.com/office/drawing/2014/main" id="{FAF68FB3-8AF3-4A0E-82AA-B96A05D1CCB6}"/>
                  </a:ext>
                </a:extLst>
              </p:cNvPr>
              <p:cNvSpPr/>
              <p:nvPr/>
            </p:nvSpPr>
            <p:spPr>
              <a:xfrm>
                <a:off x="8292150" y="4626667"/>
                <a:ext cx="259313" cy="149617"/>
              </a:xfrm>
              <a:custGeom>
                <a:avLst/>
                <a:gdLst>
                  <a:gd name="connsiteX0" fmla="*/ 127270 w 259313"/>
                  <a:gd name="connsiteY0" fmla="*/ 149542 h 149617"/>
                  <a:gd name="connsiteX1" fmla="*/ 15909 w 259313"/>
                  <a:gd name="connsiteY1" fmla="*/ 82726 h 149617"/>
                  <a:gd name="connsiteX2" fmla="*/ 0 w 259313"/>
                  <a:gd name="connsiteY2" fmla="*/ 17500 h 149617"/>
                  <a:gd name="connsiteX3" fmla="*/ 19091 w 259313"/>
                  <a:gd name="connsiteY3" fmla="*/ 0 h 149617"/>
                  <a:gd name="connsiteX4" fmla="*/ 36590 w 259313"/>
                  <a:gd name="connsiteY4" fmla="*/ 19091 h 149617"/>
                  <a:gd name="connsiteX5" fmla="*/ 47726 w 259313"/>
                  <a:gd name="connsiteY5" fmla="*/ 66817 h 149617"/>
                  <a:gd name="connsiteX6" fmla="*/ 127270 w 259313"/>
                  <a:gd name="connsiteY6" fmla="*/ 116134 h 149617"/>
                  <a:gd name="connsiteX7" fmla="*/ 209996 w 259313"/>
                  <a:gd name="connsiteY7" fmla="*/ 69999 h 149617"/>
                  <a:gd name="connsiteX8" fmla="*/ 222723 w 259313"/>
                  <a:gd name="connsiteY8" fmla="*/ 23863 h 149617"/>
                  <a:gd name="connsiteX9" fmla="*/ 241814 w 259313"/>
                  <a:gd name="connsiteY9" fmla="*/ 6363 h 149617"/>
                  <a:gd name="connsiteX10" fmla="*/ 259313 w 259313"/>
                  <a:gd name="connsiteY10" fmla="*/ 25454 h 149617"/>
                  <a:gd name="connsiteX11" fmla="*/ 240223 w 259313"/>
                  <a:gd name="connsiteY11" fmla="*/ 89089 h 149617"/>
                  <a:gd name="connsiteX12" fmla="*/ 127270 w 259313"/>
                  <a:gd name="connsiteY12" fmla="*/ 149542 h 14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313" h="149617">
                    <a:moveTo>
                      <a:pt x="127270" y="149542"/>
                    </a:moveTo>
                    <a:cubicBezTo>
                      <a:pt x="81135" y="147951"/>
                      <a:pt x="38181" y="122498"/>
                      <a:pt x="15909" y="82726"/>
                    </a:cubicBezTo>
                    <a:cubicBezTo>
                      <a:pt x="4773" y="62044"/>
                      <a:pt x="0" y="39772"/>
                      <a:pt x="0" y="17500"/>
                    </a:cubicBezTo>
                    <a:cubicBezTo>
                      <a:pt x="0" y="7954"/>
                      <a:pt x="7954" y="0"/>
                      <a:pt x="19091" y="0"/>
                    </a:cubicBezTo>
                    <a:cubicBezTo>
                      <a:pt x="28636" y="0"/>
                      <a:pt x="36590" y="7954"/>
                      <a:pt x="36590" y="19091"/>
                    </a:cubicBezTo>
                    <a:cubicBezTo>
                      <a:pt x="36590" y="35000"/>
                      <a:pt x="39772" y="52499"/>
                      <a:pt x="47726" y="66817"/>
                    </a:cubicBezTo>
                    <a:cubicBezTo>
                      <a:pt x="63635" y="95453"/>
                      <a:pt x="93862" y="114543"/>
                      <a:pt x="127270" y="116134"/>
                    </a:cubicBezTo>
                    <a:cubicBezTo>
                      <a:pt x="160679" y="116134"/>
                      <a:pt x="192496" y="98635"/>
                      <a:pt x="209996" y="69999"/>
                    </a:cubicBezTo>
                    <a:cubicBezTo>
                      <a:pt x="217950" y="55681"/>
                      <a:pt x="222723" y="39772"/>
                      <a:pt x="222723" y="23863"/>
                    </a:cubicBezTo>
                    <a:cubicBezTo>
                      <a:pt x="222723" y="14318"/>
                      <a:pt x="230677" y="6363"/>
                      <a:pt x="241814" y="6363"/>
                    </a:cubicBezTo>
                    <a:cubicBezTo>
                      <a:pt x="251359" y="6363"/>
                      <a:pt x="259313" y="14318"/>
                      <a:pt x="259313" y="25454"/>
                    </a:cubicBezTo>
                    <a:cubicBezTo>
                      <a:pt x="259313" y="47726"/>
                      <a:pt x="252949" y="69999"/>
                      <a:pt x="240223" y="89089"/>
                    </a:cubicBezTo>
                    <a:cubicBezTo>
                      <a:pt x="216359" y="127270"/>
                      <a:pt x="173406" y="151133"/>
                      <a:pt x="127270" y="149542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5" name="Freeform: Shape 3804">
                <a:extLst>
                  <a:ext uri="{FF2B5EF4-FFF2-40B4-BE49-F238E27FC236}">
                    <a16:creationId xmlns:a16="http://schemas.microsoft.com/office/drawing/2014/main" id="{D65A3C18-A894-4611-8596-F8781E26C6B2}"/>
                  </a:ext>
                </a:extLst>
              </p:cNvPr>
              <p:cNvSpPr/>
              <p:nvPr/>
            </p:nvSpPr>
            <p:spPr>
              <a:xfrm>
                <a:off x="8059822" y="4574108"/>
                <a:ext cx="140114" cy="140117"/>
              </a:xfrm>
              <a:custGeom>
                <a:avLst/>
                <a:gdLst>
                  <a:gd name="connsiteX0" fmla="*/ 140058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49 w 140114"/>
                  <a:gd name="connsiteY3" fmla="*/ 60 h 140117"/>
                  <a:gd name="connsiteX4" fmla="*/ 140058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8" y="71650"/>
                    </a:moveTo>
                    <a:cubicBezTo>
                      <a:pt x="138467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49" y="60"/>
                    </a:cubicBezTo>
                    <a:cubicBezTo>
                      <a:pt x="109831" y="60"/>
                      <a:pt x="141648" y="33468"/>
                      <a:pt x="140058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6" name="Freeform: Shape 3805">
                <a:extLst>
                  <a:ext uri="{FF2B5EF4-FFF2-40B4-BE49-F238E27FC236}">
                    <a16:creationId xmlns:a16="http://schemas.microsoft.com/office/drawing/2014/main" id="{91235226-B31E-4AC1-AB75-7AB8F6B1B4D1}"/>
                  </a:ext>
                </a:extLst>
              </p:cNvPr>
              <p:cNvSpPr/>
              <p:nvPr/>
            </p:nvSpPr>
            <p:spPr>
              <a:xfrm>
                <a:off x="8645266" y="4588426"/>
                <a:ext cx="140114" cy="140117"/>
              </a:xfrm>
              <a:custGeom>
                <a:avLst/>
                <a:gdLst>
                  <a:gd name="connsiteX0" fmla="*/ 140057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50 w 140114"/>
                  <a:gd name="connsiteY3" fmla="*/ 60 h 140117"/>
                  <a:gd name="connsiteX4" fmla="*/ 140057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7" y="71650"/>
                    </a:moveTo>
                    <a:cubicBezTo>
                      <a:pt x="138466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50" y="60"/>
                    </a:cubicBezTo>
                    <a:cubicBezTo>
                      <a:pt x="109830" y="60"/>
                      <a:pt x="141648" y="31878"/>
                      <a:pt x="140057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07" name="Graphic 378">
            <a:extLst>
              <a:ext uri="{FF2B5EF4-FFF2-40B4-BE49-F238E27FC236}">
                <a16:creationId xmlns:a16="http://schemas.microsoft.com/office/drawing/2014/main" id="{0C3F1BD7-067C-4742-B01B-04756120689D}"/>
              </a:ext>
            </a:extLst>
          </p:cNvPr>
          <p:cNvGrpSpPr/>
          <p:nvPr/>
        </p:nvGrpSpPr>
        <p:grpSpPr>
          <a:xfrm rot="225889">
            <a:off x="6144736" y="3505710"/>
            <a:ext cx="985651" cy="1631327"/>
            <a:chOff x="3576789" y="-826861"/>
            <a:chExt cx="2080868" cy="2230410"/>
          </a:xfrm>
        </p:grpSpPr>
        <p:grpSp>
          <p:nvGrpSpPr>
            <p:cNvPr id="3808" name="Graphic 378">
              <a:extLst>
                <a:ext uri="{FF2B5EF4-FFF2-40B4-BE49-F238E27FC236}">
                  <a16:creationId xmlns:a16="http://schemas.microsoft.com/office/drawing/2014/main" id="{9A94B860-EB69-4726-B186-B8C149FF9487}"/>
                </a:ext>
              </a:extLst>
            </p:cNvPr>
            <p:cNvGrpSpPr/>
            <p:nvPr/>
          </p:nvGrpSpPr>
          <p:grpSpPr>
            <a:xfrm>
              <a:off x="3576789" y="-826861"/>
              <a:ext cx="2080868" cy="2230410"/>
              <a:chOff x="3576789" y="-826861"/>
              <a:chExt cx="2080868" cy="2230410"/>
            </a:xfrm>
          </p:grpSpPr>
          <p:sp>
            <p:nvSpPr>
              <p:cNvPr id="3809" name="Freeform: Shape 3808">
                <a:extLst>
                  <a:ext uri="{FF2B5EF4-FFF2-40B4-BE49-F238E27FC236}">
                    <a16:creationId xmlns:a16="http://schemas.microsoft.com/office/drawing/2014/main" id="{F3EE740C-CED2-4000-AD3B-0A61C9F799DA}"/>
                  </a:ext>
                </a:extLst>
              </p:cNvPr>
              <p:cNvSpPr/>
              <p:nvPr/>
            </p:nvSpPr>
            <p:spPr>
              <a:xfrm>
                <a:off x="3719968" y="313798"/>
                <a:ext cx="1937689" cy="1089751"/>
              </a:xfrm>
              <a:custGeom>
                <a:avLst/>
                <a:gdLst>
                  <a:gd name="connsiteX0" fmla="*/ 1428608 w 1937689"/>
                  <a:gd name="connsiteY0" fmla="*/ 326130 h 1089751"/>
                  <a:gd name="connsiteX1" fmla="*/ 983163 w 1937689"/>
                  <a:gd name="connsiteY1" fmla="*/ 310221 h 1089751"/>
                  <a:gd name="connsiteX2" fmla="*/ 190905 w 1937689"/>
                  <a:gd name="connsiteY2" fmla="*/ 104998 h 1089751"/>
                  <a:gd name="connsiteX3" fmla="*/ 190905 w 1937689"/>
                  <a:gd name="connsiteY3" fmla="*/ 112952 h 1089751"/>
                  <a:gd name="connsiteX4" fmla="*/ 130452 w 1937689"/>
                  <a:gd name="connsiteY4" fmla="*/ 173406 h 1089751"/>
                  <a:gd name="connsiteX5" fmla="*/ 69999 w 1937689"/>
                  <a:gd name="connsiteY5" fmla="*/ 112952 h 1089751"/>
                  <a:gd name="connsiteX6" fmla="*/ 100225 w 1937689"/>
                  <a:gd name="connsiteY6" fmla="*/ 60453 h 1089751"/>
                  <a:gd name="connsiteX7" fmla="*/ 0 w 1937689"/>
                  <a:gd name="connsiteY7" fmla="*/ 0 h 1089751"/>
                  <a:gd name="connsiteX8" fmla="*/ 213178 w 1937689"/>
                  <a:gd name="connsiteY8" fmla="*/ 1089751 h 1089751"/>
                  <a:gd name="connsiteX9" fmla="*/ 1937689 w 1937689"/>
                  <a:gd name="connsiteY9" fmla="*/ 808166 h 1089751"/>
                  <a:gd name="connsiteX10" fmla="*/ 1843827 w 1937689"/>
                  <a:gd name="connsiteY10" fmla="*/ 221132 h 1089751"/>
                  <a:gd name="connsiteX11" fmla="*/ 1748375 w 1937689"/>
                  <a:gd name="connsiteY11" fmla="*/ 260904 h 1089751"/>
                  <a:gd name="connsiteX12" fmla="*/ 1428608 w 1937689"/>
                  <a:gd name="connsiteY12" fmla="*/ 326130 h 1089751"/>
                  <a:gd name="connsiteX13" fmla="*/ 262495 w 1937689"/>
                  <a:gd name="connsiteY13" fmla="*/ 890891 h 1089751"/>
                  <a:gd name="connsiteX14" fmla="*/ 202041 w 1937689"/>
                  <a:gd name="connsiteY14" fmla="*/ 830438 h 1089751"/>
                  <a:gd name="connsiteX15" fmla="*/ 262495 w 1937689"/>
                  <a:gd name="connsiteY15" fmla="*/ 769985 h 1089751"/>
                  <a:gd name="connsiteX16" fmla="*/ 322948 w 1937689"/>
                  <a:gd name="connsiteY16" fmla="*/ 830438 h 1089751"/>
                  <a:gd name="connsiteX17" fmla="*/ 262495 w 1937689"/>
                  <a:gd name="connsiteY17" fmla="*/ 890891 h 108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7689" h="1089751">
                    <a:moveTo>
                      <a:pt x="1428608" y="326130"/>
                    </a:moveTo>
                    <a:cubicBezTo>
                      <a:pt x="1285429" y="326130"/>
                      <a:pt x="1126342" y="342039"/>
                      <a:pt x="983163" y="310221"/>
                    </a:cubicBezTo>
                    <a:cubicBezTo>
                      <a:pt x="725440" y="267267"/>
                      <a:pt x="435901" y="214768"/>
                      <a:pt x="190905" y="104998"/>
                    </a:cubicBezTo>
                    <a:cubicBezTo>
                      <a:pt x="190905" y="106589"/>
                      <a:pt x="190905" y="109771"/>
                      <a:pt x="190905" y="112952"/>
                    </a:cubicBezTo>
                    <a:cubicBezTo>
                      <a:pt x="190905" y="146361"/>
                      <a:pt x="163860" y="173406"/>
                      <a:pt x="130452" y="173406"/>
                    </a:cubicBezTo>
                    <a:cubicBezTo>
                      <a:pt x="97044" y="173406"/>
                      <a:pt x="69999" y="146361"/>
                      <a:pt x="69999" y="112952"/>
                    </a:cubicBezTo>
                    <a:cubicBezTo>
                      <a:pt x="69999" y="90680"/>
                      <a:pt x="82726" y="71589"/>
                      <a:pt x="100225" y="60453"/>
                    </a:cubicBezTo>
                    <a:cubicBezTo>
                      <a:pt x="65226" y="41363"/>
                      <a:pt x="31818" y="22272"/>
                      <a:pt x="0" y="0"/>
                    </a:cubicBezTo>
                    <a:cubicBezTo>
                      <a:pt x="79544" y="477263"/>
                      <a:pt x="171815" y="989526"/>
                      <a:pt x="213178" y="1089751"/>
                    </a:cubicBezTo>
                    <a:cubicBezTo>
                      <a:pt x="213178" y="1089751"/>
                      <a:pt x="1314065" y="972026"/>
                      <a:pt x="1937689" y="808166"/>
                    </a:cubicBezTo>
                    <a:cubicBezTo>
                      <a:pt x="1937689" y="808166"/>
                      <a:pt x="1897917" y="550444"/>
                      <a:pt x="1843827" y="221132"/>
                    </a:cubicBezTo>
                    <a:cubicBezTo>
                      <a:pt x="1812010" y="233859"/>
                      <a:pt x="1780192" y="248177"/>
                      <a:pt x="1748375" y="260904"/>
                    </a:cubicBezTo>
                    <a:cubicBezTo>
                      <a:pt x="1651331" y="294312"/>
                      <a:pt x="1539970" y="310221"/>
                      <a:pt x="1428608" y="326130"/>
                    </a:cubicBezTo>
                    <a:close/>
                    <a:moveTo>
                      <a:pt x="262495" y="890891"/>
                    </a:moveTo>
                    <a:cubicBezTo>
                      <a:pt x="229086" y="890891"/>
                      <a:pt x="202041" y="863847"/>
                      <a:pt x="202041" y="830438"/>
                    </a:cubicBezTo>
                    <a:cubicBezTo>
                      <a:pt x="202041" y="797030"/>
                      <a:pt x="229086" y="769985"/>
                      <a:pt x="262495" y="769985"/>
                    </a:cubicBezTo>
                    <a:cubicBezTo>
                      <a:pt x="295903" y="769985"/>
                      <a:pt x="322948" y="797030"/>
                      <a:pt x="322948" y="830438"/>
                    </a:cubicBezTo>
                    <a:cubicBezTo>
                      <a:pt x="324539" y="863847"/>
                      <a:pt x="295903" y="890891"/>
                      <a:pt x="262495" y="890891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10" name="Freeform: Shape 3809">
                <a:extLst>
                  <a:ext uri="{FF2B5EF4-FFF2-40B4-BE49-F238E27FC236}">
                    <a16:creationId xmlns:a16="http://schemas.microsoft.com/office/drawing/2014/main" id="{8BDF51FF-A1DC-4BA3-9B85-C9A560461803}"/>
                  </a:ext>
                </a:extLst>
              </p:cNvPr>
              <p:cNvSpPr/>
              <p:nvPr/>
            </p:nvSpPr>
            <p:spPr>
              <a:xfrm>
                <a:off x="3576789" y="-826861"/>
                <a:ext cx="1985415" cy="1470766"/>
              </a:xfrm>
              <a:custGeom>
                <a:avLst/>
                <a:gdLst>
                  <a:gd name="connsiteX0" fmla="*/ 0 w 1985415"/>
                  <a:gd name="connsiteY0" fmla="*/ 264086 h 1470766"/>
                  <a:gd name="connsiteX1" fmla="*/ 141588 w 1985415"/>
                  <a:gd name="connsiteY1" fmla="*/ 1142250 h 1470766"/>
                  <a:gd name="connsiteX2" fmla="*/ 241813 w 1985415"/>
                  <a:gd name="connsiteY2" fmla="*/ 1202704 h 1470766"/>
                  <a:gd name="connsiteX3" fmla="*/ 273631 w 1985415"/>
                  <a:gd name="connsiteY3" fmla="*/ 1193158 h 1470766"/>
                  <a:gd name="connsiteX4" fmla="*/ 334084 w 1985415"/>
                  <a:gd name="connsiteY4" fmla="*/ 1247248 h 1470766"/>
                  <a:gd name="connsiteX5" fmla="*/ 1126342 w 1985415"/>
                  <a:gd name="connsiteY5" fmla="*/ 1450881 h 1470766"/>
                  <a:gd name="connsiteX6" fmla="*/ 1571787 w 1985415"/>
                  <a:gd name="connsiteY6" fmla="*/ 1466789 h 1470766"/>
                  <a:gd name="connsiteX7" fmla="*/ 1889963 w 1985415"/>
                  <a:gd name="connsiteY7" fmla="*/ 1403154 h 1470766"/>
                  <a:gd name="connsiteX8" fmla="*/ 1985416 w 1985415"/>
                  <a:gd name="connsiteY8" fmla="*/ 1363382 h 1470766"/>
                  <a:gd name="connsiteX9" fmla="*/ 1740420 w 1985415"/>
                  <a:gd name="connsiteY9" fmla="*/ 0 h 1470766"/>
                  <a:gd name="connsiteX10" fmla="*/ 0 w 1985415"/>
                  <a:gd name="connsiteY10" fmla="*/ 264086 h 1470766"/>
                  <a:gd name="connsiteX11" fmla="*/ 151133 w 1985415"/>
                  <a:gd name="connsiteY11" fmla="*/ 485218 h 1470766"/>
                  <a:gd name="connsiteX12" fmla="*/ 90680 w 1985415"/>
                  <a:gd name="connsiteY12" fmla="*/ 424764 h 1470766"/>
                  <a:gd name="connsiteX13" fmla="*/ 151133 w 1985415"/>
                  <a:gd name="connsiteY13" fmla="*/ 364311 h 1470766"/>
                  <a:gd name="connsiteX14" fmla="*/ 211587 w 1985415"/>
                  <a:gd name="connsiteY14" fmla="*/ 424764 h 1470766"/>
                  <a:gd name="connsiteX15" fmla="*/ 151133 w 1985415"/>
                  <a:gd name="connsiteY15" fmla="*/ 485218 h 147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5415" h="1470766">
                    <a:moveTo>
                      <a:pt x="0" y="264086"/>
                    </a:moveTo>
                    <a:cubicBezTo>
                      <a:pt x="0" y="264086"/>
                      <a:pt x="65226" y="687259"/>
                      <a:pt x="141588" y="1142250"/>
                    </a:cubicBezTo>
                    <a:cubicBezTo>
                      <a:pt x="173406" y="1164523"/>
                      <a:pt x="206814" y="1183613"/>
                      <a:pt x="241813" y="1202704"/>
                    </a:cubicBezTo>
                    <a:cubicBezTo>
                      <a:pt x="251359" y="1197931"/>
                      <a:pt x="260904" y="1193158"/>
                      <a:pt x="273631" y="1193158"/>
                    </a:cubicBezTo>
                    <a:cubicBezTo>
                      <a:pt x="305449" y="1193158"/>
                      <a:pt x="330903" y="1217021"/>
                      <a:pt x="334084" y="1247248"/>
                    </a:cubicBezTo>
                    <a:cubicBezTo>
                      <a:pt x="577489" y="1355428"/>
                      <a:pt x="867028" y="1407927"/>
                      <a:pt x="1126342" y="1450881"/>
                    </a:cubicBezTo>
                    <a:cubicBezTo>
                      <a:pt x="1269521" y="1482698"/>
                      <a:pt x="1428608" y="1466789"/>
                      <a:pt x="1571787" y="1466789"/>
                    </a:cubicBezTo>
                    <a:cubicBezTo>
                      <a:pt x="1683149" y="1450881"/>
                      <a:pt x="1794510" y="1434972"/>
                      <a:pt x="1889963" y="1403154"/>
                    </a:cubicBezTo>
                    <a:cubicBezTo>
                      <a:pt x="1921780" y="1390427"/>
                      <a:pt x="1953598" y="1376109"/>
                      <a:pt x="1985416" y="1363382"/>
                    </a:cubicBezTo>
                    <a:cubicBezTo>
                      <a:pt x="1897917" y="817711"/>
                      <a:pt x="1773829" y="79544"/>
                      <a:pt x="1740420" y="0"/>
                    </a:cubicBezTo>
                    <a:cubicBezTo>
                      <a:pt x="1738829" y="1591"/>
                      <a:pt x="338857" y="149543"/>
                      <a:pt x="0" y="264086"/>
                    </a:cubicBezTo>
                    <a:close/>
                    <a:moveTo>
                      <a:pt x="151133" y="485218"/>
                    </a:moveTo>
                    <a:cubicBezTo>
                      <a:pt x="117725" y="485218"/>
                      <a:pt x="90680" y="458173"/>
                      <a:pt x="90680" y="424764"/>
                    </a:cubicBezTo>
                    <a:cubicBezTo>
                      <a:pt x="90680" y="391356"/>
                      <a:pt x="117725" y="364311"/>
                      <a:pt x="151133" y="364311"/>
                    </a:cubicBezTo>
                    <a:cubicBezTo>
                      <a:pt x="184542" y="364311"/>
                      <a:pt x="211587" y="391356"/>
                      <a:pt x="211587" y="424764"/>
                    </a:cubicBezTo>
                    <a:cubicBezTo>
                      <a:pt x="211587" y="458173"/>
                      <a:pt x="184542" y="485218"/>
                      <a:pt x="151133" y="485218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11" name="Freeform: Shape 3810">
              <a:extLst>
                <a:ext uri="{FF2B5EF4-FFF2-40B4-BE49-F238E27FC236}">
                  <a16:creationId xmlns:a16="http://schemas.microsoft.com/office/drawing/2014/main" id="{B5FE1C5B-B989-4587-AA42-11D8A3A1C670}"/>
                </a:ext>
              </a:extLst>
            </p:cNvPr>
            <p:cNvSpPr/>
            <p:nvPr/>
          </p:nvSpPr>
          <p:spPr>
            <a:xfrm>
              <a:off x="3866329" y="-481640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6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2" name="Freeform: Shape 3811">
              <a:extLst>
                <a:ext uri="{FF2B5EF4-FFF2-40B4-BE49-F238E27FC236}">
                  <a16:creationId xmlns:a16="http://schemas.microsoft.com/office/drawing/2014/main" id="{8DAC47DF-0ED2-4D9B-B6DE-3E72520ED051}"/>
                </a:ext>
              </a:extLst>
            </p:cNvPr>
            <p:cNvSpPr/>
            <p:nvPr/>
          </p:nvSpPr>
          <p:spPr>
            <a:xfrm>
              <a:off x="3887010" y="-268463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3" name="Freeform: Shape 3812">
              <a:extLst>
                <a:ext uri="{FF2B5EF4-FFF2-40B4-BE49-F238E27FC236}">
                  <a16:creationId xmlns:a16="http://schemas.microsoft.com/office/drawing/2014/main" id="{4ECF4502-A9D8-4138-A3E1-0B34903FB6C3}"/>
                </a:ext>
              </a:extLst>
            </p:cNvPr>
            <p:cNvSpPr/>
            <p:nvPr/>
          </p:nvSpPr>
          <p:spPr>
            <a:xfrm>
              <a:off x="3941100" y="-47331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3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4" name="Freeform: Shape 3813">
              <a:extLst>
                <a:ext uri="{FF2B5EF4-FFF2-40B4-BE49-F238E27FC236}">
                  <a16:creationId xmlns:a16="http://schemas.microsoft.com/office/drawing/2014/main" id="{5179D09C-EA8C-4BD6-96C9-D464BEE66682}"/>
                </a:ext>
              </a:extLst>
            </p:cNvPr>
            <p:cNvSpPr/>
            <p:nvPr/>
          </p:nvSpPr>
          <p:spPr>
            <a:xfrm>
              <a:off x="3960191" y="145165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3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5" name="Freeform: Shape 3814">
              <a:extLst>
                <a:ext uri="{FF2B5EF4-FFF2-40B4-BE49-F238E27FC236}">
                  <a16:creationId xmlns:a16="http://schemas.microsoft.com/office/drawing/2014/main" id="{1A07CA0D-1EF3-49C6-A9D4-1B46B1911412}"/>
                </a:ext>
              </a:extLst>
            </p:cNvPr>
            <p:cNvSpPr/>
            <p:nvPr/>
          </p:nvSpPr>
          <p:spPr>
            <a:xfrm>
              <a:off x="3980872" y="358342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6" name="Freeform: Shape 3815">
              <a:extLst>
                <a:ext uri="{FF2B5EF4-FFF2-40B4-BE49-F238E27FC236}">
                  <a16:creationId xmlns:a16="http://schemas.microsoft.com/office/drawing/2014/main" id="{A34309D1-D3D4-4B64-A496-A5B56456D82A}"/>
                </a:ext>
              </a:extLst>
            </p:cNvPr>
            <p:cNvSpPr/>
            <p:nvPr/>
          </p:nvSpPr>
          <p:spPr>
            <a:xfrm>
              <a:off x="4036553" y="552429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3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3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7" name="Freeform: Shape 3816">
              <a:extLst>
                <a:ext uri="{FF2B5EF4-FFF2-40B4-BE49-F238E27FC236}">
                  <a16:creationId xmlns:a16="http://schemas.microsoft.com/office/drawing/2014/main" id="{844CF48C-8282-48D1-8CA5-931AC726B6EE}"/>
                </a:ext>
              </a:extLst>
            </p:cNvPr>
            <p:cNvSpPr/>
            <p:nvPr/>
          </p:nvSpPr>
          <p:spPr>
            <a:xfrm>
              <a:off x="4055643" y="748107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8" name="Freeform: Shape 3817">
              <a:extLst>
                <a:ext uri="{FF2B5EF4-FFF2-40B4-BE49-F238E27FC236}">
                  <a16:creationId xmlns:a16="http://schemas.microsoft.com/office/drawing/2014/main" id="{9A82B57D-6860-48AF-9705-83423F2786F5}"/>
                </a:ext>
              </a:extLst>
            </p:cNvPr>
            <p:cNvSpPr/>
            <p:nvPr/>
          </p:nvSpPr>
          <p:spPr>
            <a:xfrm>
              <a:off x="4109733" y="969239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5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19" name="Graphic 378">
              <a:extLst>
                <a:ext uri="{FF2B5EF4-FFF2-40B4-BE49-F238E27FC236}">
                  <a16:creationId xmlns:a16="http://schemas.microsoft.com/office/drawing/2014/main" id="{B7D9F5B0-FDC8-49DA-BEFA-5C72623EC726}"/>
                </a:ext>
              </a:extLst>
            </p:cNvPr>
            <p:cNvGrpSpPr/>
            <p:nvPr/>
          </p:nvGrpSpPr>
          <p:grpSpPr>
            <a:xfrm>
              <a:off x="4495764" y="674752"/>
              <a:ext cx="842679" cy="366549"/>
              <a:chOff x="4495764" y="674752"/>
              <a:chExt cx="842679" cy="366549"/>
            </a:xfrm>
          </p:grpSpPr>
          <p:grpSp>
            <p:nvGrpSpPr>
              <p:cNvPr id="3820" name="Graphic 378">
                <a:extLst>
                  <a:ext uri="{FF2B5EF4-FFF2-40B4-BE49-F238E27FC236}">
                    <a16:creationId xmlns:a16="http://schemas.microsoft.com/office/drawing/2014/main" id="{FB3A79F7-09E8-429D-AF7D-41339DD60089}"/>
                  </a:ext>
                </a:extLst>
              </p:cNvPr>
              <p:cNvGrpSpPr/>
              <p:nvPr/>
            </p:nvGrpSpPr>
            <p:grpSpPr>
              <a:xfrm>
                <a:off x="4495764" y="674752"/>
                <a:ext cx="842679" cy="366549"/>
                <a:chOff x="4495764" y="674752"/>
                <a:chExt cx="842679" cy="366549"/>
              </a:xfrm>
            </p:grpSpPr>
            <p:sp>
              <p:nvSpPr>
                <p:cNvPr id="3821" name="Freeform: Shape 3820">
                  <a:extLst>
                    <a:ext uri="{FF2B5EF4-FFF2-40B4-BE49-F238E27FC236}">
                      <a16:creationId xmlns:a16="http://schemas.microsoft.com/office/drawing/2014/main" id="{3E3F8A33-C4AD-4AD8-B96A-332DB39A3A9E}"/>
                    </a:ext>
                  </a:extLst>
                </p:cNvPr>
                <p:cNvSpPr/>
                <p:nvPr/>
              </p:nvSpPr>
              <p:spPr>
                <a:xfrm>
                  <a:off x="4495764" y="908313"/>
                  <a:ext cx="246100" cy="132988"/>
                </a:xfrm>
                <a:custGeom>
                  <a:avLst/>
                  <a:gdLst>
                    <a:gd name="connsiteX0" fmla="*/ 245548 w 246100"/>
                    <a:gd name="connsiteY0" fmla="*/ 41835 h 132988"/>
                    <a:gd name="connsiteX1" fmla="*/ 135777 w 246100"/>
                    <a:gd name="connsiteY1" fmla="*/ 127743 h 132988"/>
                    <a:gd name="connsiteX2" fmla="*/ 553 w 246100"/>
                    <a:gd name="connsiteY2" fmla="*/ 91153 h 132988"/>
                    <a:gd name="connsiteX3" fmla="*/ 110323 w 246100"/>
                    <a:gd name="connsiteY3" fmla="*/ 5245 h 132988"/>
                    <a:gd name="connsiteX4" fmla="*/ 245548 w 246100"/>
                    <a:gd name="connsiteY4" fmla="*/ 41835 h 132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100" h="132988">
                      <a:moveTo>
                        <a:pt x="245548" y="41835"/>
                      </a:moveTo>
                      <a:cubicBezTo>
                        <a:pt x="251911" y="75244"/>
                        <a:pt x="202594" y="115016"/>
                        <a:pt x="135777" y="127743"/>
                      </a:cubicBezTo>
                      <a:cubicBezTo>
                        <a:pt x="68961" y="142061"/>
                        <a:pt x="8507" y="126152"/>
                        <a:pt x="553" y="91153"/>
                      </a:cubicBezTo>
                      <a:cubicBezTo>
                        <a:pt x="-5811" y="57744"/>
                        <a:pt x="43506" y="17972"/>
                        <a:pt x="110323" y="5245"/>
                      </a:cubicBezTo>
                      <a:cubicBezTo>
                        <a:pt x="177140" y="-9073"/>
                        <a:pt x="237594" y="6836"/>
                        <a:pt x="245548" y="4183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2" name="Freeform: Shape 3821">
                  <a:extLst>
                    <a:ext uri="{FF2B5EF4-FFF2-40B4-BE49-F238E27FC236}">
                      <a16:creationId xmlns:a16="http://schemas.microsoft.com/office/drawing/2014/main" id="{81AD049E-00C6-4F81-92CC-EA1D461A0845}"/>
                    </a:ext>
                  </a:extLst>
                </p:cNvPr>
                <p:cNvSpPr/>
                <p:nvPr/>
              </p:nvSpPr>
              <p:spPr>
                <a:xfrm>
                  <a:off x="5092054" y="804187"/>
                  <a:ext cx="246389" cy="131244"/>
                </a:xfrm>
                <a:custGeom>
                  <a:avLst/>
                  <a:gdLst>
                    <a:gd name="connsiteX0" fmla="*/ 842 w 246389"/>
                    <a:gd name="connsiteY0" fmla="*/ 90281 h 131244"/>
                    <a:gd name="connsiteX1" fmla="*/ 136066 w 246389"/>
                    <a:gd name="connsiteY1" fmla="*/ 126871 h 131244"/>
                    <a:gd name="connsiteX2" fmla="*/ 245837 w 246389"/>
                    <a:gd name="connsiteY2" fmla="*/ 40963 h 131244"/>
                    <a:gd name="connsiteX3" fmla="*/ 110612 w 246389"/>
                    <a:gd name="connsiteY3" fmla="*/ 4373 h 131244"/>
                    <a:gd name="connsiteX4" fmla="*/ 842 w 246389"/>
                    <a:gd name="connsiteY4" fmla="*/ 90281 h 131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389" h="131244">
                      <a:moveTo>
                        <a:pt x="842" y="90281"/>
                      </a:moveTo>
                      <a:cubicBezTo>
                        <a:pt x="7205" y="123689"/>
                        <a:pt x="67659" y="139598"/>
                        <a:pt x="136066" y="126871"/>
                      </a:cubicBezTo>
                      <a:cubicBezTo>
                        <a:pt x="202883" y="112553"/>
                        <a:pt x="252200" y="74372"/>
                        <a:pt x="245837" y="40963"/>
                      </a:cubicBezTo>
                      <a:cubicBezTo>
                        <a:pt x="239474" y="7555"/>
                        <a:pt x="179020" y="-8354"/>
                        <a:pt x="110612" y="4373"/>
                      </a:cubicBezTo>
                      <a:cubicBezTo>
                        <a:pt x="42205" y="18691"/>
                        <a:pt x="-7113" y="56872"/>
                        <a:pt x="842" y="90281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3" name="Freeform: Shape 3822">
                  <a:extLst>
                    <a:ext uri="{FF2B5EF4-FFF2-40B4-BE49-F238E27FC236}">
                      <a16:creationId xmlns:a16="http://schemas.microsoft.com/office/drawing/2014/main" id="{A1BD7605-1908-4931-9D08-651B2DFCF8BC}"/>
                    </a:ext>
                  </a:extLst>
                </p:cNvPr>
                <p:cNvSpPr/>
                <p:nvPr/>
              </p:nvSpPr>
              <p:spPr>
                <a:xfrm>
                  <a:off x="4539294" y="767023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9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10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9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9"/>
                      </a:moveTo>
                      <a:cubicBezTo>
                        <a:pt x="11112" y="133809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6"/>
                        <a:pt x="197245" y="81310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7" y="97218"/>
                        <a:pt x="162246" y="87673"/>
                      </a:cubicBezTo>
                      <a:cubicBezTo>
                        <a:pt x="159064" y="70173"/>
                        <a:pt x="149519" y="55856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8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9"/>
                        <a:pt x="20658" y="133809"/>
                        <a:pt x="19067" y="133809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4" name="Freeform: Shape 3823">
                  <a:extLst>
                    <a:ext uri="{FF2B5EF4-FFF2-40B4-BE49-F238E27FC236}">
                      <a16:creationId xmlns:a16="http://schemas.microsoft.com/office/drawing/2014/main" id="{F39DB86B-B062-4BCD-BBDE-2A1C064542C5}"/>
                    </a:ext>
                  </a:extLst>
                </p:cNvPr>
                <p:cNvSpPr/>
                <p:nvPr/>
              </p:nvSpPr>
              <p:spPr>
                <a:xfrm>
                  <a:off x="5054738" y="674752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8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09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8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8"/>
                      </a:moveTo>
                      <a:cubicBezTo>
                        <a:pt x="11112" y="133808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5"/>
                        <a:pt x="197245" y="81309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6" y="97218"/>
                        <a:pt x="162246" y="87673"/>
                      </a:cubicBezTo>
                      <a:cubicBezTo>
                        <a:pt x="159064" y="70173"/>
                        <a:pt x="149519" y="55855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9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8"/>
                        <a:pt x="20657" y="133808"/>
                        <a:pt x="19067" y="133808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25" name="Freeform: Shape 3824">
                <a:extLst>
                  <a:ext uri="{FF2B5EF4-FFF2-40B4-BE49-F238E27FC236}">
                    <a16:creationId xmlns:a16="http://schemas.microsoft.com/office/drawing/2014/main" id="{2CE94CF9-0B72-478B-8BD2-BD68E5D45453}"/>
                  </a:ext>
                </a:extLst>
              </p:cNvPr>
              <p:cNvSpPr/>
              <p:nvPr/>
            </p:nvSpPr>
            <p:spPr>
              <a:xfrm>
                <a:off x="4779249" y="795590"/>
                <a:ext cx="259556" cy="169181"/>
              </a:xfrm>
              <a:custGeom>
                <a:avLst/>
                <a:gdLst>
                  <a:gd name="connsiteX0" fmla="*/ 151377 w 259556"/>
                  <a:gd name="connsiteY0" fmla="*/ 167286 h 169181"/>
                  <a:gd name="connsiteX1" fmla="*/ 28879 w 259556"/>
                  <a:gd name="connsiteY1" fmla="*/ 122741 h 169181"/>
                  <a:gd name="connsiteX2" fmla="*/ 244 w 259556"/>
                  <a:gd name="connsiteY2" fmla="*/ 60697 h 169181"/>
                  <a:gd name="connsiteX3" fmla="*/ 14562 w 259556"/>
                  <a:gd name="connsiteY3" fmla="*/ 40016 h 169181"/>
                  <a:gd name="connsiteX4" fmla="*/ 237284 w 259556"/>
                  <a:gd name="connsiteY4" fmla="*/ 244 h 169181"/>
                  <a:gd name="connsiteX5" fmla="*/ 257966 w 259556"/>
                  <a:gd name="connsiteY5" fmla="*/ 14562 h 169181"/>
                  <a:gd name="connsiteX6" fmla="*/ 253193 w 259556"/>
                  <a:gd name="connsiteY6" fmla="*/ 81378 h 169181"/>
                  <a:gd name="connsiteX7" fmla="*/ 151377 w 259556"/>
                  <a:gd name="connsiteY7" fmla="*/ 167286 h 16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556" h="169181">
                    <a:moveTo>
                      <a:pt x="151377" y="167286"/>
                    </a:moveTo>
                    <a:cubicBezTo>
                      <a:pt x="105242" y="175240"/>
                      <a:pt x="59106" y="157741"/>
                      <a:pt x="28879" y="122741"/>
                    </a:cubicBezTo>
                    <a:cubicBezTo>
                      <a:pt x="14562" y="105242"/>
                      <a:pt x="3425" y="82969"/>
                      <a:pt x="244" y="60697"/>
                    </a:cubicBezTo>
                    <a:cubicBezTo>
                      <a:pt x="-1347" y="51152"/>
                      <a:pt x="5016" y="41607"/>
                      <a:pt x="14562" y="40016"/>
                    </a:cubicBezTo>
                    <a:cubicBezTo>
                      <a:pt x="24107" y="38425"/>
                      <a:pt x="226148" y="1835"/>
                      <a:pt x="237284" y="244"/>
                    </a:cubicBezTo>
                    <a:cubicBezTo>
                      <a:pt x="246830" y="-1347"/>
                      <a:pt x="256375" y="5016"/>
                      <a:pt x="257966" y="14562"/>
                    </a:cubicBezTo>
                    <a:cubicBezTo>
                      <a:pt x="261148" y="36834"/>
                      <a:pt x="259557" y="59106"/>
                      <a:pt x="253193" y="81378"/>
                    </a:cubicBezTo>
                    <a:cubicBezTo>
                      <a:pt x="237284" y="125923"/>
                      <a:pt x="197512" y="159331"/>
                      <a:pt x="151377" y="167286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26" name="Freeform: Shape 3825">
              <a:extLst>
                <a:ext uri="{FF2B5EF4-FFF2-40B4-BE49-F238E27FC236}">
                  <a16:creationId xmlns:a16="http://schemas.microsoft.com/office/drawing/2014/main" id="{3EECA9F0-B8C2-4606-B9D9-5CDBF007BD28}"/>
                </a:ext>
              </a:extLst>
            </p:cNvPr>
            <p:cNvSpPr/>
            <p:nvPr/>
          </p:nvSpPr>
          <p:spPr>
            <a:xfrm>
              <a:off x="3931309" y="-578929"/>
              <a:ext cx="340938" cy="1836118"/>
            </a:xfrm>
            <a:custGeom>
              <a:avLst/>
              <a:gdLst>
                <a:gd name="connsiteX0" fmla="*/ 324784 w 340938"/>
                <a:gd name="connsiteY0" fmla="*/ 1836118 h 1836118"/>
                <a:gd name="connsiteX1" fmla="*/ 308876 w 340938"/>
                <a:gd name="connsiteY1" fmla="*/ 1821800 h 1836118"/>
                <a:gd name="connsiteX2" fmla="*/ 245 w 340938"/>
                <a:gd name="connsiteY2" fmla="*/ 19336 h 1836118"/>
                <a:gd name="connsiteX3" fmla="*/ 12972 w 340938"/>
                <a:gd name="connsiteY3" fmla="*/ 245 h 1836118"/>
                <a:gd name="connsiteX4" fmla="*/ 32063 w 340938"/>
                <a:gd name="connsiteY4" fmla="*/ 12972 h 1836118"/>
                <a:gd name="connsiteX5" fmla="*/ 340693 w 340938"/>
                <a:gd name="connsiteY5" fmla="*/ 1817028 h 1836118"/>
                <a:gd name="connsiteX6" fmla="*/ 327966 w 340938"/>
                <a:gd name="connsiteY6" fmla="*/ 1836118 h 1836118"/>
                <a:gd name="connsiteX7" fmla="*/ 324784 w 340938"/>
                <a:gd name="connsiteY7" fmla="*/ 1836118 h 18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938" h="1836118">
                  <a:moveTo>
                    <a:pt x="324784" y="1836118"/>
                  </a:moveTo>
                  <a:cubicBezTo>
                    <a:pt x="316830" y="1836118"/>
                    <a:pt x="310467" y="1829755"/>
                    <a:pt x="308876" y="1821800"/>
                  </a:cubicBezTo>
                  <a:lnTo>
                    <a:pt x="245" y="19336"/>
                  </a:lnTo>
                  <a:cubicBezTo>
                    <a:pt x="-1345" y="9791"/>
                    <a:pt x="5018" y="1836"/>
                    <a:pt x="12972" y="245"/>
                  </a:cubicBezTo>
                  <a:cubicBezTo>
                    <a:pt x="22518" y="-1345"/>
                    <a:pt x="30472" y="5018"/>
                    <a:pt x="32063" y="12972"/>
                  </a:cubicBezTo>
                  <a:lnTo>
                    <a:pt x="340693" y="1817028"/>
                  </a:lnTo>
                  <a:cubicBezTo>
                    <a:pt x="342284" y="1826573"/>
                    <a:pt x="335921" y="1834528"/>
                    <a:pt x="327966" y="1836118"/>
                  </a:cubicBezTo>
                  <a:cubicBezTo>
                    <a:pt x="326375" y="1836118"/>
                    <a:pt x="324784" y="1836118"/>
                    <a:pt x="324784" y="1836118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27" name="Graphic 378">
            <a:extLst>
              <a:ext uri="{FF2B5EF4-FFF2-40B4-BE49-F238E27FC236}">
                <a16:creationId xmlns:a16="http://schemas.microsoft.com/office/drawing/2014/main" id="{73ED7A45-BF84-4865-865D-80E0BA52D7E8}"/>
              </a:ext>
            </a:extLst>
          </p:cNvPr>
          <p:cNvGrpSpPr/>
          <p:nvPr/>
        </p:nvGrpSpPr>
        <p:grpSpPr>
          <a:xfrm rot="13307919">
            <a:off x="5927191" y="4371116"/>
            <a:ext cx="879958" cy="1797845"/>
            <a:chOff x="5930698" y="1511139"/>
            <a:chExt cx="1857733" cy="2468051"/>
          </a:xfrm>
        </p:grpSpPr>
        <p:sp>
          <p:nvSpPr>
            <p:cNvPr id="3828" name="Freeform: Shape 3827">
              <a:extLst>
                <a:ext uri="{FF2B5EF4-FFF2-40B4-BE49-F238E27FC236}">
                  <a16:creationId xmlns:a16="http://schemas.microsoft.com/office/drawing/2014/main" id="{26A4378C-9AAB-4884-A7EE-D7A1876F56D8}"/>
                </a:ext>
              </a:extLst>
            </p:cNvPr>
            <p:cNvSpPr/>
            <p:nvPr/>
          </p:nvSpPr>
          <p:spPr>
            <a:xfrm>
              <a:off x="6449707" y="2163953"/>
              <a:ext cx="1059731" cy="1815237"/>
            </a:xfrm>
            <a:custGeom>
              <a:avLst/>
              <a:gdLst>
                <a:gd name="connsiteX0" fmla="*/ 1059732 w 1059731"/>
                <a:gd name="connsiteY0" fmla="*/ 39807 h 1815237"/>
                <a:gd name="connsiteX1" fmla="*/ 636558 w 1059731"/>
                <a:gd name="connsiteY1" fmla="*/ 1608413 h 1815237"/>
                <a:gd name="connsiteX2" fmla="*/ 410654 w 1059731"/>
                <a:gd name="connsiteY2" fmla="*/ 1815227 h 1815237"/>
                <a:gd name="connsiteX3" fmla="*/ 262702 w 1059731"/>
                <a:gd name="connsiteY3" fmla="*/ 1641821 h 1815237"/>
                <a:gd name="connsiteX4" fmla="*/ 3389 w 1059731"/>
                <a:gd name="connsiteY4" fmla="*/ 362756 h 1815237"/>
                <a:gd name="connsiteX5" fmla="*/ 205430 w 1059731"/>
                <a:gd name="connsiteY5" fmla="*/ 235485 h 1815237"/>
                <a:gd name="connsiteX6" fmla="*/ 733602 w 1059731"/>
                <a:gd name="connsiteY6" fmla="*/ 214804 h 1815237"/>
                <a:gd name="connsiteX7" fmla="*/ 798828 w 1059731"/>
                <a:gd name="connsiteY7" fmla="*/ 35 h 1815237"/>
                <a:gd name="connsiteX8" fmla="*/ 1059732 w 1059731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731" h="1815237">
                  <a:moveTo>
                    <a:pt x="1059732" y="39807"/>
                  </a:moveTo>
                  <a:lnTo>
                    <a:pt x="636558" y="1608413"/>
                  </a:lnTo>
                  <a:cubicBezTo>
                    <a:pt x="636558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7" y="249803"/>
                    <a:pt x="205430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8" y="50944"/>
                    <a:pt x="1059732" y="39807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29" name="Freeform: Shape 3828">
              <a:extLst>
                <a:ext uri="{FF2B5EF4-FFF2-40B4-BE49-F238E27FC236}">
                  <a16:creationId xmlns:a16="http://schemas.microsoft.com/office/drawing/2014/main" id="{ADD931E0-E908-440E-9C43-3B9A35CDB6CD}"/>
                </a:ext>
              </a:extLst>
            </p:cNvPr>
            <p:cNvSpPr/>
            <p:nvPr/>
          </p:nvSpPr>
          <p:spPr>
            <a:xfrm>
              <a:off x="6419480" y="2163953"/>
              <a:ext cx="1035868" cy="1815237"/>
            </a:xfrm>
            <a:custGeom>
              <a:avLst/>
              <a:gdLst>
                <a:gd name="connsiteX0" fmla="*/ 1035869 w 1035868"/>
                <a:gd name="connsiteY0" fmla="*/ 39807 h 1815237"/>
                <a:gd name="connsiteX1" fmla="*/ 612695 w 1035868"/>
                <a:gd name="connsiteY1" fmla="*/ 1608413 h 1815237"/>
                <a:gd name="connsiteX2" fmla="*/ 410654 w 1035868"/>
                <a:gd name="connsiteY2" fmla="*/ 1815227 h 1815237"/>
                <a:gd name="connsiteX3" fmla="*/ 262702 w 1035868"/>
                <a:gd name="connsiteY3" fmla="*/ 1641821 h 1815237"/>
                <a:gd name="connsiteX4" fmla="*/ 3389 w 1035868"/>
                <a:gd name="connsiteY4" fmla="*/ 362756 h 1815237"/>
                <a:gd name="connsiteX5" fmla="*/ 205431 w 1035868"/>
                <a:gd name="connsiteY5" fmla="*/ 235485 h 1815237"/>
                <a:gd name="connsiteX6" fmla="*/ 733602 w 1035868"/>
                <a:gd name="connsiteY6" fmla="*/ 214804 h 1815237"/>
                <a:gd name="connsiteX7" fmla="*/ 798828 w 1035868"/>
                <a:gd name="connsiteY7" fmla="*/ 35 h 1815237"/>
                <a:gd name="connsiteX8" fmla="*/ 1035869 w 1035868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868" h="1815237">
                  <a:moveTo>
                    <a:pt x="1035869" y="39807"/>
                  </a:moveTo>
                  <a:lnTo>
                    <a:pt x="612695" y="1608413"/>
                  </a:lnTo>
                  <a:cubicBezTo>
                    <a:pt x="612695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6" y="249803"/>
                    <a:pt x="205431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9" y="50944"/>
                    <a:pt x="1035869" y="39807"/>
                  </a:cubicBezTo>
                  <a:close/>
                </a:path>
              </a:pathLst>
            </a:custGeom>
            <a:solidFill>
              <a:srgbClr val="E8EAE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30" name="Freeform: Shape 3829">
              <a:extLst>
                <a:ext uri="{FF2B5EF4-FFF2-40B4-BE49-F238E27FC236}">
                  <a16:creationId xmlns:a16="http://schemas.microsoft.com/office/drawing/2014/main" id="{7A6982A2-9D9D-4DA7-B727-69F370AE7B29}"/>
                </a:ext>
              </a:extLst>
            </p:cNvPr>
            <p:cNvSpPr/>
            <p:nvPr/>
          </p:nvSpPr>
          <p:spPr>
            <a:xfrm>
              <a:off x="6219237" y="2162398"/>
              <a:ext cx="1035868" cy="1816792"/>
            </a:xfrm>
            <a:custGeom>
              <a:avLst/>
              <a:gdLst>
                <a:gd name="connsiteX0" fmla="*/ 830438 w 1035868"/>
                <a:gd name="connsiteY0" fmla="*/ 235450 h 1816792"/>
                <a:gd name="connsiteX1" fmla="*/ 302267 w 1035868"/>
                <a:gd name="connsiteY1" fmla="*/ 214768 h 1816792"/>
                <a:gd name="connsiteX2" fmla="*/ 237041 w 1035868"/>
                <a:gd name="connsiteY2" fmla="*/ 0 h 1816792"/>
                <a:gd name="connsiteX3" fmla="*/ 0 w 1035868"/>
                <a:gd name="connsiteY3" fmla="*/ 41363 h 1816792"/>
                <a:gd name="connsiteX4" fmla="*/ 423173 w 1035868"/>
                <a:gd name="connsiteY4" fmla="*/ 1609968 h 1816792"/>
                <a:gd name="connsiteX5" fmla="*/ 625215 w 1035868"/>
                <a:gd name="connsiteY5" fmla="*/ 1816782 h 1816792"/>
                <a:gd name="connsiteX6" fmla="*/ 773166 w 1035868"/>
                <a:gd name="connsiteY6" fmla="*/ 1643376 h 1816792"/>
                <a:gd name="connsiteX7" fmla="*/ 1032480 w 1035868"/>
                <a:gd name="connsiteY7" fmla="*/ 364311 h 1816792"/>
                <a:gd name="connsiteX8" fmla="*/ 830438 w 1035868"/>
                <a:gd name="connsiteY8" fmla="*/ 235450 h 1816792"/>
                <a:gd name="connsiteX9" fmla="*/ 680896 w 1035868"/>
                <a:gd name="connsiteY9" fmla="*/ 439082 h 1816792"/>
                <a:gd name="connsiteX10" fmla="*/ 609306 w 1035868"/>
                <a:gd name="connsiteY10" fmla="*/ 367493 h 1816792"/>
                <a:gd name="connsiteX11" fmla="*/ 680896 w 1035868"/>
                <a:gd name="connsiteY11" fmla="*/ 295903 h 1816792"/>
                <a:gd name="connsiteX12" fmla="*/ 752485 w 1035868"/>
                <a:gd name="connsiteY12" fmla="*/ 367493 h 1816792"/>
                <a:gd name="connsiteX13" fmla="*/ 680896 w 1035868"/>
                <a:gd name="connsiteY13" fmla="*/ 439082 h 18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68" h="1816792">
                  <a:moveTo>
                    <a:pt x="830438" y="235450"/>
                  </a:moveTo>
                  <a:cubicBezTo>
                    <a:pt x="582261" y="221132"/>
                    <a:pt x="302267" y="214768"/>
                    <a:pt x="302267" y="214768"/>
                  </a:cubicBezTo>
                  <a:lnTo>
                    <a:pt x="237041" y="0"/>
                  </a:lnTo>
                  <a:cubicBezTo>
                    <a:pt x="237041" y="0"/>
                    <a:pt x="127270" y="54090"/>
                    <a:pt x="0" y="41363"/>
                  </a:cubicBezTo>
                  <a:lnTo>
                    <a:pt x="423173" y="1609968"/>
                  </a:lnTo>
                  <a:cubicBezTo>
                    <a:pt x="423173" y="1609968"/>
                    <a:pt x="461355" y="1807237"/>
                    <a:pt x="625215" y="1816782"/>
                  </a:cubicBezTo>
                  <a:cubicBezTo>
                    <a:pt x="736576" y="1818373"/>
                    <a:pt x="773166" y="1643376"/>
                    <a:pt x="773166" y="1643376"/>
                  </a:cubicBezTo>
                  <a:lnTo>
                    <a:pt x="1032480" y="364311"/>
                  </a:lnTo>
                  <a:cubicBezTo>
                    <a:pt x="1032480" y="362720"/>
                    <a:pt x="1078615" y="249768"/>
                    <a:pt x="830438" y="235450"/>
                  </a:cubicBezTo>
                  <a:close/>
                  <a:moveTo>
                    <a:pt x="680896" y="439082"/>
                  </a:moveTo>
                  <a:cubicBezTo>
                    <a:pt x="641124" y="439082"/>
                    <a:pt x="609306" y="407265"/>
                    <a:pt x="609306" y="367493"/>
                  </a:cubicBezTo>
                  <a:cubicBezTo>
                    <a:pt x="609306" y="327721"/>
                    <a:pt x="641124" y="295903"/>
                    <a:pt x="680896" y="295903"/>
                  </a:cubicBezTo>
                  <a:cubicBezTo>
                    <a:pt x="720667" y="295903"/>
                    <a:pt x="752485" y="327721"/>
                    <a:pt x="752485" y="367493"/>
                  </a:cubicBezTo>
                  <a:cubicBezTo>
                    <a:pt x="752485" y="407265"/>
                    <a:pt x="720667" y="439082"/>
                    <a:pt x="680896" y="439082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31" name="Graphic 378">
              <a:extLst>
                <a:ext uri="{FF2B5EF4-FFF2-40B4-BE49-F238E27FC236}">
                  <a16:creationId xmlns:a16="http://schemas.microsoft.com/office/drawing/2014/main" id="{80D8DF5A-D4C3-47DD-9EA1-BE349D5C006E}"/>
                </a:ext>
              </a:extLst>
            </p:cNvPr>
            <p:cNvGrpSpPr/>
            <p:nvPr/>
          </p:nvGrpSpPr>
          <p:grpSpPr>
            <a:xfrm>
              <a:off x="6220828" y="2162398"/>
              <a:ext cx="978944" cy="1815202"/>
              <a:chOff x="6220828" y="2162398"/>
              <a:chExt cx="978944" cy="1815202"/>
            </a:xfrm>
          </p:grpSpPr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id="{2AED3F76-CBA1-4287-8E0F-6249A52C788A}"/>
                  </a:ext>
                </a:extLst>
              </p:cNvPr>
              <p:cNvSpPr/>
              <p:nvPr/>
            </p:nvSpPr>
            <p:spPr>
              <a:xfrm>
                <a:off x="6220828" y="2162398"/>
                <a:ext cx="978944" cy="1380881"/>
              </a:xfrm>
              <a:custGeom>
                <a:avLst/>
                <a:gdLst>
                  <a:gd name="connsiteX0" fmla="*/ 784303 w 978944"/>
                  <a:gd name="connsiteY0" fmla="*/ 233859 h 1380881"/>
                  <a:gd name="connsiteX1" fmla="*/ 284767 w 978944"/>
                  <a:gd name="connsiteY1" fmla="*/ 214768 h 1380881"/>
                  <a:gd name="connsiteX2" fmla="*/ 224314 w 978944"/>
                  <a:gd name="connsiteY2" fmla="*/ 0 h 1380881"/>
                  <a:gd name="connsiteX3" fmla="*/ 0 w 978944"/>
                  <a:gd name="connsiteY3" fmla="*/ 42954 h 1380881"/>
                  <a:gd name="connsiteX4" fmla="*/ 219541 w 978944"/>
                  <a:gd name="connsiteY4" fmla="*/ 913164 h 1380881"/>
                  <a:gd name="connsiteX5" fmla="*/ 777939 w 978944"/>
                  <a:gd name="connsiteY5" fmla="*/ 1380882 h 1380881"/>
                  <a:gd name="connsiteX6" fmla="*/ 976799 w 978944"/>
                  <a:gd name="connsiteY6" fmla="*/ 362720 h 1380881"/>
                  <a:gd name="connsiteX7" fmla="*/ 784303 w 978944"/>
                  <a:gd name="connsiteY7" fmla="*/ 233859 h 1380881"/>
                  <a:gd name="connsiteX8" fmla="*/ 634760 w 978944"/>
                  <a:gd name="connsiteY8" fmla="*/ 439082 h 1380881"/>
                  <a:gd name="connsiteX9" fmla="*/ 563171 w 978944"/>
                  <a:gd name="connsiteY9" fmla="*/ 367493 h 1380881"/>
                  <a:gd name="connsiteX10" fmla="*/ 634760 w 978944"/>
                  <a:gd name="connsiteY10" fmla="*/ 295903 h 1380881"/>
                  <a:gd name="connsiteX11" fmla="*/ 706350 w 978944"/>
                  <a:gd name="connsiteY11" fmla="*/ 367493 h 1380881"/>
                  <a:gd name="connsiteX12" fmla="*/ 634760 w 978944"/>
                  <a:gd name="connsiteY12" fmla="*/ 439082 h 138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944" h="1380881">
                    <a:moveTo>
                      <a:pt x="784303" y="233859"/>
                    </a:moveTo>
                    <a:cubicBezTo>
                      <a:pt x="548853" y="221132"/>
                      <a:pt x="284767" y="214768"/>
                      <a:pt x="284767" y="214768"/>
                    </a:cubicBezTo>
                    <a:lnTo>
                      <a:pt x="224314" y="0"/>
                    </a:lnTo>
                    <a:cubicBezTo>
                      <a:pt x="224314" y="0"/>
                      <a:pt x="120907" y="54090"/>
                      <a:pt x="0" y="42954"/>
                    </a:cubicBezTo>
                    <a:lnTo>
                      <a:pt x="219541" y="913164"/>
                    </a:lnTo>
                    <a:cubicBezTo>
                      <a:pt x="373856" y="1104069"/>
                      <a:pt x="563171" y="1264748"/>
                      <a:pt x="777939" y="1380882"/>
                    </a:cubicBezTo>
                    <a:lnTo>
                      <a:pt x="976799" y="362720"/>
                    </a:lnTo>
                    <a:cubicBezTo>
                      <a:pt x="975208" y="359538"/>
                      <a:pt x="1018162" y="246586"/>
                      <a:pt x="784303" y="233859"/>
                    </a:cubicBezTo>
                    <a:close/>
                    <a:moveTo>
                      <a:pt x="634760" y="439082"/>
                    </a:moveTo>
                    <a:cubicBezTo>
                      <a:pt x="594988" y="439082"/>
                      <a:pt x="563171" y="407265"/>
                      <a:pt x="563171" y="367493"/>
                    </a:cubicBezTo>
                    <a:cubicBezTo>
                      <a:pt x="563171" y="327721"/>
                      <a:pt x="594988" y="295903"/>
                      <a:pt x="634760" y="295903"/>
                    </a:cubicBezTo>
                    <a:cubicBezTo>
                      <a:pt x="674532" y="295903"/>
                      <a:pt x="706350" y="327721"/>
                      <a:pt x="706350" y="367493"/>
                    </a:cubicBezTo>
                    <a:cubicBezTo>
                      <a:pt x="706350" y="407265"/>
                      <a:pt x="674532" y="439082"/>
                      <a:pt x="634760" y="439082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id="{AA9C5DE2-FBAF-4C1E-B910-64459EC2BA27}"/>
                  </a:ext>
                </a:extLst>
              </p:cNvPr>
              <p:cNvSpPr/>
              <p:nvPr/>
            </p:nvSpPr>
            <p:spPr>
              <a:xfrm>
                <a:off x="6438778" y="3073970"/>
                <a:ext cx="558398" cy="903629"/>
              </a:xfrm>
              <a:custGeom>
                <a:avLst/>
                <a:gdLst>
                  <a:gd name="connsiteX0" fmla="*/ 0 w 558398"/>
                  <a:gd name="connsiteY0" fmla="*/ 0 h 903629"/>
                  <a:gd name="connsiteX1" fmla="*/ 176588 w 558398"/>
                  <a:gd name="connsiteY1" fmla="*/ 696805 h 903629"/>
                  <a:gd name="connsiteX2" fmla="*/ 367493 w 558398"/>
                  <a:gd name="connsiteY2" fmla="*/ 903619 h 903629"/>
                  <a:gd name="connsiteX3" fmla="*/ 507490 w 558398"/>
                  <a:gd name="connsiteY3" fmla="*/ 728622 h 903629"/>
                  <a:gd name="connsiteX4" fmla="*/ 558398 w 558398"/>
                  <a:gd name="connsiteY4" fmla="*/ 467718 h 903629"/>
                  <a:gd name="connsiteX5" fmla="*/ 0 w 558398"/>
                  <a:gd name="connsiteY5" fmla="*/ 0 h 90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398" h="903629">
                    <a:moveTo>
                      <a:pt x="0" y="0"/>
                    </a:moveTo>
                    <a:lnTo>
                      <a:pt x="176588" y="696805"/>
                    </a:lnTo>
                    <a:cubicBezTo>
                      <a:pt x="176588" y="696805"/>
                      <a:pt x="211587" y="894073"/>
                      <a:pt x="367493" y="903619"/>
                    </a:cubicBezTo>
                    <a:cubicBezTo>
                      <a:pt x="472491" y="905209"/>
                      <a:pt x="507490" y="728622"/>
                      <a:pt x="507490" y="728622"/>
                    </a:cubicBezTo>
                    <a:lnTo>
                      <a:pt x="558398" y="467718"/>
                    </a:lnTo>
                    <a:cubicBezTo>
                      <a:pt x="343630" y="351584"/>
                      <a:pt x="154315" y="190905"/>
                      <a:pt x="0" y="0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34" name="Graphic 378">
              <a:extLst>
                <a:ext uri="{FF2B5EF4-FFF2-40B4-BE49-F238E27FC236}">
                  <a16:creationId xmlns:a16="http://schemas.microsoft.com/office/drawing/2014/main" id="{D9863FC6-8DFC-4C7C-87FA-5C905BDFD184}"/>
                </a:ext>
              </a:extLst>
            </p:cNvPr>
            <p:cNvGrpSpPr/>
            <p:nvPr/>
          </p:nvGrpSpPr>
          <p:grpSpPr>
            <a:xfrm>
              <a:off x="6768090" y="2827384"/>
              <a:ext cx="221224" cy="657032"/>
              <a:chOff x="6768090" y="2827384"/>
              <a:chExt cx="221224" cy="657032"/>
            </a:xfrm>
          </p:grpSpPr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id="{E3E98AF3-4EE2-4C84-A7C6-F9FB91A5347C}"/>
                  </a:ext>
                </a:extLst>
              </p:cNvPr>
              <p:cNvSpPr/>
              <p:nvPr/>
            </p:nvSpPr>
            <p:spPr>
              <a:xfrm>
                <a:off x="6888996" y="3307783"/>
                <a:ext cx="89089" cy="176633"/>
              </a:xfrm>
              <a:custGeom>
                <a:avLst/>
                <a:gdLst>
                  <a:gd name="connsiteX0" fmla="*/ 46136 w 89089"/>
                  <a:gd name="connsiteY0" fmla="*/ 46 h 176633"/>
                  <a:gd name="connsiteX1" fmla="*/ 89089 w 89089"/>
                  <a:gd name="connsiteY1" fmla="*/ 89135 h 176633"/>
                  <a:gd name="connsiteX2" fmla="*/ 42954 w 89089"/>
                  <a:gd name="connsiteY2" fmla="*/ 176634 h 176633"/>
                  <a:gd name="connsiteX3" fmla="*/ 0 w 89089"/>
                  <a:gd name="connsiteY3" fmla="*/ 87544 h 176633"/>
                  <a:gd name="connsiteX4" fmla="*/ 46136 w 89089"/>
                  <a:gd name="connsiteY4" fmla="*/ 46 h 17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9" h="176633">
                    <a:moveTo>
                      <a:pt x="46136" y="46"/>
                    </a:moveTo>
                    <a:cubicBezTo>
                      <a:pt x="69999" y="46"/>
                      <a:pt x="89089" y="39818"/>
                      <a:pt x="89089" y="89135"/>
                    </a:cubicBezTo>
                    <a:cubicBezTo>
                      <a:pt x="87498" y="138452"/>
                      <a:pt x="66817" y="176634"/>
                      <a:pt x="42954" y="176634"/>
                    </a:cubicBezTo>
                    <a:cubicBezTo>
                      <a:pt x="19090" y="176634"/>
                      <a:pt x="0" y="136862"/>
                      <a:pt x="0" y="87544"/>
                    </a:cubicBezTo>
                    <a:cubicBezTo>
                      <a:pt x="1591" y="38227"/>
                      <a:pt x="22272" y="-1545"/>
                      <a:pt x="46136" y="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id="{760D11DC-601A-4867-AF81-14BD49D10ABE}"/>
                  </a:ext>
                </a:extLst>
              </p:cNvPr>
              <p:cNvSpPr/>
              <p:nvPr/>
            </p:nvSpPr>
            <p:spPr>
              <a:xfrm>
                <a:off x="6900040" y="2827384"/>
                <a:ext cx="89274" cy="176587"/>
              </a:xfrm>
              <a:custGeom>
                <a:avLst/>
                <a:gdLst>
                  <a:gd name="connsiteX0" fmla="*/ 43046 w 89274"/>
                  <a:gd name="connsiteY0" fmla="*/ 176588 h 176587"/>
                  <a:gd name="connsiteX1" fmla="*/ 89182 w 89274"/>
                  <a:gd name="connsiteY1" fmla="*/ 89089 h 176587"/>
                  <a:gd name="connsiteX2" fmla="*/ 46228 w 89274"/>
                  <a:gd name="connsiteY2" fmla="*/ 0 h 176587"/>
                  <a:gd name="connsiteX3" fmla="*/ 93 w 89274"/>
                  <a:gd name="connsiteY3" fmla="*/ 87498 h 176587"/>
                  <a:gd name="connsiteX4" fmla="*/ 43046 w 89274"/>
                  <a:gd name="connsiteY4" fmla="*/ 176588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74" h="176587">
                    <a:moveTo>
                      <a:pt x="43046" y="176588"/>
                    </a:moveTo>
                    <a:cubicBezTo>
                      <a:pt x="66910" y="176588"/>
                      <a:pt x="87591" y="138407"/>
                      <a:pt x="89182" y="89089"/>
                    </a:cubicBezTo>
                    <a:cubicBezTo>
                      <a:pt x="90773" y="39772"/>
                      <a:pt x="71682" y="0"/>
                      <a:pt x="46228" y="0"/>
                    </a:cubicBezTo>
                    <a:cubicBezTo>
                      <a:pt x="22365" y="0"/>
                      <a:pt x="1684" y="38181"/>
                      <a:pt x="93" y="87498"/>
                    </a:cubicBezTo>
                    <a:cubicBezTo>
                      <a:pt x="-1498" y="135225"/>
                      <a:pt x="17592" y="174997"/>
                      <a:pt x="43046" y="17658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id="{144A430A-8ABC-452E-883A-223731D2257B}"/>
                  </a:ext>
                </a:extLst>
              </p:cNvPr>
              <p:cNvSpPr/>
              <p:nvPr/>
            </p:nvSpPr>
            <p:spPr>
              <a:xfrm>
                <a:off x="6803089" y="3061243"/>
                <a:ext cx="103407" cy="179768"/>
              </a:xfrm>
              <a:custGeom>
                <a:avLst/>
                <a:gdLst>
                  <a:gd name="connsiteX0" fmla="*/ 103407 w 103407"/>
                  <a:gd name="connsiteY0" fmla="*/ 92271 h 179768"/>
                  <a:gd name="connsiteX1" fmla="*/ 57271 w 103407"/>
                  <a:gd name="connsiteY1" fmla="*/ 168633 h 179768"/>
                  <a:gd name="connsiteX2" fmla="*/ 12727 w 103407"/>
                  <a:gd name="connsiteY2" fmla="*/ 179769 h 179768"/>
                  <a:gd name="connsiteX3" fmla="*/ 0 w 103407"/>
                  <a:gd name="connsiteY3" fmla="*/ 167042 h 179768"/>
                  <a:gd name="connsiteX4" fmla="*/ 12727 w 103407"/>
                  <a:gd name="connsiteY4" fmla="*/ 154315 h 179768"/>
                  <a:gd name="connsiteX5" fmla="*/ 44545 w 103407"/>
                  <a:gd name="connsiteY5" fmla="*/ 146360 h 179768"/>
                  <a:gd name="connsiteX6" fmla="*/ 77953 w 103407"/>
                  <a:gd name="connsiteY6" fmla="*/ 92271 h 179768"/>
                  <a:gd name="connsiteX7" fmla="*/ 46135 w 103407"/>
                  <a:gd name="connsiteY7" fmla="*/ 34999 h 179768"/>
                  <a:gd name="connsiteX8" fmla="*/ 14318 w 103407"/>
                  <a:gd name="connsiteY8" fmla="*/ 25454 h 179768"/>
                  <a:gd name="connsiteX9" fmla="*/ 1591 w 103407"/>
                  <a:gd name="connsiteY9" fmla="*/ 12727 h 179768"/>
                  <a:gd name="connsiteX10" fmla="*/ 14318 w 103407"/>
                  <a:gd name="connsiteY10" fmla="*/ 0 h 179768"/>
                  <a:gd name="connsiteX11" fmla="*/ 57271 w 103407"/>
                  <a:gd name="connsiteY11" fmla="*/ 12727 h 179768"/>
                  <a:gd name="connsiteX12" fmla="*/ 103407 w 103407"/>
                  <a:gd name="connsiteY12" fmla="*/ 92271 h 17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07" h="179768">
                    <a:moveTo>
                      <a:pt x="103407" y="92271"/>
                    </a:moveTo>
                    <a:cubicBezTo>
                      <a:pt x="103407" y="124088"/>
                      <a:pt x="84317" y="152724"/>
                      <a:pt x="57271" y="168633"/>
                    </a:cubicBezTo>
                    <a:cubicBezTo>
                      <a:pt x="42954" y="176588"/>
                      <a:pt x="28636" y="179769"/>
                      <a:pt x="12727" y="179769"/>
                    </a:cubicBezTo>
                    <a:cubicBezTo>
                      <a:pt x="6363" y="179769"/>
                      <a:pt x="0" y="173406"/>
                      <a:pt x="0" y="167042"/>
                    </a:cubicBezTo>
                    <a:cubicBezTo>
                      <a:pt x="0" y="160679"/>
                      <a:pt x="6363" y="154315"/>
                      <a:pt x="12727" y="154315"/>
                    </a:cubicBezTo>
                    <a:cubicBezTo>
                      <a:pt x="23863" y="154315"/>
                      <a:pt x="34999" y="151133"/>
                      <a:pt x="44545" y="146360"/>
                    </a:cubicBezTo>
                    <a:cubicBezTo>
                      <a:pt x="65226" y="135225"/>
                      <a:pt x="77953" y="114543"/>
                      <a:pt x="77953" y="92271"/>
                    </a:cubicBezTo>
                    <a:cubicBezTo>
                      <a:pt x="77953" y="68408"/>
                      <a:pt x="66817" y="47726"/>
                      <a:pt x="46135" y="34999"/>
                    </a:cubicBezTo>
                    <a:cubicBezTo>
                      <a:pt x="36590" y="28636"/>
                      <a:pt x="25454" y="25454"/>
                      <a:pt x="14318" y="25454"/>
                    </a:cubicBezTo>
                    <a:cubicBezTo>
                      <a:pt x="7954" y="25454"/>
                      <a:pt x="1591" y="19090"/>
                      <a:pt x="1591" y="12727"/>
                    </a:cubicBezTo>
                    <a:cubicBezTo>
                      <a:pt x="1591" y="6363"/>
                      <a:pt x="7954" y="0"/>
                      <a:pt x="14318" y="0"/>
                    </a:cubicBezTo>
                    <a:cubicBezTo>
                      <a:pt x="30227" y="0"/>
                      <a:pt x="44545" y="4772"/>
                      <a:pt x="57271" y="12727"/>
                    </a:cubicBezTo>
                    <a:cubicBezTo>
                      <a:pt x="87498" y="30227"/>
                      <a:pt x="103407" y="60453"/>
                      <a:pt x="103407" y="92271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id="{FA9FD064-3CE9-4515-B1A5-0BB4E246D7E9}"/>
                  </a:ext>
                </a:extLst>
              </p:cNvPr>
              <p:cNvSpPr/>
              <p:nvPr/>
            </p:nvSpPr>
            <p:spPr>
              <a:xfrm>
                <a:off x="6768090" y="3303057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4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3"/>
                      <a:pt x="97043" y="49317"/>
                    </a:cubicBezTo>
                    <a:cubicBezTo>
                      <a:pt x="97043" y="76362"/>
                      <a:pt x="74771" y="97044"/>
                      <a:pt x="47726" y="97044"/>
                    </a:cubicBezTo>
                    <a:cubicBezTo>
                      <a:pt x="20681" y="97044"/>
                      <a:pt x="0" y="74771"/>
                      <a:pt x="0" y="47726"/>
                    </a:cubicBezTo>
                    <a:cubicBezTo>
                      <a:pt x="0" y="20682"/>
                      <a:pt x="22272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id="{9F26ACF3-4B69-4512-9778-9B8D59D4F5DF}"/>
                  </a:ext>
                </a:extLst>
              </p:cNvPr>
              <p:cNvSpPr/>
              <p:nvPr/>
            </p:nvSpPr>
            <p:spPr>
              <a:xfrm>
                <a:off x="6776044" y="2902156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3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2"/>
                      <a:pt x="97043" y="49317"/>
                    </a:cubicBezTo>
                    <a:cubicBezTo>
                      <a:pt x="97043" y="76362"/>
                      <a:pt x="74771" y="97043"/>
                      <a:pt x="47726" y="97043"/>
                    </a:cubicBezTo>
                    <a:cubicBezTo>
                      <a:pt x="20681" y="97043"/>
                      <a:pt x="0" y="74771"/>
                      <a:pt x="0" y="47726"/>
                    </a:cubicBezTo>
                    <a:cubicBezTo>
                      <a:pt x="1591" y="20681"/>
                      <a:pt x="23863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0" name="Graphic 378">
              <a:extLst>
                <a:ext uri="{FF2B5EF4-FFF2-40B4-BE49-F238E27FC236}">
                  <a16:creationId xmlns:a16="http://schemas.microsoft.com/office/drawing/2014/main" id="{4C28090C-B89C-4BE8-B1A4-DD144D46E55D}"/>
                </a:ext>
              </a:extLst>
            </p:cNvPr>
            <p:cNvGrpSpPr/>
            <p:nvPr/>
          </p:nvGrpSpPr>
          <p:grpSpPr>
            <a:xfrm>
              <a:off x="5976834" y="1525457"/>
              <a:ext cx="1811598" cy="699574"/>
              <a:chOff x="5976834" y="1525457"/>
              <a:chExt cx="1811598" cy="699574"/>
            </a:xfrm>
            <a:solidFill>
              <a:srgbClr val="FF716D"/>
            </a:solidFill>
          </p:grpSpPr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id="{B0E46995-0DE2-4BD8-8253-40CD09262F99}"/>
                  </a:ext>
                </a:extLst>
              </p:cNvPr>
              <p:cNvSpPr/>
              <p:nvPr/>
            </p:nvSpPr>
            <p:spPr>
              <a:xfrm>
                <a:off x="5976834" y="1525457"/>
                <a:ext cx="699426" cy="699574"/>
              </a:xfrm>
              <a:custGeom>
                <a:avLst/>
                <a:gdLst>
                  <a:gd name="connsiteX0" fmla="*/ 369673 w 699426"/>
                  <a:gd name="connsiteY0" fmla="*/ 590 h 699574"/>
                  <a:gd name="connsiteX1" fmla="*/ 590 w 699426"/>
                  <a:gd name="connsiteY1" fmla="*/ 329901 h 699574"/>
                  <a:gd name="connsiteX2" fmla="*/ 329902 w 699426"/>
                  <a:gd name="connsiteY2" fmla="*/ 698985 h 699574"/>
                  <a:gd name="connsiteX3" fmla="*/ 698985 w 699426"/>
                  <a:gd name="connsiteY3" fmla="*/ 369673 h 699574"/>
                  <a:gd name="connsiteX4" fmla="*/ 369673 w 699426"/>
                  <a:gd name="connsiteY4" fmla="*/ 590 h 699574"/>
                  <a:gd name="connsiteX5" fmla="*/ 578078 w 699426"/>
                  <a:gd name="connsiteY5" fmla="*/ 363310 h 699574"/>
                  <a:gd name="connsiteX6" fmla="*/ 336265 w 699426"/>
                  <a:gd name="connsiteY6" fmla="*/ 579669 h 699574"/>
                  <a:gd name="connsiteX7" fmla="*/ 119905 w 699426"/>
                  <a:gd name="connsiteY7" fmla="*/ 337856 h 699574"/>
                  <a:gd name="connsiteX8" fmla="*/ 361719 w 699426"/>
                  <a:gd name="connsiteY8" fmla="*/ 121496 h 699574"/>
                  <a:gd name="connsiteX9" fmla="*/ 578078 w 699426"/>
                  <a:gd name="connsiteY9" fmla="*/ 363310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426" h="699574">
                    <a:moveTo>
                      <a:pt x="369673" y="590"/>
                    </a:moveTo>
                    <a:cubicBezTo>
                      <a:pt x="177177" y="-10547"/>
                      <a:pt x="11726" y="137405"/>
                      <a:pt x="590" y="329901"/>
                    </a:cubicBezTo>
                    <a:cubicBezTo>
                      <a:pt x="-10546" y="522397"/>
                      <a:pt x="137405" y="687849"/>
                      <a:pt x="329902" y="698985"/>
                    </a:cubicBezTo>
                    <a:cubicBezTo>
                      <a:pt x="522398" y="710121"/>
                      <a:pt x="687849" y="562169"/>
                      <a:pt x="698985" y="369673"/>
                    </a:cubicBezTo>
                    <a:cubicBezTo>
                      <a:pt x="708530" y="177177"/>
                      <a:pt x="562170" y="11726"/>
                      <a:pt x="369673" y="590"/>
                    </a:cubicBezTo>
                    <a:close/>
                    <a:moveTo>
                      <a:pt x="578078" y="363310"/>
                    </a:moveTo>
                    <a:cubicBezTo>
                      <a:pt x="570124" y="490580"/>
                      <a:pt x="461944" y="587623"/>
                      <a:pt x="336265" y="579669"/>
                    </a:cubicBezTo>
                    <a:cubicBezTo>
                      <a:pt x="208995" y="571715"/>
                      <a:pt x="111951" y="463535"/>
                      <a:pt x="119905" y="337856"/>
                    </a:cubicBezTo>
                    <a:cubicBezTo>
                      <a:pt x="127860" y="210585"/>
                      <a:pt x="236040" y="115133"/>
                      <a:pt x="361719" y="121496"/>
                    </a:cubicBezTo>
                    <a:cubicBezTo>
                      <a:pt x="488989" y="127860"/>
                      <a:pt x="586033" y="236039"/>
                      <a:pt x="578078" y="363310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id="{FC77340E-991C-4BE0-97F2-5FDE9CDDB24B}"/>
                  </a:ext>
                </a:extLst>
              </p:cNvPr>
              <p:cNvSpPr/>
              <p:nvPr/>
            </p:nvSpPr>
            <p:spPr>
              <a:xfrm>
                <a:off x="7088857" y="1525457"/>
                <a:ext cx="699574" cy="699574"/>
              </a:xfrm>
              <a:custGeom>
                <a:avLst/>
                <a:gdLst>
                  <a:gd name="connsiteX0" fmla="*/ 698985 w 699574"/>
                  <a:gd name="connsiteY0" fmla="*/ 329901 h 699574"/>
                  <a:gd name="connsiteX1" fmla="*/ 329901 w 699574"/>
                  <a:gd name="connsiteY1" fmla="*/ 590 h 699574"/>
                  <a:gd name="connsiteX2" fmla="*/ 590 w 699574"/>
                  <a:gd name="connsiteY2" fmla="*/ 369673 h 699574"/>
                  <a:gd name="connsiteX3" fmla="*/ 369673 w 699574"/>
                  <a:gd name="connsiteY3" fmla="*/ 698985 h 699574"/>
                  <a:gd name="connsiteX4" fmla="*/ 698985 w 699574"/>
                  <a:gd name="connsiteY4" fmla="*/ 329901 h 699574"/>
                  <a:gd name="connsiteX5" fmla="*/ 363310 w 699574"/>
                  <a:gd name="connsiteY5" fmla="*/ 579669 h 699574"/>
                  <a:gd name="connsiteX6" fmla="*/ 121496 w 699574"/>
                  <a:gd name="connsiteY6" fmla="*/ 363310 h 699574"/>
                  <a:gd name="connsiteX7" fmla="*/ 337856 w 699574"/>
                  <a:gd name="connsiteY7" fmla="*/ 121496 h 699574"/>
                  <a:gd name="connsiteX8" fmla="*/ 579669 w 699574"/>
                  <a:gd name="connsiteY8" fmla="*/ 337856 h 699574"/>
                  <a:gd name="connsiteX9" fmla="*/ 363310 w 699574"/>
                  <a:gd name="connsiteY9" fmla="*/ 57966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698985" y="329901"/>
                    </a:moveTo>
                    <a:cubicBezTo>
                      <a:pt x="687849" y="137405"/>
                      <a:pt x="522398" y="-10547"/>
                      <a:pt x="329901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69"/>
                      <a:pt x="177177" y="710121"/>
                      <a:pt x="369673" y="698985"/>
                    </a:cubicBezTo>
                    <a:cubicBezTo>
                      <a:pt x="562170" y="687849"/>
                      <a:pt x="710121" y="522397"/>
                      <a:pt x="698985" y="329901"/>
                    </a:cubicBezTo>
                    <a:close/>
                    <a:moveTo>
                      <a:pt x="363310" y="579669"/>
                    </a:moveTo>
                    <a:cubicBezTo>
                      <a:pt x="236040" y="587623"/>
                      <a:pt x="127860" y="490580"/>
                      <a:pt x="121496" y="363310"/>
                    </a:cubicBezTo>
                    <a:cubicBezTo>
                      <a:pt x="113542" y="236039"/>
                      <a:pt x="210585" y="127860"/>
                      <a:pt x="337856" y="121496"/>
                    </a:cubicBezTo>
                    <a:cubicBezTo>
                      <a:pt x="465126" y="113542"/>
                      <a:pt x="573305" y="210585"/>
                      <a:pt x="579669" y="337856"/>
                    </a:cubicBezTo>
                    <a:cubicBezTo>
                      <a:pt x="586033" y="463535"/>
                      <a:pt x="490580" y="571715"/>
                      <a:pt x="363310" y="579669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3" name="Graphic 378">
              <a:extLst>
                <a:ext uri="{FF2B5EF4-FFF2-40B4-BE49-F238E27FC236}">
                  <a16:creationId xmlns:a16="http://schemas.microsoft.com/office/drawing/2014/main" id="{D80814D4-071A-41FA-8887-79077195089A}"/>
                </a:ext>
              </a:extLst>
            </p:cNvPr>
            <p:cNvGrpSpPr/>
            <p:nvPr/>
          </p:nvGrpSpPr>
          <p:grpSpPr>
            <a:xfrm>
              <a:off x="5930698" y="1511139"/>
              <a:ext cx="1811603" cy="699574"/>
              <a:chOff x="5930698" y="1511139"/>
              <a:chExt cx="1811603" cy="699574"/>
            </a:xfrm>
            <a:solidFill>
              <a:srgbClr val="EB281D"/>
            </a:solidFill>
          </p:grpSpPr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id="{F3035A88-DBE1-490F-8F60-69FA3344D078}"/>
                  </a:ext>
                </a:extLst>
              </p:cNvPr>
              <p:cNvSpPr/>
              <p:nvPr/>
            </p:nvSpPr>
            <p:spPr>
              <a:xfrm>
                <a:off x="5930698" y="1511139"/>
                <a:ext cx="699574" cy="699574"/>
              </a:xfrm>
              <a:custGeom>
                <a:avLst/>
                <a:gdLst>
                  <a:gd name="connsiteX0" fmla="*/ 369673 w 699574"/>
                  <a:gd name="connsiteY0" fmla="*/ 590 h 699574"/>
                  <a:gd name="connsiteX1" fmla="*/ 590 w 699574"/>
                  <a:gd name="connsiteY1" fmla="*/ 329901 h 699574"/>
                  <a:gd name="connsiteX2" fmla="*/ 329901 w 699574"/>
                  <a:gd name="connsiteY2" fmla="*/ 698985 h 699574"/>
                  <a:gd name="connsiteX3" fmla="*/ 698985 w 699574"/>
                  <a:gd name="connsiteY3" fmla="*/ 369673 h 699574"/>
                  <a:gd name="connsiteX4" fmla="*/ 369673 w 699574"/>
                  <a:gd name="connsiteY4" fmla="*/ 590 h 699574"/>
                  <a:gd name="connsiteX5" fmla="*/ 579669 w 699574"/>
                  <a:gd name="connsiteY5" fmla="*/ 361719 h 699574"/>
                  <a:gd name="connsiteX6" fmla="*/ 337856 w 699574"/>
                  <a:gd name="connsiteY6" fmla="*/ 578078 h 699574"/>
                  <a:gd name="connsiteX7" fmla="*/ 121496 w 699574"/>
                  <a:gd name="connsiteY7" fmla="*/ 336265 h 699574"/>
                  <a:gd name="connsiteX8" fmla="*/ 363310 w 699574"/>
                  <a:gd name="connsiteY8" fmla="*/ 119905 h 699574"/>
                  <a:gd name="connsiteX9" fmla="*/ 579669 w 699574"/>
                  <a:gd name="connsiteY9" fmla="*/ 36171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369673" y="590"/>
                    </a:moveTo>
                    <a:cubicBezTo>
                      <a:pt x="177177" y="-10546"/>
                      <a:pt x="11726" y="137405"/>
                      <a:pt x="590" y="329901"/>
                    </a:cubicBezTo>
                    <a:cubicBezTo>
                      <a:pt x="-10546" y="522398"/>
                      <a:pt x="137405" y="687849"/>
                      <a:pt x="329901" y="698985"/>
                    </a:cubicBezTo>
                    <a:cubicBezTo>
                      <a:pt x="522398" y="710121"/>
                      <a:pt x="687849" y="562170"/>
                      <a:pt x="698985" y="369673"/>
                    </a:cubicBezTo>
                    <a:cubicBezTo>
                      <a:pt x="710121" y="177177"/>
                      <a:pt x="562170" y="11726"/>
                      <a:pt x="369673" y="590"/>
                    </a:cubicBezTo>
                    <a:close/>
                    <a:moveTo>
                      <a:pt x="579669" y="361719"/>
                    </a:moveTo>
                    <a:cubicBezTo>
                      <a:pt x="571715" y="488989"/>
                      <a:pt x="463535" y="584442"/>
                      <a:pt x="337856" y="578078"/>
                    </a:cubicBezTo>
                    <a:cubicBezTo>
                      <a:pt x="210585" y="570124"/>
                      <a:pt x="115133" y="461944"/>
                      <a:pt x="121496" y="336265"/>
                    </a:cubicBezTo>
                    <a:cubicBezTo>
                      <a:pt x="129451" y="208995"/>
                      <a:pt x="237630" y="113542"/>
                      <a:pt x="363310" y="119905"/>
                    </a:cubicBezTo>
                    <a:cubicBezTo>
                      <a:pt x="488989" y="126269"/>
                      <a:pt x="586033" y="236040"/>
                      <a:pt x="579669" y="361719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id="{2B86D3B6-0EBE-4B69-B4F5-5B278648D1C6}"/>
                  </a:ext>
                </a:extLst>
              </p:cNvPr>
              <p:cNvSpPr/>
              <p:nvPr/>
            </p:nvSpPr>
            <p:spPr>
              <a:xfrm>
                <a:off x="7042722" y="1511139"/>
                <a:ext cx="699580" cy="699574"/>
              </a:xfrm>
              <a:custGeom>
                <a:avLst/>
                <a:gdLst>
                  <a:gd name="connsiteX0" fmla="*/ 698985 w 699580"/>
                  <a:gd name="connsiteY0" fmla="*/ 329901 h 699574"/>
                  <a:gd name="connsiteX1" fmla="*/ 329902 w 699580"/>
                  <a:gd name="connsiteY1" fmla="*/ 590 h 699574"/>
                  <a:gd name="connsiteX2" fmla="*/ 590 w 699580"/>
                  <a:gd name="connsiteY2" fmla="*/ 369673 h 699574"/>
                  <a:gd name="connsiteX3" fmla="*/ 369673 w 699580"/>
                  <a:gd name="connsiteY3" fmla="*/ 698985 h 699574"/>
                  <a:gd name="connsiteX4" fmla="*/ 698985 w 699580"/>
                  <a:gd name="connsiteY4" fmla="*/ 329901 h 699574"/>
                  <a:gd name="connsiteX5" fmla="*/ 363310 w 699580"/>
                  <a:gd name="connsiteY5" fmla="*/ 578078 h 699574"/>
                  <a:gd name="connsiteX6" fmla="*/ 121496 w 699580"/>
                  <a:gd name="connsiteY6" fmla="*/ 361719 h 699574"/>
                  <a:gd name="connsiteX7" fmla="*/ 337856 w 699580"/>
                  <a:gd name="connsiteY7" fmla="*/ 119905 h 699574"/>
                  <a:gd name="connsiteX8" fmla="*/ 579669 w 699580"/>
                  <a:gd name="connsiteY8" fmla="*/ 336265 h 699574"/>
                  <a:gd name="connsiteX9" fmla="*/ 363310 w 699580"/>
                  <a:gd name="connsiteY9" fmla="*/ 578078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80" h="699574">
                    <a:moveTo>
                      <a:pt x="698985" y="329901"/>
                    </a:moveTo>
                    <a:cubicBezTo>
                      <a:pt x="687849" y="137405"/>
                      <a:pt x="522398" y="-10546"/>
                      <a:pt x="329902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70"/>
                      <a:pt x="177177" y="710121"/>
                      <a:pt x="369673" y="698985"/>
                    </a:cubicBezTo>
                    <a:cubicBezTo>
                      <a:pt x="563760" y="686258"/>
                      <a:pt x="710121" y="522398"/>
                      <a:pt x="698985" y="329901"/>
                    </a:cubicBezTo>
                    <a:close/>
                    <a:moveTo>
                      <a:pt x="363310" y="578078"/>
                    </a:moveTo>
                    <a:cubicBezTo>
                      <a:pt x="236040" y="586033"/>
                      <a:pt x="127860" y="488989"/>
                      <a:pt x="121496" y="361719"/>
                    </a:cubicBezTo>
                    <a:cubicBezTo>
                      <a:pt x="113542" y="234449"/>
                      <a:pt x="210586" y="126269"/>
                      <a:pt x="337856" y="119905"/>
                    </a:cubicBezTo>
                    <a:cubicBezTo>
                      <a:pt x="465126" y="111951"/>
                      <a:pt x="573306" y="208995"/>
                      <a:pt x="579669" y="336265"/>
                    </a:cubicBezTo>
                    <a:cubicBezTo>
                      <a:pt x="587623" y="463535"/>
                      <a:pt x="490580" y="571715"/>
                      <a:pt x="363310" y="578078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46" name="Graphic 378">
            <a:extLst>
              <a:ext uri="{FF2B5EF4-FFF2-40B4-BE49-F238E27FC236}">
                <a16:creationId xmlns:a16="http://schemas.microsoft.com/office/drawing/2014/main" id="{E76D92F6-5D0C-4259-BE84-F7FD5603DC7D}"/>
              </a:ext>
            </a:extLst>
          </p:cNvPr>
          <p:cNvGrpSpPr/>
          <p:nvPr/>
        </p:nvGrpSpPr>
        <p:grpSpPr>
          <a:xfrm rot="2793411">
            <a:off x="5615126" y="4324613"/>
            <a:ext cx="769092" cy="513379"/>
            <a:chOff x="8553054" y="-360734"/>
            <a:chExt cx="1623677" cy="704758"/>
          </a:xfrm>
        </p:grpSpPr>
        <p:grpSp>
          <p:nvGrpSpPr>
            <p:cNvPr id="3847" name="Graphic 378">
              <a:extLst>
                <a:ext uri="{FF2B5EF4-FFF2-40B4-BE49-F238E27FC236}">
                  <a16:creationId xmlns:a16="http://schemas.microsoft.com/office/drawing/2014/main" id="{38C93CD4-042F-46B5-A114-C00F378A722E}"/>
                </a:ext>
              </a:extLst>
            </p:cNvPr>
            <p:cNvGrpSpPr/>
            <p:nvPr/>
          </p:nvGrpSpPr>
          <p:grpSpPr>
            <a:xfrm>
              <a:off x="8553054" y="-348007"/>
              <a:ext cx="1623677" cy="692031"/>
              <a:chOff x="8553054" y="-348007"/>
              <a:chExt cx="1623677" cy="692031"/>
            </a:xfrm>
          </p:grpSpPr>
          <p:sp>
            <p:nvSpPr>
              <p:cNvPr id="3848" name="Freeform: Shape 3847">
                <a:extLst>
                  <a:ext uri="{FF2B5EF4-FFF2-40B4-BE49-F238E27FC236}">
                    <a16:creationId xmlns:a16="http://schemas.microsoft.com/office/drawing/2014/main" id="{BF82B52C-FDDA-4E75-844B-0E9C209501CF}"/>
                  </a:ext>
                </a:extLst>
              </p:cNvPr>
              <p:cNvSpPr/>
              <p:nvPr/>
            </p:nvSpPr>
            <p:spPr>
              <a:xfrm>
                <a:off x="8553054" y="-222327"/>
                <a:ext cx="777939" cy="566352"/>
              </a:xfrm>
              <a:custGeom>
                <a:avLst/>
                <a:gdLst>
                  <a:gd name="connsiteX0" fmla="*/ 322948 w 777939"/>
                  <a:gd name="connsiteY0" fmla="*/ 0 h 566352"/>
                  <a:gd name="connsiteX1" fmla="*/ 251359 w 777939"/>
                  <a:gd name="connsiteY1" fmla="*/ 63635 h 566352"/>
                  <a:gd name="connsiteX2" fmla="*/ 216359 w 777939"/>
                  <a:gd name="connsiteY2" fmla="*/ 313403 h 566352"/>
                  <a:gd name="connsiteX3" fmla="*/ 0 w 777939"/>
                  <a:gd name="connsiteY3" fmla="*/ 392947 h 566352"/>
                  <a:gd name="connsiteX4" fmla="*/ 209996 w 777939"/>
                  <a:gd name="connsiteY4" fmla="*/ 553625 h 566352"/>
                  <a:gd name="connsiteX5" fmla="*/ 209996 w 777939"/>
                  <a:gd name="connsiteY5" fmla="*/ 553625 h 566352"/>
                  <a:gd name="connsiteX6" fmla="*/ 244996 w 777939"/>
                  <a:gd name="connsiteY6" fmla="*/ 566353 h 566352"/>
                  <a:gd name="connsiteX7" fmla="*/ 777940 w 777939"/>
                  <a:gd name="connsiteY7" fmla="*/ 566353 h 566352"/>
                  <a:gd name="connsiteX8" fmla="*/ 345221 w 777939"/>
                  <a:gd name="connsiteY8" fmla="*/ 0 h 566352"/>
                  <a:gd name="connsiteX9" fmla="*/ 322948 w 777939"/>
                  <a:gd name="connsiteY9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7939" h="566352">
                    <a:moveTo>
                      <a:pt x="322948" y="0"/>
                    </a:moveTo>
                    <a:cubicBezTo>
                      <a:pt x="287949" y="0"/>
                      <a:pt x="256131" y="28636"/>
                      <a:pt x="251359" y="63635"/>
                    </a:cubicBezTo>
                    <a:lnTo>
                      <a:pt x="216359" y="313403"/>
                    </a:lnTo>
                    <a:lnTo>
                      <a:pt x="0" y="392947"/>
                    </a:lnTo>
                    <a:cubicBezTo>
                      <a:pt x="0" y="392947"/>
                      <a:pt x="60454" y="489990"/>
                      <a:pt x="209996" y="553625"/>
                    </a:cubicBezTo>
                    <a:lnTo>
                      <a:pt x="209996" y="553625"/>
                    </a:lnTo>
                    <a:cubicBezTo>
                      <a:pt x="219541" y="561580"/>
                      <a:pt x="230677" y="566353"/>
                      <a:pt x="244996" y="566353"/>
                    </a:cubicBezTo>
                    <a:lnTo>
                      <a:pt x="777940" y="566353"/>
                    </a:lnTo>
                    <a:lnTo>
                      <a:pt x="345221" y="0"/>
                    </a:lnTo>
                    <a:lnTo>
                      <a:pt x="322948" y="0"/>
                    </a:lnTo>
                    <a:close/>
                  </a:path>
                </a:pathLst>
              </a:custGeom>
              <a:solidFill>
                <a:srgbClr val="E85D8B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9" name="Freeform: Shape 3848">
                <a:extLst>
                  <a:ext uri="{FF2B5EF4-FFF2-40B4-BE49-F238E27FC236}">
                    <a16:creationId xmlns:a16="http://schemas.microsoft.com/office/drawing/2014/main" id="{B7421BC6-3784-4C08-8122-AE6354B76C89}"/>
                  </a:ext>
                </a:extLst>
              </p:cNvPr>
              <p:cNvSpPr/>
              <p:nvPr/>
            </p:nvSpPr>
            <p:spPr>
              <a:xfrm>
                <a:off x="8898275" y="-348007"/>
                <a:ext cx="1278456" cy="690440"/>
              </a:xfrm>
              <a:custGeom>
                <a:avLst/>
                <a:gdLst>
                  <a:gd name="connsiteX0" fmla="*/ 1266339 w 1278456"/>
                  <a:gd name="connsiteY0" fmla="*/ 144770 h 690440"/>
                  <a:gd name="connsiteX1" fmla="*/ 1266339 w 1278456"/>
                  <a:gd name="connsiteY1" fmla="*/ 144770 h 690440"/>
                  <a:gd name="connsiteX2" fmla="*/ 1266339 w 1278456"/>
                  <a:gd name="connsiteY2" fmla="*/ 144770 h 690440"/>
                  <a:gd name="connsiteX3" fmla="*/ 1256793 w 1278456"/>
                  <a:gd name="connsiteY3" fmla="*/ 135225 h 690440"/>
                  <a:gd name="connsiteX4" fmla="*/ 1070661 w 1278456"/>
                  <a:gd name="connsiteY4" fmla="*/ 0 h 690440"/>
                  <a:gd name="connsiteX5" fmla="*/ 728622 w 1278456"/>
                  <a:gd name="connsiteY5" fmla="*/ 125679 h 690440"/>
                  <a:gd name="connsiteX6" fmla="*/ 0 w 1278456"/>
                  <a:gd name="connsiteY6" fmla="*/ 125679 h 690440"/>
                  <a:gd name="connsiteX7" fmla="*/ 432719 w 1278456"/>
                  <a:gd name="connsiteY7" fmla="*/ 690441 h 690440"/>
                  <a:gd name="connsiteX8" fmla="*/ 1145432 w 1278456"/>
                  <a:gd name="connsiteY8" fmla="*/ 690441 h 690440"/>
                  <a:gd name="connsiteX9" fmla="*/ 1217022 w 1278456"/>
                  <a:gd name="connsiteY9" fmla="*/ 626806 h 690440"/>
                  <a:gd name="connsiteX10" fmla="*/ 1277475 w 1278456"/>
                  <a:gd name="connsiteY10" fmla="*/ 187724 h 690440"/>
                  <a:gd name="connsiteX11" fmla="*/ 1266339 w 1278456"/>
                  <a:gd name="connsiteY11" fmla="*/ 144770 h 690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78456" h="690440">
                    <a:moveTo>
                      <a:pt x="1266339" y="144770"/>
                    </a:moveTo>
                    <a:lnTo>
                      <a:pt x="1266339" y="144770"/>
                    </a:lnTo>
                    <a:cubicBezTo>
                      <a:pt x="1266339" y="144770"/>
                      <a:pt x="1266339" y="144770"/>
                      <a:pt x="1266339" y="144770"/>
                    </a:cubicBezTo>
                    <a:cubicBezTo>
                      <a:pt x="1263157" y="141588"/>
                      <a:pt x="1259975" y="138406"/>
                      <a:pt x="1256793" y="135225"/>
                    </a:cubicBezTo>
                    <a:cubicBezTo>
                      <a:pt x="1170886" y="54090"/>
                      <a:pt x="1070661" y="0"/>
                      <a:pt x="1070661" y="0"/>
                    </a:cubicBezTo>
                    <a:lnTo>
                      <a:pt x="728622" y="125679"/>
                    </a:lnTo>
                    <a:lnTo>
                      <a:pt x="0" y="125679"/>
                    </a:lnTo>
                    <a:lnTo>
                      <a:pt x="432719" y="690441"/>
                    </a:lnTo>
                    <a:lnTo>
                      <a:pt x="1145432" y="690441"/>
                    </a:lnTo>
                    <a:cubicBezTo>
                      <a:pt x="1180432" y="690441"/>
                      <a:pt x="1212249" y="661805"/>
                      <a:pt x="1217022" y="626806"/>
                    </a:cubicBezTo>
                    <a:lnTo>
                      <a:pt x="1277475" y="187724"/>
                    </a:lnTo>
                    <a:cubicBezTo>
                      <a:pt x="1280657" y="171815"/>
                      <a:pt x="1275884" y="155906"/>
                      <a:pt x="1266339" y="144770"/>
                    </a:cubicBezTo>
                    <a:close/>
                  </a:path>
                </a:pathLst>
              </a:custGeom>
              <a:solidFill>
                <a:srgbClr val="D7DDDA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0" name="Graphic 378">
              <a:extLst>
                <a:ext uri="{FF2B5EF4-FFF2-40B4-BE49-F238E27FC236}">
                  <a16:creationId xmlns:a16="http://schemas.microsoft.com/office/drawing/2014/main" id="{8FE98591-7027-4BA3-8C68-7D7EBEF0A2EE}"/>
                </a:ext>
              </a:extLst>
            </p:cNvPr>
            <p:cNvGrpSpPr/>
            <p:nvPr/>
          </p:nvGrpSpPr>
          <p:grpSpPr>
            <a:xfrm>
              <a:off x="8554038" y="-360734"/>
              <a:ext cx="1431834" cy="566352"/>
              <a:chOff x="8554038" y="-360734"/>
              <a:chExt cx="1431834" cy="566352"/>
            </a:xfrm>
          </p:grpSpPr>
          <p:sp>
            <p:nvSpPr>
              <p:cNvPr id="3851" name="Freeform: Shape 3850">
                <a:extLst>
                  <a:ext uri="{FF2B5EF4-FFF2-40B4-BE49-F238E27FC236}">
                    <a16:creationId xmlns:a16="http://schemas.microsoft.com/office/drawing/2014/main" id="{2D7DC94F-9C1D-4300-A015-9313960C9324}"/>
                  </a:ext>
                </a:extLst>
              </p:cNvPr>
              <p:cNvSpPr/>
              <p:nvPr/>
            </p:nvSpPr>
            <p:spPr>
              <a:xfrm>
                <a:off x="8554038" y="-360734"/>
                <a:ext cx="741956" cy="566352"/>
              </a:xfrm>
              <a:custGeom>
                <a:avLst/>
                <a:gdLst>
                  <a:gd name="connsiteX0" fmla="*/ 132650 w 741956"/>
                  <a:gd name="connsiteY0" fmla="*/ 0 h 566352"/>
                  <a:gd name="connsiteX1" fmla="*/ 61061 w 741956"/>
                  <a:gd name="connsiteY1" fmla="*/ 63635 h 566352"/>
                  <a:gd name="connsiteX2" fmla="*/ 607 w 741956"/>
                  <a:gd name="connsiteY2" fmla="*/ 502717 h 566352"/>
                  <a:gd name="connsiteX3" fmla="*/ 54697 w 741956"/>
                  <a:gd name="connsiteY3" fmla="*/ 566352 h 566352"/>
                  <a:gd name="connsiteX4" fmla="*/ 660821 w 741956"/>
                  <a:gd name="connsiteY4" fmla="*/ 566352 h 566352"/>
                  <a:gd name="connsiteX5" fmla="*/ 741956 w 741956"/>
                  <a:gd name="connsiteY5" fmla="*/ 0 h 566352"/>
                  <a:gd name="connsiteX6" fmla="*/ 132650 w 741956"/>
                  <a:gd name="connsiteY6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1956" h="566352">
                    <a:moveTo>
                      <a:pt x="132650" y="0"/>
                    </a:moveTo>
                    <a:cubicBezTo>
                      <a:pt x="97651" y="0"/>
                      <a:pt x="65833" y="28636"/>
                      <a:pt x="61061" y="63635"/>
                    </a:cubicBezTo>
                    <a:lnTo>
                      <a:pt x="607" y="502717"/>
                    </a:lnTo>
                    <a:cubicBezTo>
                      <a:pt x="-4165" y="537717"/>
                      <a:pt x="19698" y="566352"/>
                      <a:pt x="54697" y="566352"/>
                    </a:cubicBezTo>
                    <a:lnTo>
                      <a:pt x="660821" y="566352"/>
                    </a:lnTo>
                    <a:lnTo>
                      <a:pt x="741956" y="0"/>
                    </a:lnTo>
                    <a:lnTo>
                      <a:pt x="132650" y="0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2" name="Freeform: Shape 3851">
                <a:extLst>
                  <a:ext uri="{FF2B5EF4-FFF2-40B4-BE49-F238E27FC236}">
                    <a16:creationId xmlns:a16="http://schemas.microsoft.com/office/drawing/2014/main" id="{EBC6AB2F-489C-4A55-A882-C6A5359EBFF0}"/>
                  </a:ext>
                </a:extLst>
              </p:cNvPr>
              <p:cNvSpPr/>
              <p:nvPr/>
            </p:nvSpPr>
            <p:spPr>
              <a:xfrm>
                <a:off x="9213269" y="-360734"/>
                <a:ext cx="772604" cy="564761"/>
              </a:xfrm>
              <a:custGeom>
                <a:avLst/>
                <a:gdLst>
                  <a:gd name="connsiteX0" fmla="*/ 719077 w 772604"/>
                  <a:gd name="connsiteY0" fmla="*/ 0 h 564761"/>
                  <a:gd name="connsiteX1" fmla="*/ 82726 w 772604"/>
                  <a:gd name="connsiteY1" fmla="*/ 0 h 564761"/>
                  <a:gd name="connsiteX2" fmla="*/ 0 w 772604"/>
                  <a:gd name="connsiteY2" fmla="*/ 564762 h 564761"/>
                  <a:gd name="connsiteX3" fmla="*/ 639533 w 772604"/>
                  <a:gd name="connsiteY3" fmla="*/ 564762 h 564761"/>
                  <a:gd name="connsiteX4" fmla="*/ 711123 w 772604"/>
                  <a:gd name="connsiteY4" fmla="*/ 501126 h 564761"/>
                  <a:gd name="connsiteX5" fmla="*/ 771576 w 772604"/>
                  <a:gd name="connsiteY5" fmla="*/ 62044 h 564761"/>
                  <a:gd name="connsiteX6" fmla="*/ 719077 w 772604"/>
                  <a:gd name="connsiteY6" fmla="*/ 0 h 56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2604" h="564761">
                    <a:moveTo>
                      <a:pt x="719077" y="0"/>
                    </a:moveTo>
                    <a:lnTo>
                      <a:pt x="82726" y="0"/>
                    </a:lnTo>
                    <a:lnTo>
                      <a:pt x="0" y="564762"/>
                    </a:lnTo>
                    <a:lnTo>
                      <a:pt x="639533" y="564762"/>
                    </a:lnTo>
                    <a:cubicBezTo>
                      <a:pt x="674533" y="564762"/>
                      <a:pt x="706350" y="536126"/>
                      <a:pt x="711123" y="501126"/>
                    </a:cubicBezTo>
                    <a:lnTo>
                      <a:pt x="771576" y="62044"/>
                    </a:lnTo>
                    <a:cubicBezTo>
                      <a:pt x="777940" y="28636"/>
                      <a:pt x="754076" y="0"/>
                      <a:pt x="719077" y="0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3" name="Graphic 378">
              <a:extLst>
                <a:ext uri="{FF2B5EF4-FFF2-40B4-BE49-F238E27FC236}">
                  <a16:creationId xmlns:a16="http://schemas.microsoft.com/office/drawing/2014/main" id="{585B95E6-FA60-4482-A475-B919C4EA0410}"/>
                </a:ext>
              </a:extLst>
            </p:cNvPr>
            <p:cNvGrpSpPr/>
            <p:nvPr/>
          </p:nvGrpSpPr>
          <p:grpSpPr>
            <a:xfrm>
              <a:off x="8786914" y="-138097"/>
              <a:ext cx="937026" cy="211765"/>
              <a:chOff x="8786914" y="-138097"/>
              <a:chExt cx="937026" cy="211765"/>
            </a:xfrm>
          </p:grpSpPr>
          <p:sp>
            <p:nvSpPr>
              <p:cNvPr id="3854" name="Freeform: Shape 3853">
                <a:extLst>
                  <a:ext uri="{FF2B5EF4-FFF2-40B4-BE49-F238E27FC236}">
                    <a16:creationId xmlns:a16="http://schemas.microsoft.com/office/drawing/2014/main" id="{8514E276-5F65-4DB3-93E1-7619CE6BF4F2}"/>
                  </a:ext>
                </a:extLst>
              </p:cNvPr>
              <p:cNvSpPr/>
              <p:nvPr/>
            </p:nvSpPr>
            <p:spPr>
              <a:xfrm>
                <a:off x="8786914" y="-21977"/>
                <a:ext cx="167042" cy="84517"/>
              </a:xfrm>
              <a:custGeom>
                <a:avLst/>
                <a:gdLst>
                  <a:gd name="connsiteX0" fmla="*/ 167042 w 167042"/>
                  <a:gd name="connsiteY0" fmla="*/ 44645 h 84517"/>
                  <a:gd name="connsiteX1" fmla="*/ 82726 w 167042"/>
                  <a:gd name="connsiteY1" fmla="*/ 84417 h 84517"/>
                  <a:gd name="connsiteX2" fmla="*/ 0 w 167042"/>
                  <a:gd name="connsiteY2" fmla="*/ 39872 h 84517"/>
                  <a:gd name="connsiteX3" fmla="*/ 84316 w 167042"/>
                  <a:gd name="connsiteY3" fmla="*/ 100 h 84517"/>
                  <a:gd name="connsiteX4" fmla="*/ 167042 w 167042"/>
                  <a:gd name="connsiteY4" fmla="*/ 44645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17">
                    <a:moveTo>
                      <a:pt x="167042" y="44645"/>
                    </a:moveTo>
                    <a:cubicBezTo>
                      <a:pt x="167042" y="68508"/>
                      <a:pt x="128861" y="86008"/>
                      <a:pt x="82726" y="84417"/>
                    </a:cubicBezTo>
                    <a:cubicBezTo>
                      <a:pt x="36590" y="82826"/>
                      <a:pt x="0" y="63735"/>
                      <a:pt x="0" y="39872"/>
                    </a:cubicBezTo>
                    <a:cubicBezTo>
                      <a:pt x="0" y="16009"/>
                      <a:pt x="38181" y="-1490"/>
                      <a:pt x="84316" y="100"/>
                    </a:cubicBezTo>
                    <a:cubicBezTo>
                      <a:pt x="130452" y="1691"/>
                      <a:pt x="167042" y="20782"/>
                      <a:pt x="167042" y="44645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5" name="Freeform: Shape 3854">
                <a:extLst>
                  <a:ext uri="{FF2B5EF4-FFF2-40B4-BE49-F238E27FC236}">
                    <a16:creationId xmlns:a16="http://schemas.microsoft.com/office/drawing/2014/main" id="{83C1E0C0-9662-47FD-961D-92AF2E3C0C9C}"/>
                  </a:ext>
                </a:extLst>
              </p:cNvPr>
              <p:cNvSpPr/>
              <p:nvPr/>
            </p:nvSpPr>
            <p:spPr>
              <a:xfrm>
                <a:off x="9556898" y="-10841"/>
                <a:ext cx="167042" cy="84509"/>
              </a:xfrm>
              <a:custGeom>
                <a:avLst/>
                <a:gdLst>
                  <a:gd name="connsiteX0" fmla="*/ 0 w 167042"/>
                  <a:gd name="connsiteY0" fmla="*/ 39872 h 84509"/>
                  <a:gd name="connsiteX1" fmla="*/ 82726 w 167042"/>
                  <a:gd name="connsiteY1" fmla="*/ 84417 h 84509"/>
                  <a:gd name="connsiteX2" fmla="*/ 167042 w 167042"/>
                  <a:gd name="connsiteY2" fmla="*/ 44645 h 84509"/>
                  <a:gd name="connsiteX3" fmla="*/ 84317 w 167042"/>
                  <a:gd name="connsiteY3" fmla="*/ 100 h 84509"/>
                  <a:gd name="connsiteX4" fmla="*/ 0 w 167042"/>
                  <a:gd name="connsiteY4" fmla="*/ 39872 h 8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09">
                    <a:moveTo>
                      <a:pt x="0" y="39872"/>
                    </a:moveTo>
                    <a:cubicBezTo>
                      <a:pt x="0" y="63735"/>
                      <a:pt x="36590" y="82826"/>
                      <a:pt x="82726" y="84417"/>
                    </a:cubicBezTo>
                    <a:cubicBezTo>
                      <a:pt x="128861" y="86008"/>
                      <a:pt x="167042" y="66917"/>
                      <a:pt x="167042" y="44645"/>
                    </a:cubicBezTo>
                    <a:cubicBezTo>
                      <a:pt x="167042" y="20782"/>
                      <a:pt x="130452" y="1691"/>
                      <a:pt x="84317" y="100"/>
                    </a:cubicBezTo>
                    <a:cubicBezTo>
                      <a:pt x="38181" y="-1490"/>
                      <a:pt x="1591" y="16009"/>
                      <a:pt x="0" y="39872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6" name="Freeform: Shape 3855">
                <a:extLst>
                  <a:ext uri="{FF2B5EF4-FFF2-40B4-BE49-F238E27FC236}">
                    <a16:creationId xmlns:a16="http://schemas.microsoft.com/office/drawing/2014/main" id="{07FF8D67-3147-460E-BC23-3DCFEF563990}"/>
                  </a:ext>
                </a:extLst>
              </p:cNvPr>
              <p:cNvSpPr/>
              <p:nvPr/>
            </p:nvSpPr>
            <p:spPr>
              <a:xfrm>
                <a:off x="8864780" y="-138097"/>
                <a:ext cx="92357" cy="92442"/>
              </a:xfrm>
              <a:custGeom>
                <a:avLst/>
                <a:gdLst>
                  <a:gd name="connsiteX0" fmla="*/ 92357 w 92357"/>
                  <a:gd name="connsiteY0" fmla="*/ 47812 h 92442"/>
                  <a:gd name="connsiteX1" fmla="*/ 44631 w 92357"/>
                  <a:gd name="connsiteY1" fmla="*/ 92357 h 92442"/>
                  <a:gd name="connsiteX2" fmla="*/ 86 w 92357"/>
                  <a:gd name="connsiteY2" fmla="*/ 44631 h 92442"/>
                  <a:gd name="connsiteX3" fmla="*/ 47812 w 92357"/>
                  <a:gd name="connsiteY3" fmla="*/ 86 h 92442"/>
                  <a:gd name="connsiteX4" fmla="*/ 92357 w 92357"/>
                  <a:gd name="connsiteY4" fmla="*/ 47812 h 9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57" h="92442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1" y="92357"/>
                    </a:cubicBezTo>
                    <a:cubicBezTo>
                      <a:pt x="19177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1677"/>
                      <a:pt x="92357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7" name="Freeform: Shape 3856">
                <a:extLst>
                  <a:ext uri="{FF2B5EF4-FFF2-40B4-BE49-F238E27FC236}">
                    <a16:creationId xmlns:a16="http://schemas.microsoft.com/office/drawing/2014/main" id="{2967F9F0-12A1-4CD0-9B18-78B42F27E54D}"/>
                  </a:ext>
                </a:extLst>
              </p:cNvPr>
              <p:cNvSpPr/>
              <p:nvPr/>
            </p:nvSpPr>
            <p:spPr>
              <a:xfrm>
                <a:off x="9559994" y="-128551"/>
                <a:ext cx="92442" cy="92443"/>
              </a:xfrm>
              <a:custGeom>
                <a:avLst/>
                <a:gdLst>
                  <a:gd name="connsiteX0" fmla="*/ 92357 w 92442"/>
                  <a:gd name="connsiteY0" fmla="*/ 47812 h 92443"/>
                  <a:gd name="connsiteX1" fmla="*/ 44630 w 92442"/>
                  <a:gd name="connsiteY1" fmla="*/ 92357 h 92443"/>
                  <a:gd name="connsiteX2" fmla="*/ 86 w 92442"/>
                  <a:gd name="connsiteY2" fmla="*/ 44631 h 92443"/>
                  <a:gd name="connsiteX3" fmla="*/ 47812 w 92442"/>
                  <a:gd name="connsiteY3" fmla="*/ 86 h 92443"/>
                  <a:gd name="connsiteX4" fmla="*/ 92357 w 92442"/>
                  <a:gd name="connsiteY4" fmla="*/ 47812 h 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42" h="92443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0" y="92357"/>
                    </a:cubicBezTo>
                    <a:cubicBezTo>
                      <a:pt x="19176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86"/>
                      <a:pt x="93948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8" name="Freeform: Shape 3857">
                <a:extLst>
                  <a:ext uri="{FF2B5EF4-FFF2-40B4-BE49-F238E27FC236}">
                    <a16:creationId xmlns:a16="http://schemas.microsoft.com/office/drawing/2014/main" id="{C5CA00B2-AD12-43FA-902B-437FACDB75F9}"/>
                  </a:ext>
                </a:extLst>
              </p:cNvPr>
              <p:cNvSpPr/>
              <p:nvPr/>
            </p:nvSpPr>
            <p:spPr>
              <a:xfrm>
                <a:off x="9023954" y="-90284"/>
                <a:ext cx="458172" cy="15908"/>
              </a:xfrm>
              <a:custGeom>
                <a:avLst/>
                <a:gdLst>
                  <a:gd name="connsiteX0" fmla="*/ 0 w 458172"/>
                  <a:gd name="connsiteY0" fmla="*/ 0 h 15908"/>
                  <a:gd name="connsiteX1" fmla="*/ 458173 w 458172"/>
                  <a:gd name="connsiteY1" fmla="*/ 0 h 1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8172" h="15908">
                    <a:moveTo>
                      <a:pt x="0" y="0"/>
                    </a:moveTo>
                    <a:lnTo>
                      <a:pt x="458173" y="0"/>
                    </a:lnTo>
                  </a:path>
                </a:pathLst>
              </a:custGeom>
              <a:ln w="25225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59" name="Graphic 378">
            <a:extLst>
              <a:ext uri="{FF2B5EF4-FFF2-40B4-BE49-F238E27FC236}">
                <a16:creationId xmlns:a16="http://schemas.microsoft.com/office/drawing/2014/main" id="{98526A0C-91BC-436F-A51C-EA8119B47678}"/>
              </a:ext>
            </a:extLst>
          </p:cNvPr>
          <p:cNvGrpSpPr/>
          <p:nvPr/>
        </p:nvGrpSpPr>
        <p:grpSpPr>
          <a:xfrm rot="2793411">
            <a:off x="4960280" y="5140442"/>
            <a:ext cx="666143" cy="745153"/>
            <a:chOff x="8637371" y="736971"/>
            <a:chExt cx="1406335" cy="1022934"/>
          </a:xfrm>
        </p:grpSpPr>
        <p:grpSp>
          <p:nvGrpSpPr>
            <p:cNvPr id="3860" name="Graphic 378">
              <a:extLst>
                <a:ext uri="{FF2B5EF4-FFF2-40B4-BE49-F238E27FC236}">
                  <a16:creationId xmlns:a16="http://schemas.microsoft.com/office/drawing/2014/main" id="{D6911797-E6BA-496D-82FA-DD3967DC2772}"/>
                </a:ext>
              </a:extLst>
            </p:cNvPr>
            <p:cNvGrpSpPr/>
            <p:nvPr/>
          </p:nvGrpSpPr>
          <p:grpSpPr>
            <a:xfrm>
              <a:off x="8637371" y="736971"/>
              <a:ext cx="1406335" cy="1022934"/>
              <a:chOff x="8637371" y="736971"/>
              <a:chExt cx="1406335" cy="1022934"/>
            </a:xfrm>
          </p:grpSpPr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id="{06D633E7-0D76-4D24-8EF5-06E5305E8339}"/>
                  </a:ext>
                </a:extLst>
              </p:cNvPr>
              <p:cNvSpPr/>
              <p:nvPr/>
            </p:nvSpPr>
            <p:spPr>
              <a:xfrm>
                <a:off x="8923729" y="1546728"/>
                <a:ext cx="847937" cy="211586"/>
              </a:xfrm>
              <a:custGeom>
                <a:avLst/>
                <a:gdLst>
                  <a:gd name="connsiteX0" fmla="*/ 439082 w 847937"/>
                  <a:gd name="connsiteY0" fmla="*/ 0 h 211586"/>
                  <a:gd name="connsiteX1" fmla="*/ 0 w 847937"/>
                  <a:gd name="connsiteY1" fmla="*/ 211587 h 211586"/>
                  <a:gd name="connsiteX2" fmla="*/ 49317 w 847937"/>
                  <a:gd name="connsiteY2" fmla="*/ 211587 h 211586"/>
                  <a:gd name="connsiteX3" fmla="*/ 418401 w 847937"/>
                  <a:gd name="connsiteY3" fmla="*/ 46136 h 211586"/>
                  <a:gd name="connsiteX4" fmla="*/ 787485 w 847937"/>
                  <a:gd name="connsiteY4" fmla="*/ 211587 h 211586"/>
                  <a:gd name="connsiteX5" fmla="*/ 847938 w 847937"/>
                  <a:gd name="connsiteY5" fmla="*/ 211587 h 211586"/>
                  <a:gd name="connsiteX6" fmla="*/ 439082 w 847937"/>
                  <a:gd name="connsiteY6" fmla="*/ 0 h 21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37" h="211586">
                    <a:moveTo>
                      <a:pt x="439082" y="0"/>
                    </a:moveTo>
                    <a:cubicBezTo>
                      <a:pt x="119316" y="0"/>
                      <a:pt x="27045" y="135225"/>
                      <a:pt x="0" y="211587"/>
                    </a:cubicBezTo>
                    <a:lnTo>
                      <a:pt x="49317" y="211587"/>
                    </a:lnTo>
                    <a:cubicBezTo>
                      <a:pt x="49317" y="211587"/>
                      <a:pt x="101816" y="50908"/>
                      <a:pt x="418401" y="46136"/>
                    </a:cubicBezTo>
                    <a:cubicBezTo>
                      <a:pt x="733395" y="50908"/>
                      <a:pt x="787485" y="211587"/>
                      <a:pt x="787485" y="211587"/>
                    </a:cubicBezTo>
                    <a:lnTo>
                      <a:pt x="847938" y="211587"/>
                    </a:lnTo>
                    <a:cubicBezTo>
                      <a:pt x="836802" y="144770"/>
                      <a:pt x="774757" y="0"/>
                      <a:pt x="439082" y="0"/>
                    </a:cubicBezTo>
                    <a:close/>
                  </a:path>
                </a:pathLst>
              </a:custGeom>
              <a:solidFill>
                <a:srgbClr val="7444B7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id="{2E7DF685-D953-4B40-9D44-0DE5C07A8365}"/>
                  </a:ext>
                </a:extLst>
              </p:cNvPr>
              <p:cNvSpPr/>
              <p:nvPr/>
            </p:nvSpPr>
            <p:spPr>
              <a:xfrm>
                <a:off x="8638962" y="1266733"/>
                <a:ext cx="1404744" cy="493172"/>
              </a:xfrm>
              <a:custGeom>
                <a:avLst/>
                <a:gdLst>
                  <a:gd name="connsiteX0" fmla="*/ 0 w 1404744"/>
                  <a:gd name="connsiteY0" fmla="*/ 493172 h 493172"/>
                  <a:gd name="connsiteX1" fmla="*/ 284767 w 1404744"/>
                  <a:gd name="connsiteY1" fmla="*/ 493172 h 493172"/>
                  <a:gd name="connsiteX2" fmla="*/ 723849 w 1404744"/>
                  <a:gd name="connsiteY2" fmla="*/ 281585 h 493172"/>
                  <a:gd name="connsiteX3" fmla="*/ 1132705 w 1404744"/>
                  <a:gd name="connsiteY3" fmla="*/ 493172 h 493172"/>
                  <a:gd name="connsiteX4" fmla="*/ 1404745 w 1404744"/>
                  <a:gd name="connsiteY4" fmla="*/ 493172 h 493172"/>
                  <a:gd name="connsiteX5" fmla="*/ 1404745 w 1404744"/>
                  <a:gd name="connsiteY5" fmla="*/ 6363 h 493172"/>
                  <a:gd name="connsiteX6" fmla="*/ 1404745 w 1404744"/>
                  <a:gd name="connsiteY6" fmla="*/ 0 h 493172"/>
                  <a:gd name="connsiteX7" fmla="*/ 0 w 1404744"/>
                  <a:gd name="connsiteY7" fmla="*/ 310221 h 493172"/>
                  <a:gd name="connsiteX8" fmla="*/ 0 w 1404744"/>
                  <a:gd name="connsiteY8" fmla="*/ 493172 h 49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744" h="493172">
                    <a:moveTo>
                      <a:pt x="0" y="493172"/>
                    </a:moveTo>
                    <a:lnTo>
                      <a:pt x="284767" y="493172"/>
                    </a:lnTo>
                    <a:cubicBezTo>
                      <a:pt x="311812" y="416810"/>
                      <a:pt x="404083" y="281585"/>
                      <a:pt x="723849" y="281585"/>
                    </a:cubicBezTo>
                    <a:cubicBezTo>
                      <a:pt x="1059524" y="281585"/>
                      <a:pt x="1121569" y="426355"/>
                      <a:pt x="1132705" y="493172"/>
                    </a:cubicBezTo>
                    <a:lnTo>
                      <a:pt x="1404745" y="493172"/>
                    </a:lnTo>
                    <a:lnTo>
                      <a:pt x="1404745" y="6363"/>
                    </a:lnTo>
                    <a:lnTo>
                      <a:pt x="1404745" y="0"/>
                    </a:lnTo>
                    <a:cubicBezTo>
                      <a:pt x="989526" y="248177"/>
                      <a:pt x="486808" y="287949"/>
                      <a:pt x="0" y="310221"/>
                    </a:cubicBezTo>
                    <a:cubicBezTo>
                      <a:pt x="0" y="410447"/>
                      <a:pt x="0" y="493172"/>
                      <a:pt x="0" y="493172"/>
                    </a:cubicBezTo>
                    <a:close/>
                  </a:path>
                </a:pathLst>
              </a:custGeom>
              <a:solidFill>
                <a:srgbClr val="7C49C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id="{9CF61DA1-06DA-4E7D-A4A4-4997D3D7B4B1}"/>
                  </a:ext>
                </a:extLst>
              </p:cNvPr>
              <p:cNvSpPr/>
              <p:nvPr/>
            </p:nvSpPr>
            <p:spPr>
              <a:xfrm>
                <a:off x="8637371" y="736971"/>
                <a:ext cx="1406335" cy="839983"/>
              </a:xfrm>
              <a:custGeom>
                <a:avLst/>
                <a:gdLst>
                  <a:gd name="connsiteX0" fmla="*/ 1406336 w 1406335"/>
                  <a:gd name="connsiteY0" fmla="*/ 0 h 839983"/>
                  <a:gd name="connsiteX1" fmla="*/ 1072252 w 1406335"/>
                  <a:gd name="connsiteY1" fmla="*/ 0 h 839983"/>
                  <a:gd name="connsiteX2" fmla="*/ 703168 w 1406335"/>
                  <a:gd name="connsiteY2" fmla="*/ 165451 h 839983"/>
                  <a:gd name="connsiteX3" fmla="*/ 334084 w 1406335"/>
                  <a:gd name="connsiteY3" fmla="*/ 0 h 839983"/>
                  <a:gd name="connsiteX4" fmla="*/ 0 w 1406335"/>
                  <a:gd name="connsiteY4" fmla="*/ 0 h 839983"/>
                  <a:gd name="connsiteX5" fmla="*/ 0 w 1406335"/>
                  <a:gd name="connsiteY5" fmla="*/ 486809 h 839983"/>
                  <a:gd name="connsiteX6" fmla="*/ 0 w 1406335"/>
                  <a:gd name="connsiteY6" fmla="*/ 536126 h 839983"/>
                  <a:gd name="connsiteX7" fmla="*/ 0 w 1406335"/>
                  <a:gd name="connsiteY7" fmla="*/ 839983 h 839983"/>
                  <a:gd name="connsiteX8" fmla="*/ 1404745 w 1406335"/>
                  <a:gd name="connsiteY8" fmla="*/ 529762 h 839983"/>
                  <a:gd name="connsiteX9" fmla="*/ 1404745 w 1406335"/>
                  <a:gd name="connsiteY9" fmla="*/ 485218 h 839983"/>
                  <a:gd name="connsiteX10" fmla="*/ 1404745 w 1406335"/>
                  <a:gd name="connsiteY10" fmla="*/ 0 h 8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335" h="839983">
                    <a:moveTo>
                      <a:pt x="1406336" y="0"/>
                    </a:moveTo>
                    <a:lnTo>
                      <a:pt x="1072252" y="0"/>
                    </a:lnTo>
                    <a:cubicBezTo>
                      <a:pt x="1072252" y="0"/>
                      <a:pt x="1019753" y="160679"/>
                      <a:pt x="703168" y="165451"/>
                    </a:cubicBezTo>
                    <a:cubicBezTo>
                      <a:pt x="388174" y="160679"/>
                      <a:pt x="334084" y="0"/>
                      <a:pt x="334084" y="0"/>
                    </a:cubicBezTo>
                    <a:lnTo>
                      <a:pt x="0" y="0"/>
                    </a:lnTo>
                    <a:cubicBezTo>
                      <a:pt x="0" y="0"/>
                      <a:pt x="0" y="364311"/>
                      <a:pt x="0" y="486809"/>
                    </a:cubicBezTo>
                    <a:cubicBezTo>
                      <a:pt x="0" y="499536"/>
                      <a:pt x="0" y="524990"/>
                      <a:pt x="0" y="536126"/>
                    </a:cubicBezTo>
                    <a:cubicBezTo>
                      <a:pt x="0" y="599761"/>
                      <a:pt x="0" y="730213"/>
                      <a:pt x="0" y="839983"/>
                    </a:cubicBezTo>
                    <a:cubicBezTo>
                      <a:pt x="486809" y="817711"/>
                      <a:pt x="989526" y="777939"/>
                      <a:pt x="1404745" y="529762"/>
                    </a:cubicBezTo>
                    <a:lnTo>
                      <a:pt x="1404745" y="485218"/>
                    </a:lnTo>
                    <a:lnTo>
                      <a:pt x="1404745" y="0"/>
                    </a:lnTo>
                    <a:close/>
                  </a:path>
                </a:pathLst>
              </a:custGeom>
              <a:solidFill>
                <a:srgbClr val="8B51C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64" name="Freeform: Shape 3863">
              <a:extLst>
                <a:ext uri="{FF2B5EF4-FFF2-40B4-BE49-F238E27FC236}">
                  <a16:creationId xmlns:a16="http://schemas.microsoft.com/office/drawing/2014/main" id="{8F748F52-3B86-414F-BE81-7F7879E9591F}"/>
                </a:ext>
              </a:extLst>
            </p:cNvPr>
            <p:cNvSpPr/>
            <p:nvPr/>
          </p:nvSpPr>
          <p:spPr>
            <a:xfrm>
              <a:off x="8785323" y="1067874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5" name="Freeform: Shape 3864">
              <a:extLst>
                <a:ext uri="{FF2B5EF4-FFF2-40B4-BE49-F238E27FC236}">
                  <a16:creationId xmlns:a16="http://schemas.microsoft.com/office/drawing/2014/main" id="{6317301C-662E-49CB-AA7E-2A73658070C3}"/>
                </a:ext>
              </a:extLst>
            </p:cNvPr>
            <p:cNvSpPr/>
            <p:nvPr/>
          </p:nvSpPr>
          <p:spPr>
            <a:xfrm>
              <a:off x="8785323" y="1343096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6" name="Freeform: Shape 3865">
              <a:extLst>
                <a:ext uri="{FF2B5EF4-FFF2-40B4-BE49-F238E27FC236}">
                  <a16:creationId xmlns:a16="http://schemas.microsoft.com/office/drawing/2014/main" id="{86D61919-FBEF-40F5-A1B4-1259FF14E6F7}"/>
                </a:ext>
              </a:extLst>
            </p:cNvPr>
            <p:cNvSpPr/>
            <p:nvPr/>
          </p:nvSpPr>
          <p:spPr>
            <a:xfrm>
              <a:off x="9327812" y="1365368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5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5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7" name="Freeform: Shape 3866">
              <a:extLst>
                <a:ext uri="{FF2B5EF4-FFF2-40B4-BE49-F238E27FC236}">
                  <a16:creationId xmlns:a16="http://schemas.microsoft.com/office/drawing/2014/main" id="{7E584251-FF07-498D-B1D5-281C674A0C20}"/>
                </a:ext>
              </a:extLst>
            </p:cNvPr>
            <p:cNvSpPr/>
            <p:nvPr/>
          </p:nvSpPr>
          <p:spPr>
            <a:xfrm>
              <a:off x="8756687" y="1055147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8" name="Freeform: Shape 3867">
              <a:extLst>
                <a:ext uri="{FF2B5EF4-FFF2-40B4-BE49-F238E27FC236}">
                  <a16:creationId xmlns:a16="http://schemas.microsoft.com/office/drawing/2014/main" id="{89CE0CDE-1950-4351-AD7C-8CEC83D5CC31}"/>
                </a:ext>
              </a:extLst>
            </p:cNvPr>
            <p:cNvSpPr/>
            <p:nvPr/>
          </p:nvSpPr>
          <p:spPr>
            <a:xfrm>
              <a:off x="8756687" y="1330368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3F2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69" name="Graphic 378">
              <a:extLst>
                <a:ext uri="{FF2B5EF4-FFF2-40B4-BE49-F238E27FC236}">
                  <a16:creationId xmlns:a16="http://schemas.microsoft.com/office/drawing/2014/main" id="{F9C0E471-61DC-4ECC-9844-EE5E07A221EF}"/>
                </a:ext>
              </a:extLst>
            </p:cNvPr>
            <p:cNvGrpSpPr/>
            <p:nvPr/>
          </p:nvGrpSpPr>
          <p:grpSpPr>
            <a:xfrm>
              <a:off x="9062135" y="1099691"/>
              <a:ext cx="601352" cy="186132"/>
              <a:chOff x="9062135" y="1099691"/>
              <a:chExt cx="601352" cy="186132"/>
            </a:xfrm>
          </p:grpSpPr>
          <p:grpSp>
            <p:nvGrpSpPr>
              <p:cNvPr id="3870" name="Graphic 378">
                <a:extLst>
                  <a:ext uri="{FF2B5EF4-FFF2-40B4-BE49-F238E27FC236}">
                    <a16:creationId xmlns:a16="http://schemas.microsoft.com/office/drawing/2014/main" id="{DCD571C7-E7F8-42CD-B3A7-9B8F02F20F6A}"/>
                  </a:ext>
                </a:extLst>
              </p:cNvPr>
              <p:cNvGrpSpPr/>
              <p:nvPr/>
            </p:nvGrpSpPr>
            <p:grpSpPr>
              <a:xfrm>
                <a:off x="9062135" y="1099691"/>
                <a:ext cx="601352" cy="186132"/>
                <a:chOff x="9062135" y="1099691"/>
                <a:chExt cx="601352" cy="186132"/>
              </a:xfrm>
            </p:grpSpPr>
            <p:sp>
              <p:nvSpPr>
                <p:cNvPr id="3871" name="Freeform: Shape 3870">
                  <a:extLst>
                    <a:ext uri="{FF2B5EF4-FFF2-40B4-BE49-F238E27FC236}">
                      <a16:creationId xmlns:a16="http://schemas.microsoft.com/office/drawing/2014/main" id="{6898A0D9-5D76-4E57-958C-5A2C0C1398C7}"/>
                    </a:ext>
                  </a:extLst>
                </p:cNvPr>
                <p:cNvSpPr/>
                <p:nvPr/>
              </p:nvSpPr>
              <p:spPr>
                <a:xfrm>
                  <a:off x="9062135" y="1184008"/>
                  <a:ext cx="174996" cy="89089"/>
                </a:xfrm>
                <a:custGeom>
                  <a:avLst/>
                  <a:gdLst>
                    <a:gd name="connsiteX0" fmla="*/ 174997 w 174996"/>
                    <a:gd name="connsiteY0" fmla="*/ 44544 h 89089"/>
                    <a:gd name="connsiteX1" fmla="*/ 87498 w 174996"/>
                    <a:gd name="connsiteY1" fmla="*/ 89089 h 89089"/>
                    <a:gd name="connsiteX2" fmla="*/ 0 w 174996"/>
                    <a:gd name="connsiteY2" fmla="*/ 44544 h 89089"/>
                    <a:gd name="connsiteX3" fmla="*/ 87498 w 174996"/>
                    <a:gd name="connsiteY3" fmla="*/ 0 h 89089"/>
                    <a:gd name="connsiteX4" fmla="*/ 174997 w 174996"/>
                    <a:gd name="connsiteY4" fmla="*/ 44544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174997" y="44544"/>
                      </a:moveTo>
                      <a:cubicBezTo>
                        <a:pt x="174997" y="68408"/>
                        <a:pt x="135225" y="89089"/>
                        <a:pt x="87498" y="89089"/>
                      </a:cubicBezTo>
                      <a:cubicBezTo>
                        <a:pt x="38181" y="89089"/>
                        <a:pt x="0" y="69999"/>
                        <a:pt x="0" y="44544"/>
                      </a:cubicBezTo>
                      <a:cubicBezTo>
                        <a:pt x="0" y="20681"/>
                        <a:pt x="39772" y="0"/>
                        <a:pt x="87498" y="0"/>
                      </a:cubicBezTo>
                      <a:cubicBezTo>
                        <a:pt x="136816" y="1591"/>
                        <a:pt x="174997" y="20681"/>
                        <a:pt x="174997" y="44544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2" name="Freeform: Shape 3871">
                  <a:extLst>
                    <a:ext uri="{FF2B5EF4-FFF2-40B4-BE49-F238E27FC236}">
                      <a16:creationId xmlns:a16="http://schemas.microsoft.com/office/drawing/2014/main" id="{27C530CE-1482-42EF-A53A-D285D5E8A0C0}"/>
                    </a:ext>
                  </a:extLst>
                </p:cNvPr>
                <p:cNvSpPr/>
                <p:nvPr/>
              </p:nvSpPr>
              <p:spPr>
                <a:xfrm>
                  <a:off x="9488491" y="1196735"/>
                  <a:ext cx="174996" cy="89089"/>
                </a:xfrm>
                <a:custGeom>
                  <a:avLst/>
                  <a:gdLst>
                    <a:gd name="connsiteX0" fmla="*/ 0 w 174996"/>
                    <a:gd name="connsiteY0" fmla="*/ 44545 h 89089"/>
                    <a:gd name="connsiteX1" fmla="*/ 87498 w 174996"/>
                    <a:gd name="connsiteY1" fmla="*/ 89089 h 89089"/>
                    <a:gd name="connsiteX2" fmla="*/ 174997 w 174996"/>
                    <a:gd name="connsiteY2" fmla="*/ 44545 h 89089"/>
                    <a:gd name="connsiteX3" fmla="*/ 87498 w 174996"/>
                    <a:gd name="connsiteY3" fmla="*/ 0 h 89089"/>
                    <a:gd name="connsiteX4" fmla="*/ 0 w 174996"/>
                    <a:gd name="connsiteY4" fmla="*/ 44545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0" y="44545"/>
                      </a:moveTo>
                      <a:cubicBezTo>
                        <a:pt x="0" y="68408"/>
                        <a:pt x="39772" y="89089"/>
                        <a:pt x="87498" y="89089"/>
                      </a:cubicBezTo>
                      <a:cubicBezTo>
                        <a:pt x="136816" y="89089"/>
                        <a:pt x="174997" y="69999"/>
                        <a:pt x="174997" y="44545"/>
                      </a:cubicBezTo>
                      <a:cubicBezTo>
                        <a:pt x="174997" y="20681"/>
                        <a:pt x="135225" y="0"/>
                        <a:pt x="87498" y="0"/>
                      </a:cubicBezTo>
                      <a:cubicBezTo>
                        <a:pt x="38181" y="0"/>
                        <a:pt x="0" y="19091"/>
                        <a:pt x="0" y="445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3" name="Freeform: Shape 3872">
                  <a:extLst>
                    <a:ext uri="{FF2B5EF4-FFF2-40B4-BE49-F238E27FC236}">
                      <a16:creationId xmlns:a16="http://schemas.microsoft.com/office/drawing/2014/main" id="{CD3EDAB1-2217-47C0-8941-436EA702A038}"/>
                    </a:ext>
                  </a:extLst>
                </p:cNvPr>
                <p:cNvSpPr/>
                <p:nvPr/>
              </p:nvSpPr>
              <p:spPr>
                <a:xfrm>
                  <a:off x="9120998" y="1099691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1 h 58862"/>
                    <a:gd name="connsiteX1" fmla="*/ 58863 w 116133"/>
                    <a:gd name="connsiteY1" fmla="*/ 0 h 58862"/>
                    <a:gd name="connsiteX2" fmla="*/ 116134 w 116133"/>
                    <a:gd name="connsiteY2" fmla="*/ 58862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1"/>
                      </a:moveTo>
                      <a:cubicBezTo>
                        <a:pt x="0" y="25454"/>
                        <a:pt x="27045" y="0"/>
                        <a:pt x="58863" y="0"/>
                      </a:cubicBezTo>
                      <a:cubicBezTo>
                        <a:pt x="90680" y="0"/>
                        <a:pt x="116134" y="27045"/>
                        <a:pt x="116134" y="58862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4" name="Freeform: Shape 3873">
                  <a:extLst>
                    <a:ext uri="{FF2B5EF4-FFF2-40B4-BE49-F238E27FC236}">
                      <a16:creationId xmlns:a16="http://schemas.microsoft.com/office/drawing/2014/main" id="{7F37C007-4990-4523-84D6-5FADAF11318A}"/>
                    </a:ext>
                  </a:extLst>
                </p:cNvPr>
                <p:cNvSpPr/>
                <p:nvPr/>
              </p:nvSpPr>
              <p:spPr>
                <a:xfrm>
                  <a:off x="9490082" y="1109236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2 h 58862"/>
                    <a:gd name="connsiteX1" fmla="*/ 58862 w 116133"/>
                    <a:gd name="connsiteY1" fmla="*/ 0 h 58862"/>
                    <a:gd name="connsiteX2" fmla="*/ 116134 w 116133"/>
                    <a:gd name="connsiteY2" fmla="*/ 58863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2"/>
                      </a:moveTo>
                      <a:cubicBezTo>
                        <a:pt x="0" y="25454"/>
                        <a:pt x="27045" y="0"/>
                        <a:pt x="58862" y="0"/>
                      </a:cubicBezTo>
                      <a:cubicBezTo>
                        <a:pt x="90680" y="0"/>
                        <a:pt x="116134" y="27045"/>
                        <a:pt x="116134" y="58863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id="{AE7E907A-2071-456F-9C1B-4E5C25B3EF45}"/>
                  </a:ext>
                </a:extLst>
              </p:cNvPr>
              <p:cNvSpPr/>
              <p:nvPr/>
            </p:nvSpPr>
            <p:spPr>
              <a:xfrm>
                <a:off x="9276904" y="1158554"/>
                <a:ext cx="184541" cy="106588"/>
              </a:xfrm>
              <a:custGeom>
                <a:avLst/>
                <a:gdLst>
                  <a:gd name="connsiteX0" fmla="*/ 90680 w 184541"/>
                  <a:gd name="connsiteY0" fmla="*/ 106589 h 106588"/>
                  <a:gd name="connsiteX1" fmla="*/ 11136 w 184541"/>
                  <a:gd name="connsiteY1" fmla="*/ 58862 h 106588"/>
                  <a:gd name="connsiteX2" fmla="*/ 0 w 184541"/>
                  <a:gd name="connsiteY2" fmla="*/ 12727 h 106588"/>
                  <a:gd name="connsiteX3" fmla="*/ 12727 w 184541"/>
                  <a:gd name="connsiteY3" fmla="*/ 0 h 106588"/>
                  <a:gd name="connsiteX4" fmla="*/ 171815 w 184541"/>
                  <a:gd name="connsiteY4" fmla="*/ 3182 h 106588"/>
                  <a:gd name="connsiteX5" fmla="*/ 184542 w 184541"/>
                  <a:gd name="connsiteY5" fmla="*/ 15909 h 106588"/>
                  <a:gd name="connsiteX6" fmla="*/ 171815 w 184541"/>
                  <a:gd name="connsiteY6" fmla="*/ 60453 h 106588"/>
                  <a:gd name="connsiteX7" fmla="*/ 90680 w 184541"/>
                  <a:gd name="connsiteY7" fmla="*/ 106589 h 10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541" h="106588">
                    <a:moveTo>
                      <a:pt x="90680" y="106589"/>
                    </a:moveTo>
                    <a:cubicBezTo>
                      <a:pt x="57272" y="106589"/>
                      <a:pt x="27045" y="87498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3"/>
                      <a:pt x="6364" y="0"/>
                      <a:pt x="12727" y="0"/>
                    </a:cubicBezTo>
                    <a:cubicBezTo>
                      <a:pt x="19091" y="0"/>
                      <a:pt x="163861" y="3182"/>
                      <a:pt x="171815" y="3182"/>
                    </a:cubicBezTo>
                    <a:cubicBezTo>
                      <a:pt x="178179" y="3182"/>
                      <a:pt x="184542" y="9545"/>
                      <a:pt x="184542" y="15909"/>
                    </a:cubicBezTo>
                    <a:cubicBezTo>
                      <a:pt x="184542" y="31818"/>
                      <a:pt x="179769" y="47726"/>
                      <a:pt x="171815" y="60453"/>
                    </a:cubicBezTo>
                    <a:cubicBezTo>
                      <a:pt x="154315" y="90680"/>
                      <a:pt x="124089" y="106589"/>
                      <a:pt x="90680" y="106589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76" name="Freeform: Shape 3875">
              <a:extLst>
                <a:ext uri="{FF2B5EF4-FFF2-40B4-BE49-F238E27FC236}">
                  <a16:creationId xmlns:a16="http://schemas.microsoft.com/office/drawing/2014/main" id="{F0F0B5FE-3A71-4060-9A8E-2D70F6F02B9A}"/>
                </a:ext>
              </a:extLst>
            </p:cNvPr>
            <p:cNvSpPr/>
            <p:nvPr/>
          </p:nvSpPr>
          <p:spPr>
            <a:xfrm>
              <a:off x="9299176" y="1351050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4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4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C8CCC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77" name="Freeform: Shape 3876">
              <a:extLst>
                <a:ext uri="{FF2B5EF4-FFF2-40B4-BE49-F238E27FC236}">
                  <a16:creationId xmlns:a16="http://schemas.microsoft.com/office/drawing/2014/main" id="{5809B0B2-24AD-4F6B-A503-3C18B78A2E31}"/>
                </a:ext>
              </a:extLst>
            </p:cNvPr>
            <p:cNvSpPr/>
            <p:nvPr/>
          </p:nvSpPr>
          <p:spPr>
            <a:xfrm>
              <a:off x="9299176" y="1351050"/>
              <a:ext cx="101816" cy="101816"/>
            </a:xfrm>
            <a:custGeom>
              <a:avLst/>
              <a:gdLst>
                <a:gd name="connsiteX0" fmla="*/ 101816 w 101816"/>
                <a:gd name="connsiteY0" fmla="*/ 50908 h 101816"/>
                <a:gd name="connsiteX1" fmla="*/ 50908 w 101816"/>
                <a:gd name="connsiteY1" fmla="*/ 101816 h 101816"/>
                <a:gd name="connsiteX2" fmla="*/ 0 w 101816"/>
                <a:gd name="connsiteY2" fmla="*/ 50908 h 101816"/>
                <a:gd name="connsiteX3" fmla="*/ 50908 w 101816"/>
                <a:gd name="connsiteY3" fmla="*/ 0 h 101816"/>
                <a:gd name="connsiteX4" fmla="*/ 101816 w 101816"/>
                <a:gd name="connsiteY4" fmla="*/ 50908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16" h="101816">
                  <a:moveTo>
                    <a:pt x="101816" y="50908"/>
                  </a:moveTo>
                  <a:cubicBezTo>
                    <a:pt x="101816" y="79544"/>
                    <a:pt x="79544" y="101816"/>
                    <a:pt x="50908" y="101816"/>
                  </a:cubicBezTo>
                  <a:cubicBezTo>
                    <a:pt x="22272" y="101816"/>
                    <a:pt x="0" y="77953"/>
                    <a:pt x="0" y="50908"/>
                  </a:cubicBezTo>
                  <a:cubicBezTo>
                    <a:pt x="0" y="22272"/>
                    <a:pt x="23863" y="0"/>
                    <a:pt x="50908" y="0"/>
                  </a:cubicBezTo>
                  <a:cubicBezTo>
                    <a:pt x="79544" y="0"/>
                    <a:pt x="101816" y="23863"/>
                    <a:pt x="101816" y="50908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78" name="Graphic 378">
            <a:extLst>
              <a:ext uri="{FF2B5EF4-FFF2-40B4-BE49-F238E27FC236}">
                <a16:creationId xmlns:a16="http://schemas.microsoft.com/office/drawing/2014/main" id="{198F871D-0169-411E-8172-9B8EBAFB6F7B}"/>
              </a:ext>
            </a:extLst>
          </p:cNvPr>
          <p:cNvGrpSpPr/>
          <p:nvPr/>
        </p:nvGrpSpPr>
        <p:grpSpPr>
          <a:xfrm rot="17514568">
            <a:off x="4861550" y="4674918"/>
            <a:ext cx="1087215" cy="1347399"/>
            <a:chOff x="7874360" y="2090397"/>
            <a:chExt cx="2295286" cy="1849687"/>
          </a:xfrm>
        </p:grpSpPr>
        <p:sp>
          <p:nvSpPr>
            <p:cNvPr id="3879" name="Freeform: Shape 3878">
              <a:extLst>
                <a:ext uri="{FF2B5EF4-FFF2-40B4-BE49-F238E27FC236}">
                  <a16:creationId xmlns:a16="http://schemas.microsoft.com/office/drawing/2014/main" id="{B81BB6A5-7F1C-43CD-B508-3F0B4ED981CA}"/>
                </a:ext>
              </a:extLst>
            </p:cNvPr>
            <p:cNvSpPr/>
            <p:nvPr/>
          </p:nvSpPr>
          <p:spPr>
            <a:xfrm>
              <a:off x="7912541" y="2128578"/>
              <a:ext cx="2257105" cy="1811506"/>
            </a:xfrm>
            <a:custGeom>
              <a:avLst/>
              <a:gdLst>
                <a:gd name="connsiteX0" fmla="*/ 1583904 w 2257105"/>
                <a:gd name="connsiteY0" fmla="*/ 8365 h 1811506"/>
                <a:gd name="connsiteX1" fmla="*/ 4162 w 2257105"/>
                <a:gd name="connsiteY1" fmla="*/ 1005845 h 1811506"/>
                <a:gd name="connsiteX2" fmla="*/ 1747765 w 2257105"/>
                <a:gd name="connsiteY2" fmla="*/ 1732876 h 1811506"/>
                <a:gd name="connsiteX3" fmla="*/ 1913216 w 2257105"/>
                <a:gd name="connsiteY3" fmla="*/ 1249250 h 1811506"/>
                <a:gd name="connsiteX4" fmla="*/ 1835263 w 2257105"/>
                <a:gd name="connsiteY4" fmla="*/ 1083798 h 1811506"/>
                <a:gd name="connsiteX5" fmla="*/ 2252073 w 2257105"/>
                <a:gd name="connsiteY5" fmla="*/ 666988 h 1811506"/>
                <a:gd name="connsiteX6" fmla="*/ 1583904 w 2257105"/>
                <a:gd name="connsiteY6" fmla="*/ 8365 h 1811506"/>
                <a:gd name="connsiteX7" fmla="*/ 1553678 w 2257105"/>
                <a:gd name="connsiteY7" fmla="*/ 1153797 h 1811506"/>
                <a:gd name="connsiteX8" fmla="*/ 1313455 w 2257105"/>
                <a:gd name="connsiteY8" fmla="*/ 991527 h 1811506"/>
                <a:gd name="connsiteX9" fmla="*/ 1553678 w 2257105"/>
                <a:gd name="connsiteY9" fmla="*/ 829258 h 1811506"/>
                <a:gd name="connsiteX10" fmla="*/ 1793900 w 2257105"/>
                <a:gd name="connsiteY10" fmla="*/ 991527 h 1811506"/>
                <a:gd name="connsiteX11" fmla="*/ 1553678 w 2257105"/>
                <a:gd name="connsiteY11" fmla="*/ 1153797 h 181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105" h="1811506">
                  <a:moveTo>
                    <a:pt x="1583904" y="8365"/>
                  </a:moveTo>
                  <a:cubicBezTo>
                    <a:pt x="1186185" y="-50497"/>
                    <a:pt x="-81745" y="192907"/>
                    <a:pt x="4162" y="1005845"/>
                  </a:cubicBezTo>
                  <a:cubicBezTo>
                    <a:pt x="91661" y="1820375"/>
                    <a:pt x="1370727" y="1915827"/>
                    <a:pt x="1747765" y="1732876"/>
                  </a:cubicBezTo>
                  <a:cubicBezTo>
                    <a:pt x="2124803" y="1548334"/>
                    <a:pt x="2057986" y="1296976"/>
                    <a:pt x="1913216" y="1249250"/>
                  </a:cubicBezTo>
                  <a:cubicBezTo>
                    <a:pt x="1768446" y="1201523"/>
                    <a:pt x="1800264" y="1114025"/>
                    <a:pt x="1835263" y="1083798"/>
                  </a:cubicBezTo>
                  <a:cubicBezTo>
                    <a:pt x="1946624" y="991527"/>
                    <a:pt x="2202756" y="977209"/>
                    <a:pt x="2252073" y="666988"/>
                  </a:cubicBezTo>
                  <a:cubicBezTo>
                    <a:pt x="2301390" y="356767"/>
                    <a:pt x="1981624" y="65637"/>
                    <a:pt x="1583904" y="8365"/>
                  </a:cubicBezTo>
                  <a:close/>
                  <a:moveTo>
                    <a:pt x="1553678" y="1153797"/>
                  </a:moveTo>
                  <a:cubicBezTo>
                    <a:pt x="1421635" y="1153797"/>
                    <a:pt x="1313455" y="1080616"/>
                    <a:pt x="1313455" y="991527"/>
                  </a:cubicBezTo>
                  <a:cubicBezTo>
                    <a:pt x="1313455" y="902438"/>
                    <a:pt x="1420044" y="829258"/>
                    <a:pt x="1553678" y="829258"/>
                  </a:cubicBezTo>
                  <a:cubicBezTo>
                    <a:pt x="1685720" y="829258"/>
                    <a:pt x="1793900" y="902438"/>
                    <a:pt x="1793900" y="991527"/>
                  </a:cubicBezTo>
                  <a:cubicBezTo>
                    <a:pt x="1792309" y="1082207"/>
                    <a:pt x="1685720" y="1153797"/>
                    <a:pt x="1553678" y="1153797"/>
                  </a:cubicBezTo>
                  <a:close/>
                </a:path>
              </a:pathLst>
            </a:custGeom>
            <a:solidFill>
              <a:srgbClr val="FF9906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0" name="Graphic 378">
              <a:extLst>
                <a:ext uri="{FF2B5EF4-FFF2-40B4-BE49-F238E27FC236}">
                  <a16:creationId xmlns:a16="http://schemas.microsoft.com/office/drawing/2014/main" id="{2534AE8D-F3FE-4306-834E-CB9D18A8E53C}"/>
                </a:ext>
              </a:extLst>
            </p:cNvPr>
            <p:cNvGrpSpPr/>
            <p:nvPr/>
          </p:nvGrpSpPr>
          <p:grpSpPr>
            <a:xfrm>
              <a:off x="7874360" y="2090397"/>
              <a:ext cx="2255824" cy="1811736"/>
              <a:chOff x="7874360" y="2090397"/>
              <a:chExt cx="2255824" cy="1811736"/>
            </a:xfrm>
          </p:grpSpPr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id="{D8B17149-A710-4641-9513-25FAF90B682E}"/>
                  </a:ext>
                </a:extLst>
              </p:cNvPr>
              <p:cNvSpPr/>
              <p:nvPr/>
            </p:nvSpPr>
            <p:spPr>
              <a:xfrm>
                <a:off x="7874360" y="2090397"/>
                <a:ext cx="2255824" cy="1271784"/>
              </a:xfrm>
              <a:custGeom>
                <a:avLst/>
                <a:gdLst>
                  <a:gd name="connsiteX0" fmla="*/ 1583904 w 2255824"/>
                  <a:gd name="connsiteY0" fmla="*/ 8365 h 1271784"/>
                  <a:gd name="connsiteX1" fmla="*/ 4162 w 2255824"/>
                  <a:gd name="connsiteY1" fmla="*/ 1005845 h 1271784"/>
                  <a:gd name="connsiteX2" fmla="*/ 82115 w 2255824"/>
                  <a:gd name="connsiteY2" fmla="*/ 1266749 h 1271784"/>
                  <a:gd name="connsiteX3" fmla="*/ 1415271 w 2255824"/>
                  <a:gd name="connsiteY3" fmla="*/ 1126752 h 1271784"/>
                  <a:gd name="connsiteX4" fmla="*/ 1311864 w 2255824"/>
                  <a:gd name="connsiteY4" fmla="*/ 993118 h 1271784"/>
                  <a:gd name="connsiteX5" fmla="*/ 1552087 w 2255824"/>
                  <a:gd name="connsiteY5" fmla="*/ 830849 h 1271784"/>
                  <a:gd name="connsiteX6" fmla="*/ 1792309 w 2255824"/>
                  <a:gd name="connsiteY6" fmla="*/ 993118 h 1271784"/>
                  <a:gd name="connsiteX7" fmla="*/ 1789127 w 2255824"/>
                  <a:gd name="connsiteY7" fmla="*/ 1016981 h 1271784"/>
                  <a:gd name="connsiteX8" fmla="*/ 2159802 w 2255824"/>
                  <a:gd name="connsiteY8" fmla="*/ 878575 h 1271784"/>
                  <a:gd name="connsiteX9" fmla="*/ 2250482 w 2255824"/>
                  <a:gd name="connsiteY9" fmla="*/ 668579 h 1271784"/>
                  <a:gd name="connsiteX10" fmla="*/ 1583904 w 2255824"/>
                  <a:gd name="connsiteY10" fmla="*/ 8365 h 127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5824" h="1271784">
                    <a:moveTo>
                      <a:pt x="1583904" y="8365"/>
                    </a:moveTo>
                    <a:cubicBezTo>
                      <a:pt x="1186185" y="-50498"/>
                      <a:pt x="-81745" y="192907"/>
                      <a:pt x="4162" y="1005845"/>
                    </a:cubicBezTo>
                    <a:cubicBezTo>
                      <a:pt x="15299" y="1102889"/>
                      <a:pt x="42343" y="1188796"/>
                      <a:pt x="82115" y="1266749"/>
                    </a:cubicBezTo>
                    <a:cubicBezTo>
                      <a:pt x="532334" y="1289022"/>
                      <a:pt x="979371" y="1236522"/>
                      <a:pt x="1415271" y="1126752"/>
                    </a:cubicBezTo>
                    <a:cubicBezTo>
                      <a:pt x="1353227" y="1098116"/>
                      <a:pt x="1311864" y="1048799"/>
                      <a:pt x="1311864" y="993118"/>
                    </a:cubicBezTo>
                    <a:cubicBezTo>
                      <a:pt x="1311864" y="904029"/>
                      <a:pt x="1418453" y="830849"/>
                      <a:pt x="1552087" y="830849"/>
                    </a:cubicBezTo>
                    <a:cubicBezTo>
                      <a:pt x="1684129" y="830849"/>
                      <a:pt x="1792309" y="904029"/>
                      <a:pt x="1792309" y="993118"/>
                    </a:cubicBezTo>
                    <a:cubicBezTo>
                      <a:pt x="1792309" y="1001073"/>
                      <a:pt x="1790718" y="1009027"/>
                      <a:pt x="1789127" y="1016981"/>
                    </a:cubicBezTo>
                    <a:cubicBezTo>
                      <a:pt x="1914807" y="975618"/>
                      <a:pt x="2037304" y="927892"/>
                      <a:pt x="2159802" y="878575"/>
                    </a:cubicBezTo>
                    <a:cubicBezTo>
                      <a:pt x="2202756" y="829258"/>
                      <a:pt x="2236164" y="762441"/>
                      <a:pt x="2250482" y="668579"/>
                    </a:cubicBezTo>
                    <a:cubicBezTo>
                      <a:pt x="2301390" y="356767"/>
                      <a:pt x="1981624" y="65636"/>
                      <a:pt x="1583904" y="8365"/>
                    </a:cubicBezTo>
                    <a:close/>
                  </a:path>
                </a:pathLst>
              </a:custGeom>
              <a:solidFill>
                <a:srgbClr val="FFD7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id="{12AD3259-7969-42F2-9536-91DC04ABD15C}"/>
                  </a:ext>
                </a:extLst>
              </p:cNvPr>
              <p:cNvSpPr/>
              <p:nvPr/>
            </p:nvSpPr>
            <p:spPr>
              <a:xfrm>
                <a:off x="7958066" y="2967381"/>
                <a:ext cx="2077686" cy="934752"/>
              </a:xfrm>
              <a:custGeom>
                <a:avLst/>
                <a:gdLst>
                  <a:gd name="connsiteX0" fmla="*/ 1469971 w 2077686"/>
                  <a:gd name="connsiteY0" fmla="*/ 278404 h 934752"/>
                  <a:gd name="connsiteX1" fmla="*/ 1333156 w 2077686"/>
                  <a:gd name="connsiteY1" fmla="*/ 249768 h 934752"/>
                  <a:gd name="connsiteX2" fmla="*/ 0 w 2077686"/>
                  <a:gd name="connsiteY2" fmla="*/ 389765 h 934752"/>
                  <a:gd name="connsiteX3" fmla="*/ 1665649 w 2077686"/>
                  <a:gd name="connsiteY3" fmla="*/ 855892 h 934752"/>
                  <a:gd name="connsiteX4" fmla="*/ 1831100 w 2077686"/>
                  <a:gd name="connsiteY4" fmla="*/ 372266 h 934752"/>
                  <a:gd name="connsiteX5" fmla="*/ 1753148 w 2077686"/>
                  <a:gd name="connsiteY5" fmla="*/ 206814 h 934752"/>
                  <a:gd name="connsiteX6" fmla="*/ 2077686 w 2077686"/>
                  <a:gd name="connsiteY6" fmla="*/ 0 h 934752"/>
                  <a:gd name="connsiteX7" fmla="*/ 1707012 w 2077686"/>
                  <a:gd name="connsiteY7" fmla="*/ 138406 h 934752"/>
                  <a:gd name="connsiteX8" fmla="*/ 1469971 w 2077686"/>
                  <a:gd name="connsiteY8" fmla="*/ 278404 h 9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686" h="934752">
                    <a:moveTo>
                      <a:pt x="1469971" y="278404"/>
                    </a:moveTo>
                    <a:cubicBezTo>
                      <a:pt x="1419063" y="278404"/>
                      <a:pt x="1372928" y="267268"/>
                      <a:pt x="1333156" y="249768"/>
                    </a:cubicBezTo>
                    <a:cubicBezTo>
                      <a:pt x="897255" y="361129"/>
                      <a:pt x="450219" y="412037"/>
                      <a:pt x="0" y="389765"/>
                    </a:cubicBezTo>
                    <a:cubicBezTo>
                      <a:pt x="300676" y="960890"/>
                      <a:pt x="1333156" y="1018162"/>
                      <a:pt x="1665649" y="855892"/>
                    </a:cubicBezTo>
                    <a:cubicBezTo>
                      <a:pt x="2044278" y="671350"/>
                      <a:pt x="1975870" y="419992"/>
                      <a:pt x="1831100" y="372266"/>
                    </a:cubicBezTo>
                    <a:cubicBezTo>
                      <a:pt x="1686330" y="324539"/>
                      <a:pt x="1718148" y="237041"/>
                      <a:pt x="1753148" y="206814"/>
                    </a:cubicBezTo>
                    <a:cubicBezTo>
                      <a:pt x="1831100" y="143179"/>
                      <a:pt x="1979052" y="116134"/>
                      <a:pt x="2077686" y="0"/>
                    </a:cubicBezTo>
                    <a:cubicBezTo>
                      <a:pt x="1955189" y="50908"/>
                      <a:pt x="1831100" y="97044"/>
                      <a:pt x="1707012" y="138406"/>
                    </a:cubicBezTo>
                    <a:cubicBezTo>
                      <a:pt x="1689512" y="217950"/>
                      <a:pt x="1590878" y="278404"/>
                      <a:pt x="1469971" y="278404"/>
                    </a:cubicBezTo>
                    <a:close/>
                  </a:path>
                </a:pathLst>
              </a:custGeom>
              <a:solidFill>
                <a:srgbClr val="F4C5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83" name="Freeform: Shape 3882">
              <a:extLst>
                <a:ext uri="{FF2B5EF4-FFF2-40B4-BE49-F238E27FC236}">
                  <a16:creationId xmlns:a16="http://schemas.microsoft.com/office/drawing/2014/main" id="{CF6B287F-A607-4E44-B096-785820D9DECA}"/>
                </a:ext>
              </a:extLst>
            </p:cNvPr>
            <p:cNvSpPr/>
            <p:nvPr/>
          </p:nvSpPr>
          <p:spPr>
            <a:xfrm>
              <a:off x="7986702" y="2811449"/>
              <a:ext cx="343629" cy="318201"/>
            </a:xfrm>
            <a:custGeom>
              <a:avLst/>
              <a:gdLst>
                <a:gd name="connsiteX0" fmla="*/ 343629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29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29" y="159114"/>
                  </a:moveTo>
                  <a:cubicBezTo>
                    <a:pt x="343629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6" y="-1565"/>
                    <a:pt x="343629" y="70025"/>
                    <a:pt x="343629" y="159114"/>
                  </a:cubicBezTo>
                  <a:close/>
                </a:path>
              </a:pathLst>
            </a:custGeom>
            <a:solidFill>
              <a:srgbClr val="7C3DB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4" name="Freeform: Shape 3883">
              <a:extLst>
                <a:ext uri="{FF2B5EF4-FFF2-40B4-BE49-F238E27FC236}">
                  <a16:creationId xmlns:a16="http://schemas.microsoft.com/office/drawing/2014/main" id="{8FC5D57C-39AC-463B-8955-60B731E32B70}"/>
                </a:ext>
              </a:extLst>
            </p:cNvPr>
            <p:cNvSpPr/>
            <p:nvPr/>
          </p:nvSpPr>
          <p:spPr>
            <a:xfrm>
              <a:off x="8214198" y="2448729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7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5" name="Freeform: Shape 3884">
              <a:extLst>
                <a:ext uri="{FF2B5EF4-FFF2-40B4-BE49-F238E27FC236}">
                  <a16:creationId xmlns:a16="http://schemas.microsoft.com/office/drawing/2014/main" id="{F08E6C29-97C2-45C5-8A82-9F7E5AC189CA}"/>
                </a:ext>
              </a:extLst>
            </p:cNvPr>
            <p:cNvSpPr/>
            <p:nvPr/>
          </p:nvSpPr>
          <p:spPr>
            <a:xfrm>
              <a:off x="8626235" y="2268960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6" name="Freeform: Shape 3885">
              <a:extLst>
                <a:ext uri="{FF2B5EF4-FFF2-40B4-BE49-F238E27FC236}">
                  <a16:creationId xmlns:a16="http://schemas.microsoft.com/office/drawing/2014/main" id="{2C55C673-6B5F-4914-911E-30E1E93DB15A}"/>
                </a:ext>
              </a:extLst>
            </p:cNvPr>
            <p:cNvSpPr/>
            <p:nvPr/>
          </p:nvSpPr>
          <p:spPr>
            <a:xfrm>
              <a:off x="9100317" y="2186261"/>
              <a:ext cx="343629" cy="318175"/>
            </a:xfrm>
            <a:custGeom>
              <a:avLst/>
              <a:gdLst>
                <a:gd name="connsiteX0" fmla="*/ 343629 w 343629"/>
                <a:gd name="connsiteY0" fmla="*/ 159088 h 318175"/>
                <a:gd name="connsiteX1" fmla="*/ 171815 w 343629"/>
                <a:gd name="connsiteY1" fmla="*/ 318176 h 318175"/>
                <a:gd name="connsiteX2" fmla="*/ 0 w 343629"/>
                <a:gd name="connsiteY2" fmla="*/ 159088 h 318175"/>
                <a:gd name="connsiteX3" fmla="*/ 171815 w 343629"/>
                <a:gd name="connsiteY3" fmla="*/ 0 h 318175"/>
                <a:gd name="connsiteX4" fmla="*/ 343629 w 343629"/>
                <a:gd name="connsiteY4" fmla="*/ 159088 h 3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175">
                  <a:moveTo>
                    <a:pt x="343629" y="159088"/>
                  </a:moveTo>
                  <a:cubicBezTo>
                    <a:pt x="343629" y="246586"/>
                    <a:pt x="267267" y="318176"/>
                    <a:pt x="171815" y="318176"/>
                  </a:cubicBezTo>
                  <a:cubicBezTo>
                    <a:pt x="76362" y="318176"/>
                    <a:pt x="0" y="246586"/>
                    <a:pt x="0" y="159088"/>
                  </a:cubicBezTo>
                  <a:cubicBezTo>
                    <a:pt x="0" y="71589"/>
                    <a:pt x="76362" y="0"/>
                    <a:pt x="171815" y="0"/>
                  </a:cubicBezTo>
                  <a:cubicBezTo>
                    <a:pt x="265676" y="0"/>
                    <a:pt x="343629" y="71589"/>
                    <a:pt x="343629" y="159088"/>
                  </a:cubicBezTo>
                  <a:close/>
                </a:path>
              </a:pathLst>
            </a:custGeom>
            <a:solidFill>
              <a:srgbClr val="FF642E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7" name="Freeform: Shape 3886">
              <a:extLst>
                <a:ext uri="{FF2B5EF4-FFF2-40B4-BE49-F238E27FC236}">
                  <a16:creationId xmlns:a16="http://schemas.microsoft.com/office/drawing/2014/main" id="{DB3F51AF-3D5C-4227-8AC7-94A7AE026CA5}"/>
                </a:ext>
              </a:extLst>
            </p:cNvPr>
            <p:cNvSpPr/>
            <p:nvPr/>
          </p:nvSpPr>
          <p:spPr>
            <a:xfrm>
              <a:off x="9555307" y="2346913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EB281D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8" name="Graphic 378">
              <a:extLst>
                <a:ext uri="{FF2B5EF4-FFF2-40B4-BE49-F238E27FC236}">
                  <a16:creationId xmlns:a16="http://schemas.microsoft.com/office/drawing/2014/main" id="{57A82701-7C63-4F7F-8B9C-D99CC1A4A708}"/>
                </a:ext>
              </a:extLst>
            </p:cNvPr>
            <p:cNvGrpSpPr/>
            <p:nvPr/>
          </p:nvGrpSpPr>
          <p:grpSpPr>
            <a:xfrm>
              <a:off x="8465527" y="3283966"/>
              <a:ext cx="1037281" cy="404082"/>
              <a:chOff x="8465527" y="3283966"/>
              <a:chExt cx="1037281" cy="404082"/>
            </a:xfrm>
          </p:grpSpPr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id="{81F40E94-F6FC-4644-8855-6F3E81C211CB}"/>
                  </a:ext>
                </a:extLst>
              </p:cNvPr>
              <p:cNvSpPr/>
              <p:nvPr/>
            </p:nvSpPr>
            <p:spPr>
              <a:xfrm>
                <a:off x="8465527" y="3540040"/>
                <a:ext cx="278432" cy="140111"/>
              </a:xfrm>
              <a:custGeom>
                <a:avLst/>
                <a:gdLst>
                  <a:gd name="connsiteX0" fmla="*/ 278433 w 278432"/>
                  <a:gd name="connsiteY0" fmla="*/ 71647 h 140111"/>
                  <a:gd name="connsiteX1" fmla="*/ 138436 w 278432"/>
                  <a:gd name="connsiteY1" fmla="*/ 140054 h 140111"/>
                  <a:gd name="connsiteX2" fmla="*/ 29 w 278432"/>
                  <a:gd name="connsiteY2" fmla="*/ 68465 h 140111"/>
                  <a:gd name="connsiteX3" fmla="*/ 140027 w 278432"/>
                  <a:gd name="connsiteY3" fmla="*/ 57 h 140111"/>
                  <a:gd name="connsiteX4" fmla="*/ 278433 w 278432"/>
                  <a:gd name="connsiteY4" fmla="*/ 71647 h 1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32" h="140111">
                    <a:moveTo>
                      <a:pt x="278433" y="71647"/>
                    </a:moveTo>
                    <a:cubicBezTo>
                      <a:pt x="278433" y="109828"/>
                      <a:pt x="214798" y="141645"/>
                      <a:pt x="138436" y="140054"/>
                    </a:cubicBezTo>
                    <a:cubicBezTo>
                      <a:pt x="62074" y="140054"/>
                      <a:pt x="-1561" y="108237"/>
                      <a:pt x="29" y="68465"/>
                    </a:cubicBezTo>
                    <a:cubicBezTo>
                      <a:pt x="29" y="30284"/>
                      <a:pt x="63664" y="-1534"/>
                      <a:pt x="140027" y="57"/>
                    </a:cubicBezTo>
                    <a:cubicBezTo>
                      <a:pt x="216389" y="57"/>
                      <a:pt x="278433" y="33465"/>
                      <a:pt x="278433" y="71647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id="{FCC73D2F-C613-409B-9EF9-3760089AF497}"/>
                  </a:ext>
                </a:extLst>
              </p:cNvPr>
              <p:cNvSpPr/>
              <p:nvPr/>
            </p:nvSpPr>
            <p:spPr>
              <a:xfrm>
                <a:off x="9224405" y="3547992"/>
                <a:ext cx="278403" cy="140057"/>
              </a:xfrm>
              <a:custGeom>
                <a:avLst/>
                <a:gdLst>
                  <a:gd name="connsiteX0" fmla="*/ 0 w 278403"/>
                  <a:gd name="connsiteY0" fmla="*/ 68468 h 140057"/>
                  <a:gd name="connsiteX1" fmla="*/ 138407 w 278403"/>
                  <a:gd name="connsiteY1" fmla="*/ 140057 h 140057"/>
                  <a:gd name="connsiteX2" fmla="*/ 278404 w 278403"/>
                  <a:gd name="connsiteY2" fmla="*/ 71650 h 140057"/>
                  <a:gd name="connsiteX3" fmla="*/ 139997 w 278403"/>
                  <a:gd name="connsiteY3" fmla="*/ 60 h 140057"/>
                  <a:gd name="connsiteX4" fmla="*/ 0 w 278403"/>
                  <a:gd name="connsiteY4" fmla="*/ 68468 h 14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03" h="140057">
                    <a:moveTo>
                      <a:pt x="0" y="68468"/>
                    </a:moveTo>
                    <a:cubicBezTo>
                      <a:pt x="0" y="106649"/>
                      <a:pt x="62044" y="138466"/>
                      <a:pt x="138407" y="140057"/>
                    </a:cubicBezTo>
                    <a:cubicBezTo>
                      <a:pt x="214769" y="140057"/>
                      <a:pt x="278404" y="109830"/>
                      <a:pt x="278404" y="71650"/>
                    </a:cubicBezTo>
                    <a:cubicBezTo>
                      <a:pt x="278404" y="33468"/>
                      <a:pt x="216359" y="1651"/>
                      <a:pt x="139997" y="60"/>
                    </a:cubicBezTo>
                    <a:cubicBezTo>
                      <a:pt x="63635" y="-1531"/>
                      <a:pt x="0" y="28696"/>
                      <a:pt x="0" y="6846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91" name="Graphic 378">
                <a:extLst>
                  <a:ext uri="{FF2B5EF4-FFF2-40B4-BE49-F238E27FC236}">
                    <a16:creationId xmlns:a16="http://schemas.microsoft.com/office/drawing/2014/main" id="{86026CF0-A09B-49BA-A881-28BCFF337D5E}"/>
                  </a:ext>
                </a:extLst>
              </p:cNvPr>
              <p:cNvGrpSpPr/>
              <p:nvPr/>
            </p:nvGrpSpPr>
            <p:grpSpPr>
              <a:xfrm>
                <a:off x="8809186" y="3390555"/>
                <a:ext cx="354766" cy="178178"/>
                <a:chOff x="8809186" y="3390555"/>
                <a:chExt cx="354766" cy="178178"/>
              </a:xfrm>
            </p:grpSpPr>
            <p:sp>
              <p:nvSpPr>
                <p:cNvPr id="3892" name="Freeform: Shape 3891">
                  <a:extLst>
                    <a:ext uri="{FF2B5EF4-FFF2-40B4-BE49-F238E27FC236}">
                      <a16:creationId xmlns:a16="http://schemas.microsoft.com/office/drawing/2014/main" id="{046829F8-1E2D-4B8A-861E-FFB7B189E1D7}"/>
                    </a:ext>
                  </a:extLst>
                </p:cNvPr>
                <p:cNvSpPr/>
                <p:nvPr/>
              </p:nvSpPr>
              <p:spPr>
                <a:xfrm>
                  <a:off x="8831458" y="3463735"/>
                  <a:ext cx="307039" cy="104998"/>
                </a:xfrm>
                <a:custGeom>
                  <a:avLst/>
                  <a:gdLst>
                    <a:gd name="connsiteX0" fmla="*/ 0 w 307039"/>
                    <a:gd name="connsiteY0" fmla="*/ 15909 h 104998"/>
                    <a:gd name="connsiteX1" fmla="*/ 152724 w 307039"/>
                    <a:gd name="connsiteY1" fmla="*/ 104998 h 104998"/>
                    <a:gd name="connsiteX2" fmla="*/ 307040 w 307039"/>
                    <a:gd name="connsiteY2" fmla="*/ 15909 h 104998"/>
                    <a:gd name="connsiteX3" fmla="*/ 152724 w 307039"/>
                    <a:gd name="connsiteY3" fmla="*/ 0 h 104998"/>
                    <a:gd name="connsiteX4" fmla="*/ 0 w 307039"/>
                    <a:gd name="connsiteY4" fmla="*/ 1590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9" h="104998">
                      <a:moveTo>
                        <a:pt x="0" y="15909"/>
                      </a:moveTo>
                      <a:cubicBezTo>
                        <a:pt x="30227" y="68408"/>
                        <a:pt x="87498" y="104998"/>
                        <a:pt x="152724" y="104998"/>
                      </a:cubicBezTo>
                      <a:cubicBezTo>
                        <a:pt x="219541" y="104998"/>
                        <a:pt x="276813" y="69999"/>
                        <a:pt x="307040" y="15909"/>
                      </a:cubicBezTo>
                      <a:cubicBezTo>
                        <a:pt x="270449" y="7954"/>
                        <a:pt x="221132" y="0"/>
                        <a:pt x="152724" y="0"/>
                      </a:cubicBezTo>
                      <a:cubicBezTo>
                        <a:pt x="81135" y="0"/>
                        <a:pt x="33409" y="7954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93" name="Freeform: Shape 3892">
                  <a:extLst>
                    <a:ext uri="{FF2B5EF4-FFF2-40B4-BE49-F238E27FC236}">
                      <a16:creationId xmlns:a16="http://schemas.microsoft.com/office/drawing/2014/main" id="{F459AB66-13C3-4374-8B41-B6B398F5463E}"/>
                    </a:ext>
                  </a:extLst>
                </p:cNvPr>
                <p:cNvSpPr/>
                <p:nvPr/>
              </p:nvSpPr>
              <p:spPr>
                <a:xfrm>
                  <a:off x="8809186" y="3390555"/>
                  <a:ext cx="354766" cy="90680"/>
                </a:xfrm>
                <a:custGeom>
                  <a:avLst/>
                  <a:gdLst>
                    <a:gd name="connsiteX0" fmla="*/ 0 w 354766"/>
                    <a:gd name="connsiteY0" fmla="*/ 0 h 90680"/>
                    <a:gd name="connsiteX1" fmla="*/ 23863 w 354766"/>
                    <a:gd name="connsiteY1" fmla="*/ 89089 h 90680"/>
                    <a:gd name="connsiteX2" fmla="*/ 176588 w 354766"/>
                    <a:gd name="connsiteY2" fmla="*/ 74771 h 90680"/>
                    <a:gd name="connsiteX3" fmla="*/ 330903 w 354766"/>
                    <a:gd name="connsiteY3" fmla="*/ 90680 h 90680"/>
                    <a:gd name="connsiteX4" fmla="*/ 354766 w 354766"/>
                    <a:gd name="connsiteY4" fmla="*/ 3182 h 90680"/>
                    <a:gd name="connsiteX5" fmla="*/ 0 w 354766"/>
                    <a:gd name="connsiteY5" fmla="*/ 0 h 9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766" h="90680">
                      <a:moveTo>
                        <a:pt x="0" y="0"/>
                      </a:moveTo>
                      <a:cubicBezTo>
                        <a:pt x="0" y="31818"/>
                        <a:pt x="7954" y="62045"/>
                        <a:pt x="23863" y="89089"/>
                      </a:cubicBezTo>
                      <a:cubicBezTo>
                        <a:pt x="55681" y="81135"/>
                        <a:pt x="104998" y="73180"/>
                        <a:pt x="176588" y="74771"/>
                      </a:cubicBezTo>
                      <a:cubicBezTo>
                        <a:pt x="244995" y="74771"/>
                        <a:pt x="294312" y="82726"/>
                        <a:pt x="330903" y="90680"/>
                      </a:cubicBezTo>
                      <a:cubicBezTo>
                        <a:pt x="345221" y="65226"/>
                        <a:pt x="354766" y="35000"/>
                        <a:pt x="354766" y="318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id="{CECD16C1-460F-4616-AD19-927FBB37F9B8}"/>
                  </a:ext>
                </a:extLst>
              </p:cNvPr>
              <p:cNvSpPr/>
              <p:nvPr/>
            </p:nvSpPr>
            <p:spPr>
              <a:xfrm>
                <a:off x="8591236" y="3283966"/>
                <a:ext cx="154367" cy="154314"/>
              </a:xfrm>
              <a:custGeom>
                <a:avLst/>
                <a:gdLst>
                  <a:gd name="connsiteX0" fmla="*/ 154315 w 154367"/>
                  <a:gd name="connsiteY0" fmla="*/ 77953 h 154314"/>
                  <a:gd name="connsiteX1" fmla="*/ 76362 w 154367"/>
                  <a:gd name="connsiteY1" fmla="*/ 154315 h 154314"/>
                  <a:gd name="connsiteX2" fmla="*/ 0 w 154367"/>
                  <a:gd name="connsiteY2" fmla="*/ 76362 h 154314"/>
                  <a:gd name="connsiteX3" fmla="*/ 77953 w 154367"/>
                  <a:gd name="connsiteY3" fmla="*/ 0 h 154314"/>
                  <a:gd name="connsiteX4" fmla="*/ 154315 w 154367"/>
                  <a:gd name="connsiteY4" fmla="*/ 77953 h 1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67" h="154314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8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6" y="1591"/>
                      <a:pt x="155906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id="{E70757E1-7FB8-44F0-878C-91E62CAE0D2D}"/>
                  </a:ext>
                </a:extLst>
              </p:cNvPr>
              <p:cNvSpPr/>
              <p:nvPr/>
            </p:nvSpPr>
            <p:spPr>
              <a:xfrm>
                <a:off x="9225996" y="3290330"/>
                <a:ext cx="154314" cy="154315"/>
              </a:xfrm>
              <a:custGeom>
                <a:avLst/>
                <a:gdLst>
                  <a:gd name="connsiteX0" fmla="*/ 154315 w 154314"/>
                  <a:gd name="connsiteY0" fmla="*/ 77953 h 154315"/>
                  <a:gd name="connsiteX1" fmla="*/ 76362 w 154314"/>
                  <a:gd name="connsiteY1" fmla="*/ 154315 h 154315"/>
                  <a:gd name="connsiteX2" fmla="*/ 0 w 154314"/>
                  <a:gd name="connsiteY2" fmla="*/ 76362 h 154315"/>
                  <a:gd name="connsiteX3" fmla="*/ 77953 w 154314"/>
                  <a:gd name="connsiteY3" fmla="*/ 0 h 154315"/>
                  <a:gd name="connsiteX4" fmla="*/ 154315 w 154314"/>
                  <a:gd name="connsiteY4" fmla="*/ 77953 h 1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14" h="154315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9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7" y="1591"/>
                      <a:pt x="154315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46" name="Group 4045">
            <a:extLst>
              <a:ext uri="{FF2B5EF4-FFF2-40B4-BE49-F238E27FC236}">
                <a16:creationId xmlns:a16="http://schemas.microsoft.com/office/drawing/2014/main" id="{FD592144-9035-4717-BF32-FFF0AA64968B}"/>
              </a:ext>
            </a:extLst>
          </p:cNvPr>
          <p:cNvGrpSpPr/>
          <p:nvPr/>
        </p:nvGrpSpPr>
        <p:grpSpPr>
          <a:xfrm>
            <a:off x="4190169" y="4374243"/>
            <a:ext cx="3554959" cy="2160299"/>
            <a:chOff x="-4572948" y="4374243"/>
            <a:chExt cx="3554959" cy="2160299"/>
          </a:xfrm>
        </p:grpSpPr>
        <p:sp>
          <p:nvSpPr>
            <p:cNvPr id="3899" name="Freeform: Shape 3898">
              <a:extLst>
                <a:ext uri="{FF2B5EF4-FFF2-40B4-BE49-F238E27FC236}">
                  <a16:creationId xmlns:a16="http://schemas.microsoft.com/office/drawing/2014/main" id="{19B3A6F3-E32D-4D1F-9ACE-8588CB3A99C8}"/>
                </a:ext>
              </a:extLst>
            </p:cNvPr>
            <p:cNvSpPr/>
            <p:nvPr/>
          </p:nvSpPr>
          <p:spPr>
            <a:xfrm>
              <a:off x="-4572948" y="4414090"/>
              <a:ext cx="3554959" cy="2120452"/>
            </a:xfrm>
            <a:custGeom>
              <a:avLst/>
              <a:gdLst>
                <a:gd name="connsiteX0" fmla="*/ 0 w 3554959"/>
                <a:gd name="connsiteY0" fmla="*/ 0 h 2120452"/>
                <a:gd name="connsiteX1" fmla="*/ 3554960 w 3554959"/>
                <a:gd name="connsiteY1" fmla="*/ 0 h 2120452"/>
                <a:gd name="connsiteX2" fmla="*/ 3554960 w 3554959"/>
                <a:gd name="connsiteY2" fmla="*/ 2120452 h 2120452"/>
                <a:gd name="connsiteX3" fmla="*/ 0 w 3554959"/>
                <a:gd name="connsiteY3" fmla="*/ 2120452 h 21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2120452">
                  <a:moveTo>
                    <a:pt x="0" y="0"/>
                  </a:moveTo>
                  <a:lnTo>
                    <a:pt x="3554960" y="0"/>
                  </a:lnTo>
                  <a:lnTo>
                    <a:pt x="3554960" y="2120452"/>
                  </a:lnTo>
                  <a:lnTo>
                    <a:pt x="0" y="2120452"/>
                  </a:lnTo>
                  <a:close/>
                </a:path>
              </a:pathLst>
            </a:custGeom>
            <a:solidFill>
              <a:srgbClr val="FF98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4" name="Graphic 377">
              <a:extLst>
                <a:ext uri="{FF2B5EF4-FFF2-40B4-BE49-F238E27FC236}">
                  <a16:creationId xmlns:a16="http://schemas.microsoft.com/office/drawing/2014/main" id="{9EA74AA5-2519-4C6C-9EFD-0F643DAEB1F1}"/>
                </a:ext>
              </a:extLst>
            </p:cNvPr>
            <p:cNvGrpSpPr/>
            <p:nvPr/>
          </p:nvGrpSpPr>
          <p:grpSpPr>
            <a:xfrm>
              <a:off x="-4345249" y="4414090"/>
              <a:ext cx="3327260" cy="2120452"/>
              <a:chOff x="4544796" y="4414090"/>
              <a:chExt cx="3327260" cy="2120452"/>
            </a:xfrm>
            <a:solidFill>
              <a:srgbClr val="FF8200"/>
            </a:solidFill>
          </p:grpSpPr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id="{C0C3A51D-5487-4D19-A8FE-EAC98E33DEBF}"/>
                  </a:ext>
                </a:extLst>
              </p:cNvPr>
              <p:cNvSpPr/>
              <p:nvPr/>
            </p:nvSpPr>
            <p:spPr>
              <a:xfrm>
                <a:off x="4544796" y="4414090"/>
                <a:ext cx="3099560" cy="2120452"/>
              </a:xfrm>
              <a:custGeom>
                <a:avLst/>
                <a:gdLst>
                  <a:gd name="connsiteX0" fmla="*/ 3099561 w 3099560"/>
                  <a:gd name="connsiteY0" fmla="*/ 0 h 2120452"/>
                  <a:gd name="connsiteX1" fmla="*/ 1166960 w 3099560"/>
                  <a:gd name="connsiteY1" fmla="*/ 0 h 2120452"/>
                  <a:gd name="connsiteX2" fmla="*/ 0 w 3099560"/>
                  <a:gd name="connsiteY2" fmla="*/ 1166960 h 2120452"/>
                  <a:gd name="connsiteX3" fmla="*/ 0 w 3099560"/>
                  <a:gd name="connsiteY3" fmla="*/ 2120452 h 2120452"/>
                  <a:gd name="connsiteX4" fmla="*/ 979108 w 3099560"/>
                  <a:gd name="connsiteY4" fmla="*/ 2120452 h 2120452"/>
                  <a:gd name="connsiteX5" fmla="*/ 3099561 w 3099560"/>
                  <a:gd name="connsiteY5" fmla="*/ 0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9560" h="2120452">
                    <a:moveTo>
                      <a:pt x="3099561" y="0"/>
                    </a:moveTo>
                    <a:lnTo>
                      <a:pt x="1166960" y="0"/>
                    </a:lnTo>
                    <a:cubicBezTo>
                      <a:pt x="862412" y="301702"/>
                      <a:pt x="341549" y="822565"/>
                      <a:pt x="0" y="1166960"/>
                    </a:cubicBezTo>
                    <a:lnTo>
                      <a:pt x="0" y="2120452"/>
                    </a:lnTo>
                    <a:lnTo>
                      <a:pt x="979108" y="2120452"/>
                    </a:lnTo>
                    <a:lnTo>
                      <a:pt x="3099561" y="0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id="{C168A7EB-C25E-44B7-B938-9153984F0E49}"/>
                  </a:ext>
                </a:extLst>
              </p:cNvPr>
              <p:cNvSpPr/>
              <p:nvPr/>
            </p:nvSpPr>
            <p:spPr>
              <a:xfrm>
                <a:off x="5606445" y="4414090"/>
                <a:ext cx="2265610" cy="2120452"/>
              </a:xfrm>
              <a:custGeom>
                <a:avLst/>
                <a:gdLst>
                  <a:gd name="connsiteX0" fmla="*/ 2265611 w 2265610"/>
                  <a:gd name="connsiteY0" fmla="*/ 182159 h 2120452"/>
                  <a:gd name="connsiteX1" fmla="*/ 2265611 w 2265610"/>
                  <a:gd name="connsiteY1" fmla="*/ 0 h 2120452"/>
                  <a:gd name="connsiteX2" fmla="*/ 2120453 w 2265610"/>
                  <a:gd name="connsiteY2" fmla="*/ 0 h 2120452"/>
                  <a:gd name="connsiteX3" fmla="*/ 0 w 2265610"/>
                  <a:gd name="connsiteY3" fmla="*/ 2120452 h 2120452"/>
                  <a:gd name="connsiteX4" fmla="*/ 330164 w 2265610"/>
                  <a:gd name="connsiteY4" fmla="*/ 2120452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610" h="2120452">
                    <a:moveTo>
                      <a:pt x="2265611" y="182159"/>
                    </a:moveTo>
                    <a:lnTo>
                      <a:pt x="2265611" y="0"/>
                    </a:lnTo>
                    <a:lnTo>
                      <a:pt x="2120453" y="0"/>
                    </a:lnTo>
                    <a:lnTo>
                      <a:pt x="0" y="2120452"/>
                    </a:lnTo>
                    <a:lnTo>
                      <a:pt x="330164" y="2120452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id="{68C5C577-0860-4EF1-A922-59287FF55194}"/>
                  </a:ext>
                </a:extLst>
              </p:cNvPr>
              <p:cNvSpPr/>
              <p:nvPr/>
            </p:nvSpPr>
            <p:spPr>
              <a:xfrm>
                <a:off x="6429010" y="5091496"/>
                <a:ext cx="1443046" cy="1443046"/>
              </a:xfrm>
              <a:custGeom>
                <a:avLst/>
                <a:gdLst>
                  <a:gd name="connsiteX0" fmla="*/ 1443046 w 1443046"/>
                  <a:gd name="connsiteY0" fmla="*/ 111004 h 1443046"/>
                  <a:gd name="connsiteX1" fmla="*/ 1443046 w 1443046"/>
                  <a:gd name="connsiteY1" fmla="*/ 0 h 1443046"/>
                  <a:gd name="connsiteX2" fmla="*/ 0 w 1443046"/>
                  <a:gd name="connsiteY2" fmla="*/ 1443046 h 1443046"/>
                  <a:gd name="connsiteX3" fmla="*/ 111004 w 1443046"/>
                  <a:gd name="connsiteY3" fmla="*/ 1443046 h 144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46" h="1443046">
                    <a:moveTo>
                      <a:pt x="1443046" y="111004"/>
                    </a:moveTo>
                    <a:lnTo>
                      <a:pt x="1443046" y="0"/>
                    </a:lnTo>
                    <a:lnTo>
                      <a:pt x="0" y="1443046"/>
                    </a:lnTo>
                    <a:lnTo>
                      <a:pt x="111004" y="1443046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08" name="Freeform: Shape 3907">
              <a:extLst>
                <a:ext uri="{FF2B5EF4-FFF2-40B4-BE49-F238E27FC236}">
                  <a16:creationId xmlns:a16="http://schemas.microsoft.com/office/drawing/2014/main" id="{77EFE7B0-35E0-427C-B5A0-69C1E1386BA2}"/>
                </a:ext>
              </a:extLst>
            </p:cNvPr>
            <p:cNvSpPr/>
            <p:nvPr/>
          </p:nvSpPr>
          <p:spPr>
            <a:xfrm>
              <a:off x="-4572948" y="4374243"/>
              <a:ext cx="3554959" cy="39847"/>
            </a:xfrm>
            <a:custGeom>
              <a:avLst/>
              <a:gdLst>
                <a:gd name="connsiteX0" fmla="*/ 0 w 3554959"/>
                <a:gd name="connsiteY0" fmla="*/ 0 h 39847"/>
                <a:gd name="connsiteX1" fmla="*/ 3554960 w 3554959"/>
                <a:gd name="connsiteY1" fmla="*/ 0 h 39847"/>
                <a:gd name="connsiteX2" fmla="*/ 3554960 w 3554959"/>
                <a:gd name="connsiteY2" fmla="*/ 39848 h 39847"/>
                <a:gd name="connsiteX3" fmla="*/ 0 w 3554959"/>
                <a:gd name="connsiteY3" fmla="*/ 39848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39847">
                  <a:moveTo>
                    <a:pt x="0" y="0"/>
                  </a:moveTo>
                  <a:lnTo>
                    <a:pt x="3554960" y="0"/>
                  </a:lnTo>
                  <a:lnTo>
                    <a:pt x="3554960" y="39848"/>
                  </a:lnTo>
                  <a:lnTo>
                    <a:pt x="0" y="39848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09" name="Freeform: Shape 3908">
              <a:extLst>
                <a:ext uri="{FF2B5EF4-FFF2-40B4-BE49-F238E27FC236}">
                  <a16:creationId xmlns:a16="http://schemas.microsoft.com/office/drawing/2014/main" id="{9D6B8497-8B32-4824-9016-91BFAB985BCD}"/>
                </a:ext>
              </a:extLst>
            </p:cNvPr>
            <p:cNvSpPr/>
            <p:nvPr/>
          </p:nvSpPr>
          <p:spPr>
            <a:xfrm>
              <a:off x="-4439175" y="4547864"/>
              <a:ext cx="3290258" cy="1864290"/>
            </a:xfrm>
            <a:custGeom>
              <a:avLst/>
              <a:gdLst>
                <a:gd name="connsiteX0" fmla="*/ 0 w 3290258"/>
                <a:gd name="connsiteY0" fmla="*/ 0 h 1864290"/>
                <a:gd name="connsiteX1" fmla="*/ 3290259 w 3290258"/>
                <a:gd name="connsiteY1" fmla="*/ 0 h 1864290"/>
                <a:gd name="connsiteX2" fmla="*/ 3290259 w 3290258"/>
                <a:gd name="connsiteY2" fmla="*/ 1864290 h 1864290"/>
                <a:gd name="connsiteX3" fmla="*/ 0 w 3290258"/>
                <a:gd name="connsiteY3" fmla="*/ 1864290 h 18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64290">
                  <a:moveTo>
                    <a:pt x="0" y="0"/>
                  </a:moveTo>
                  <a:lnTo>
                    <a:pt x="3290259" y="0"/>
                  </a:lnTo>
                  <a:lnTo>
                    <a:pt x="3290259" y="1864290"/>
                  </a:lnTo>
                  <a:lnTo>
                    <a:pt x="0" y="1864290"/>
                  </a:lnTo>
                  <a:close/>
                </a:path>
              </a:pathLst>
            </a:custGeom>
            <a:solidFill>
              <a:srgbClr val="FFCC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10" name="Freeform: Shape 3909">
              <a:extLst>
                <a:ext uri="{FF2B5EF4-FFF2-40B4-BE49-F238E27FC236}">
                  <a16:creationId xmlns:a16="http://schemas.microsoft.com/office/drawing/2014/main" id="{D644194D-023D-454B-939A-D2F5836D471D}"/>
                </a:ext>
              </a:extLst>
            </p:cNvPr>
            <p:cNvSpPr/>
            <p:nvPr/>
          </p:nvSpPr>
          <p:spPr>
            <a:xfrm>
              <a:off x="-4439175" y="4547864"/>
              <a:ext cx="3290258" cy="1855751"/>
            </a:xfrm>
            <a:custGeom>
              <a:avLst/>
              <a:gdLst>
                <a:gd name="connsiteX0" fmla="*/ 0 w 3290258"/>
                <a:gd name="connsiteY0" fmla="*/ 0 h 1855751"/>
                <a:gd name="connsiteX1" fmla="*/ 3290259 w 3290258"/>
                <a:gd name="connsiteY1" fmla="*/ 0 h 1855751"/>
                <a:gd name="connsiteX2" fmla="*/ 3290259 w 3290258"/>
                <a:gd name="connsiteY2" fmla="*/ 1855751 h 1855751"/>
                <a:gd name="connsiteX3" fmla="*/ 0 w 3290258"/>
                <a:gd name="connsiteY3" fmla="*/ 1855751 h 18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55751">
                  <a:moveTo>
                    <a:pt x="0" y="0"/>
                  </a:moveTo>
                  <a:lnTo>
                    <a:pt x="3290259" y="0"/>
                  </a:lnTo>
                  <a:lnTo>
                    <a:pt x="3290259" y="1855751"/>
                  </a:lnTo>
                  <a:lnTo>
                    <a:pt x="0" y="1855751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11" name="Graphic 377">
              <a:extLst>
                <a:ext uri="{FF2B5EF4-FFF2-40B4-BE49-F238E27FC236}">
                  <a16:creationId xmlns:a16="http://schemas.microsoft.com/office/drawing/2014/main" id="{15468B5A-77E8-441C-A671-3B0306B6F450}"/>
                </a:ext>
              </a:extLst>
            </p:cNvPr>
            <p:cNvGrpSpPr/>
            <p:nvPr/>
          </p:nvGrpSpPr>
          <p:grpSpPr>
            <a:xfrm>
              <a:off x="-4387943" y="4596250"/>
              <a:ext cx="3185061" cy="1758979"/>
              <a:chOff x="4502102" y="4596250"/>
              <a:chExt cx="3185061" cy="1758979"/>
            </a:xfrm>
          </p:grpSpPr>
          <p:grpSp>
            <p:nvGrpSpPr>
              <p:cNvPr id="3912" name="Graphic 377">
                <a:extLst>
                  <a:ext uri="{FF2B5EF4-FFF2-40B4-BE49-F238E27FC236}">
                    <a16:creationId xmlns:a16="http://schemas.microsoft.com/office/drawing/2014/main" id="{BE8FF7D2-54B4-4ACC-892B-00CF7CA18551}"/>
                  </a:ext>
                </a:extLst>
              </p:cNvPr>
              <p:cNvGrpSpPr/>
              <p:nvPr/>
            </p:nvGrpSpPr>
            <p:grpSpPr>
              <a:xfrm>
                <a:off x="4502102" y="5911215"/>
                <a:ext cx="3184947" cy="438321"/>
                <a:chOff x="4502102" y="5911215"/>
                <a:chExt cx="3184947" cy="438321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D4F40EEA-15DD-4F4B-9C3D-14610247515F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1 h 438321"/>
                    <a:gd name="connsiteX3" fmla="*/ 0 w 3184947"/>
                    <a:gd name="connsiteY3" fmla="*/ 438321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1"/>
                      </a:lnTo>
                      <a:lnTo>
                        <a:pt x="0" y="438321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177DFB72-99B2-4A2A-8428-7972A7BE14A0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5" name="Freeform: Shape 3914">
                  <a:extLst>
                    <a:ext uri="{FF2B5EF4-FFF2-40B4-BE49-F238E27FC236}">
                      <a16:creationId xmlns:a16="http://schemas.microsoft.com/office/drawing/2014/main" id="{46707A34-C3CF-4CD5-8B63-A0B205980A39}"/>
                    </a:ext>
                  </a:extLst>
                </p:cNvPr>
                <p:cNvSpPr/>
                <p:nvPr/>
              </p:nvSpPr>
              <p:spPr>
                <a:xfrm>
                  <a:off x="4502102" y="631822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FAC54DA6-3B21-486D-B452-5879A40A21D4}"/>
                    </a:ext>
                  </a:extLst>
                </p:cNvPr>
                <p:cNvSpPr/>
                <p:nvPr/>
              </p:nvSpPr>
              <p:spPr>
                <a:xfrm>
                  <a:off x="4599924" y="5977865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52129 h 326131"/>
                    <a:gd name="connsiteX1" fmla="*/ 1407842 w 3024508"/>
                    <a:gd name="connsiteY1" fmla="*/ 286284 h 326131"/>
                    <a:gd name="connsiteX2" fmla="*/ 1407842 w 3024508"/>
                    <a:gd name="connsiteY2" fmla="*/ 252129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2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52129 h 326131"/>
                    <a:gd name="connsiteX25" fmla="*/ 16028 w 3024508"/>
                    <a:gd name="connsiteY25" fmla="*/ 252129 h 326131"/>
                    <a:gd name="connsiteX26" fmla="*/ 16028 w 3024508"/>
                    <a:gd name="connsiteY26" fmla="*/ 286284 h 326131"/>
                    <a:gd name="connsiteX27" fmla="*/ 978059 w 3024508"/>
                    <a:gd name="connsiteY27" fmla="*/ 286284 h 326131"/>
                    <a:gd name="connsiteX28" fmla="*/ 978059 w 3024508"/>
                    <a:gd name="connsiteY28" fmla="*/ 252129 h 326131"/>
                    <a:gd name="connsiteX29" fmla="*/ 1558693 w 3024508"/>
                    <a:gd name="connsiteY29" fmla="*/ 81355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5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5814 h 326131"/>
                    <a:gd name="connsiteX38" fmla="*/ 1920166 w 3024508"/>
                    <a:gd name="connsiteY38" fmla="*/ 183819 h 326131"/>
                    <a:gd name="connsiteX39" fmla="*/ 1937243 w 3024508"/>
                    <a:gd name="connsiteY39" fmla="*/ 212282 h 326131"/>
                    <a:gd name="connsiteX40" fmla="*/ 1914473 w 3024508"/>
                    <a:gd name="connsiteY40" fmla="*/ 4506 h 326131"/>
                    <a:gd name="connsiteX41" fmla="*/ 1905935 w 3024508"/>
                    <a:gd name="connsiteY41" fmla="*/ 35814 h 326131"/>
                    <a:gd name="connsiteX42" fmla="*/ 1251298 w 3024508"/>
                    <a:gd name="connsiteY42" fmla="*/ 252129 h 326131"/>
                    <a:gd name="connsiteX43" fmla="*/ 1060600 w 3024508"/>
                    <a:gd name="connsiteY43" fmla="*/ 252129 h 326131"/>
                    <a:gd name="connsiteX44" fmla="*/ 1060600 w 3024508"/>
                    <a:gd name="connsiteY44" fmla="*/ 286284 h 326131"/>
                    <a:gd name="connsiteX45" fmla="*/ 1251298 w 3024508"/>
                    <a:gd name="connsiteY45" fmla="*/ 286284 h 326131"/>
                    <a:gd name="connsiteX46" fmla="*/ 1251298 w 3024508"/>
                    <a:gd name="connsiteY46" fmla="*/ 252129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6 h 326131"/>
                    <a:gd name="connsiteX53" fmla="*/ 2680113 w 3024508"/>
                    <a:gd name="connsiteY53" fmla="*/ 186666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6 h 326131"/>
                    <a:gd name="connsiteX57" fmla="*/ 2762654 w 3024508"/>
                    <a:gd name="connsiteY57" fmla="*/ 257822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2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30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2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72053 h 326131"/>
                    <a:gd name="connsiteX90" fmla="*/ 2367026 w 3024508"/>
                    <a:gd name="connsiteY90" fmla="*/ 306208 h 326131"/>
                    <a:gd name="connsiteX91" fmla="*/ 2367026 w 3024508"/>
                    <a:gd name="connsiteY91" fmla="*/ 272053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52129"/>
                      </a:moveTo>
                      <a:cubicBezTo>
                        <a:pt x="1387918" y="252129"/>
                        <a:pt x="1385072" y="286284"/>
                        <a:pt x="1407842" y="286284"/>
                      </a:cubicBezTo>
                      <a:cubicBezTo>
                        <a:pt x="1430612" y="283438"/>
                        <a:pt x="1430612" y="252129"/>
                        <a:pt x="1407842" y="252129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2"/>
                      </a:cubicBezTo>
                      <a:cubicBezTo>
                        <a:pt x="1860395" y="257822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52129"/>
                      </a:moveTo>
                      <a:lnTo>
                        <a:pt x="16028" y="252129"/>
                      </a:lnTo>
                      <a:cubicBezTo>
                        <a:pt x="-3896" y="252129"/>
                        <a:pt x="-6742" y="286284"/>
                        <a:pt x="16028" y="286284"/>
                      </a:cubicBezTo>
                      <a:lnTo>
                        <a:pt x="978059" y="286284"/>
                      </a:lnTo>
                      <a:cubicBezTo>
                        <a:pt x="1000829" y="283438"/>
                        <a:pt x="1000829" y="252129"/>
                        <a:pt x="978059" y="252129"/>
                      </a:cubicBezTo>
                      <a:close/>
                      <a:moveTo>
                        <a:pt x="1558693" y="81355"/>
                      </a:moveTo>
                      <a:cubicBezTo>
                        <a:pt x="1578616" y="81355"/>
                        <a:pt x="1581463" y="47199"/>
                        <a:pt x="1558693" y="47199"/>
                      </a:cubicBezTo>
                      <a:cubicBezTo>
                        <a:pt x="1538769" y="50046"/>
                        <a:pt x="1538769" y="81355"/>
                        <a:pt x="1558693" y="81355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7199"/>
                        <a:pt x="1365148" y="78508"/>
                        <a:pt x="1385072" y="78508"/>
                      </a:cubicBezTo>
                      <a:close/>
                      <a:moveTo>
                        <a:pt x="1905935" y="35814"/>
                      </a:moveTo>
                      <a:cubicBezTo>
                        <a:pt x="1962859" y="52892"/>
                        <a:pt x="1962859" y="149664"/>
                        <a:pt x="1920166" y="183819"/>
                      </a:cubicBezTo>
                      <a:cubicBezTo>
                        <a:pt x="1903088" y="195204"/>
                        <a:pt x="1920166" y="226513"/>
                        <a:pt x="1937243" y="212282"/>
                      </a:cubicBezTo>
                      <a:cubicBezTo>
                        <a:pt x="2005553" y="163895"/>
                        <a:pt x="2002707" y="30122"/>
                        <a:pt x="1914473" y="4506"/>
                      </a:cubicBezTo>
                      <a:cubicBezTo>
                        <a:pt x="1894550" y="-4033"/>
                        <a:pt x="1883164" y="27276"/>
                        <a:pt x="1905935" y="35814"/>
                      </a:cubicBezTo>
                      <a:close/>
                      <a:moveTo>
                        <a:pt x="1251298" y="252129"/>
                      </a:moveTo>
                      <a:lnTo>
                        <a:pt x="1060600" y="252129"/>
                      </a:lnTo>
                      <a:cubicBezTo>
                        <a:pt x="1040676" y="252129"/>
                        <a:pt x="1037830" y="286284"/>
                        <a:pt x="1060600" y="286284"/>
                      </a:cubicBezTo>
                      <a:lnTo>
                        <a:pt x="1251298" y="286284"/>
                      </a:lnTo>
                      <a:cubicBezTo>
                        <a:pt x="1271222" y="283438"/>
                        <a:pt x="1271222" y="252129"/>
                        <a:pt x="1251298" y="252129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6"/>
                      </a:moveTo>
                      <a:lnTo>
                        <a:pt x="2680113" y="186666"/>
                      </a:lnTo>
                      <a:cubicBezTo>
                        <a:pt x="2660189" y="186666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6"/>
                        <a:pt x="2793963" y="186666"/>
                      </a:cubicBezTo>
                      <a:close/>
                      <a:moveTo>
                        <a:pt x="2762654" y="257822"/>
                      </a:moveTo>
                      <a:cubicBezTo>
                        <a:pt x="2742731" y="257822"/>
                        <a:pt x="2739884" y="291976"/>
                        <a:pt x="2762654" y="291976"/>
                      </a:cubicBezTo>
                      <a:cubicBezTo>
                        <a:pt x="2782578" y="291976"/>
                        <a:pt x="2782578" y="257822"/>
                        <a:pt x="2762654" y="257822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8203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5"/>
                        <a:pt x="1831932" y="92739"/>
                      </a:cubicBezTo>
                      <a:cubicBezTo>
                        <a:pt x="1820547" y="112663"/>
                        <a:pt x="1851856" y="129741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1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30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32587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2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72053"/>
                      </a:moveTo>
                      <a:cubicBezTo>
                        <a:pt x="2347103" y="272053"/>
                        <a:pt x="2344256" y="306208"/>
                        <a:pt x="2367026" y="306208"/>
                      </a:cubicBezTo>
                      <a:cubicBezTo>
                        <a:pt x="2389796" y="303361"/>
                        <a:pt x="2389796" y="272053"/>
                        <a:pt x="2367026" y="272053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57CC0595-516C-4F54-8917-E37FA19C279C}"/>
                    </a:ext>
                  </a:extLst>
                </p:cNvPr>
                <p:cNvSpPr/>
                <p:nvPr/>
              </p:nvSpPr>
              <p:spPr>
                <a:xfrm>
                  <a:off x="4599924" y="5975019"/>
                  <a:ext cx="3024508" cy="323284"/>
                </a:xfrm>
                <a:custGeom>
                  <a:avLst/>
                  <a:gdLst>
                    <a:gd name="connsiteX0" fmla="*/ 1407842 w 3024508"/>
                    <a:gd name="connsiteY0" fmla="*/ 249282 h 323284"/>
                    <a:gd name="connsiteX1" fmla="*/ 1407842 w 3024508"/>
                    <a:gd name="connsiteY1" fmla="*/ 283438 h 323284"/>
                    <a:gd name="connsiteX2" fmla="*/ 1407842 w 3024508"/>
                    <a:gd name="connsiteY2" fmla="*/ 249282 h 323284"/>
                    <a:gd name="connsiteX3" fmla="*/ 1339532 w 3024508"/>
                    <a:gd name="connsiteY3" fmla="*/ 243590 h 323284"/>
                    <a:gd name="connsiteX4" fmla="*/ 1339532 w 3024508"/>
                    <a:gd name="connsiteY4" fmla="*/ 277745 h 323284"/>
                    <a:gd name="connsiteX5" fmla="*/ 1339532 w 3024508"/>
                    <a:gd name="connsiteY5" fmla="*/ 243590 h 323284"/>
                    <a:gd name="connsiteX6" fmla="*/ 1840471 w 3024508"/>
                    <a:gd name="connsiteY6" fmla="*/ 223666 h 323284"/>
                    <a:gd name="connsiteX7" fmla="*/ 1763622 w 3024508"/>
                    <a:gd name="connsiteY7" fmla="*/ 27276 h 323284"/>
                    <a:gd name="connsiteX8" fmla="*/ 1740852 w 3024508"/>
                    <a:gd name="connsiteY8" fmla="*/ 4506 h 323284"/>
                    <a:gd name="connsiteX9" fmla="*/ 1840471 w 3024508"/>
                    <a:gd name="connsiteY9" fmla="*/ 257821 h 323284"/>
                    <a:gd name="connsiteX10" fmla="*/ 1840471 w 3024508"/>
                    <a:gd name="connsiteY10" fmla="*/ 223666 h 323284"/>
                    <a:gd name="connsiteX11" fmla="*/ 1863241 w 3024508"/>
                    <a:gd name="connsiteY11" fmla="*/ 289130 h 323284"/>
                    <a:gd name="connsiteX12" fmla="*/ 1863241 w 3024508"/>
                    <a:gd name="connsiteY12" fmla="*/ 323285 h 323284"/>
                    <a:gd name="connsiteX13" fmla="*/ 1863241 w 3024508"/>
                    <a:gd name="connsiteY13" fmla="*/ 289130 h 323284"/>
                    <a:gd name="connsiteX14" fmla="*/ 1646926 w 3024508"/>
                    <a:gd name="connsiteY14" fmla="*/ 141125 h 323284"/>
                    <a:gd name="connsiteX15" fmla="*/ 642202 w 3024508"/>
                    <a:gd name="connsiteY15" fmla="*/ 141125 h 323284"/>
                    <a:gd name="connsiteX16" fmla="*/ 642202 w 3024508"/>
                    <a:gd name="connsiteY16" fmla="*/ 175280 h 323284"/>
                    <a:gd name="connsiteX17" fmla="*/ 1646926 w 3024508"/>
                    <a:gd name="connsiteY17" fmla="*/ 175280 h 323284"/>
                    <a:gd name="connsiteX18" fmla="*/ 1646926 w 3024508"/>
                    <a:gd name="connsiteY18" fmla="*/ 141125 h 323284"/>
                    <a:gd name="connsiteX19" fmla="*/ 98569 w 3024508"/>
                    <a:gd name="connsiteY19" fmla="*/ 87047 h 323284"/>
                    <a:gd name="connsiteX20" fmla="*/ 1248452 w 3024508"/>
                    <a:gd name="connsiteY20" fmla="*/ 87047 h 323284"/>
                    <a:gd name="connsiteX21" fmla="*/ 1248452 w 3024508"/>
                    <a:gd name="connsiteY21" fmla="*/ 52892 h 323284"/>
                    <a:gd name="connsiteX22" fmla="*/ 98569 w 3024508"/>
                    <a:gd name="connsiteY22" fmla="*/ 52892 h 323284"/>
                    <a:gd name="connsiteX23" fmla="*/ 98569 w 3024508"/>
                    <a:gd name="connsiteY23" fmla="*/ 87047 h 323284"/>
                    <a:gd name="connsiteX24" fmla="*/ 978059 w 3024508"/>
                    <a:gd name="connsiteY24" fmla="*/ 249282 h 323284"/>
                    <a:gd name="connsiteX25" fmla="*/ 16028 w 3024508"/>
                    <a:gd name="connsiteY25" fmla="*/ 249282 h 323284"/>
                    <a:gd name="connsiteX26" fmla="*/ 16028 w 3024508"/>
                    <a:gd name="connsiteY26" fmla="*/ 283438 h 323284"/>
                    <a:gd name="connsiteX27" fmla="*/ 978059 w 3024508"/>
                    <a:gd name="connsiteY27" fmla="*/ 283438 h 323284"/>
                    <a:gd name="connsiteX28" fmla="*/ 978059 w 3024508"/>
                    <a:gd name="connsiteY28" fmla="*/ 249282 h 323284"/>
                    <a:gd name="connsiteX29" fmla="*/ 1558693 w 3024508"/>
                    <a:gd name="connsiteY29" fmla="*/ 81354 h 323284"/>
                    <a:gd name="connsiteX30" fmla="*/ 1558693 w 3024508"/>
                    <a:gd name="connsiteY30" fmla="*/ 47199 h 323284"/>
                    <a:gd name="connsiteX31" fmla="*/ 1558693 w 3024508"/>
                    <a:gd name="connsiteY31" fmla="*/ 81354 h 323284"/>
                    <a:gd name="connsiteX32" fmla="*/ 1385072 w 3024508"/>
                    <a:gd name="connsiteY32" fmla="*/ 78508 h 323284"/>
                    <a:gd name="connsiteX33" fmla="*/ 1498921 w 3024508"/>
                    <a:gd name="connsiteY33" fmla="*/ 78508 h 323284"/>
                    <a:gd name="connsiteX34" fmla="*/ 1498921 w 3024508"/>
                    <a:gd name="connsiteY34" fmla="*/ 44353 h 323284"/>
                    <a:gd name="connsiteX35" fmla="*/ 1385072 w 3024508"/>
                    <a:gd name="connsiteY35" fmla="*/ 44353 h 323284"/>
                    <a:gd name="connsiteX36" fmla="*/ 1385072 w 3024508"/>
                    <a:gd name="connsiteY36" fmla="*/ 78508 h 323284"/>
                    <a:gd name="connsiteX37" fmla="*/ 1905935 w 3024508"/>
                    <a:gd name="connsiteY37" fmla="*/ 32968 h 323284"/>
                    <a:gd name="connsiteX38" fmla="*/ 1920166 w 3024508"/>
                    <a:gd name="connsiteY38" fmla="*/ 178126 h 323284"/>
                    <a:gd name="connsiteX39" fmla="*/ 1937243 w 3024508"/>
                    <a:gd name="connsiteY39" fmla="*/ 206589 h 323284"/>
                    <a:gd name="connsiteX40" fmla="*/ 1914473 w 3024508"/>
                    <a:gd name="connsiteY40" fmla="*/ 1659 h 323284"/>
                    <a:gd name="connsiteX41" fmla="*/ 1905935 w 3024508"/>
                    <a:gd name="connsiteY41" fmla="*/ 32968 h 323284"/>
                    <a:gd name="connsiteX42" fmla="*/ 1251298 w 3024508"/>
                    <a:gd name="connsiteY42" fmla="*/ 249282 h 323284"/>
                    <a:gd name="connsiteX43" fmla="*/ 1060600 w 3024508"/>
                    <a:gd name="connsiteY43" fmla="*/ 249282 h 323284"/>
                    <a:gd name="connsiteX44" fmla="*/ 1060600 w 3024508"/>
                    <a:gd name="connsiteY44" fmla="*/ 283438 h 323284"/>
                    <a:gd name="connsiteX45" fmla="*/ 1251298 w 3024508"/>
                    <a:gd name="connsiteY45" fmla="*/ 283438 h 323284"/>
                    <a:gd name="connsiteX46" fmla="*/ 1251298 w 3024508"/>
                    <a:gd name="connsiteY46" fmla="*/ 249282 h 323284"/>
                    <a:gd name="connsiteX47" fmla="*/ 2495107 w 3024508"/>
                    <a:gd name="connsiteY47" fmla="*/ 212282 h 323284"/>
                    <a:gd name="connsiteX48" fmla="*/ 2495107 w 3024508"/>
                    <a:gd name="connsiteY48" fmla="*/ 212282 h 323284"/>
                    <a:gd name="connsiteX49" fmla="*/ 2492261 w 3024508"/>
                    <a:gd name="connsiteY49" fmla="*/ 246436 h 323284"/>
                    <a:gd name="connsiteX50" fmla="*/ 2495107 w 3024508"/>
                    <a:gd name="connsiteY50" fmla="*/ 246436 h 323284"/>
                    <a:gd name="connsiteX51" fmla="*/ 2495107 w 3024508"/>
                    <a:gd name="connsiteY51" fmla="*/ 212282 h 323284"/>
                    <a:gd name="connsiteX52" fmla="*/ 2793963 w 3024508"/>
                    <a:gd name="connsiteY52" fmla="*/ 186665 h 323284"/>
                    <a:gd name="connsiteX53" fmla="*/ 2680113 w 3024508"/>
                    <a:gd name="connsiteY53" fmla="*/ 186665 h 323284"/>
                    <a:gd name="connsiteX54" fmla="*/ 2680113 w 3024508"/>
                    <a:gd name="connsiteY54" fmla="*/ 220820 h 323284"/>
                    <a:gd name="connsiteX55" fmla="*/ 2793963 w 3024508"/>
                    <a:gd name="connsiteY55" fmla="*/ 220820 h 323284"/>
                    <a:gd name="connsiteX56" fmla="*/ 2793963 w 3024508"/>
                    <a:gd name="connsiteY56" fmla="*/ 186665 h 323284"/>
                    <a:gd name="connsiteX57" fmla="*/ 2762654 w 3024508"/>
                    <a:gd name="connsiteY57" fmla="*/ 254975 h 323284"/>
                    <a:gd name="connsiteX58" fmla="*/ 2762654 w 3024508"/>
                    <a:gd name="connsiteY58" fmla="*/ 289130 h 323284"/>
                    <a:gd name="connsiteX59" fmla="*/ 2762654 w 3024508"/>
                    <a:gd name="connsiteY59" fmla="*/ 254975 h 323284"/>
                    <a:gd name="connsiteX60" fmla="*/ 3007431 w 3024508"/>
                    <a:gd name="connsiteY60" fmla="*/ 41507 h 323284"/>
                    <a:gd name="connsiteX61" fmla="*/ 2179174 w 3024508"/>
                    <a:gd name="connsiteY61" fmla="*/ 41507 h 323284"/>
                    <a:gd name="connsiteX62" fmla="*/ 2179174 w 3024508"/>
                    <a:gd name="connsiteY62" fmla="*/ 75662 h 323284"/>
                    <a:gd name="connsiteX63" fmla="*/ 3007431 w 3024508"/>
                    <a:gd name="connsiteY63" fmla="*/ 75662 h 323284"/>
                    <a:gd name="connsiteX64" fmla="*/ 3007431 w 3024508"/>
                    <a:gd name="connsiteY64" fmla="*/ 41507 h 323284"/>
                    <a:gd name="connsiteX65" fmla="*/ 2924890 w 3024508"/>
                    <a:gd name="connsiteY65" fmla="*/ 121201 h 323284"/>
                    <a:gd name="connsiteX66" fmla="*/ 2563417 w 3024508"/>
                    <a:gd name="connsiteY66" fmla="*/ 121201 h 323284"/>
                    <a:gd name="connsiteX67" fmla="*/ 2563417 w 3024508"/>
                    <a:gd name="connsiteY67" fmla="*/ 155357 h 323284"/>
                    <a:gd name="connsiteX68" fmla="*/ 2924890 w 3024508"/>
                    <a:gd name="connsiteY68" fmla="*/ 155357 h 323284"/>
                    <a:gd name="connsiteX69" fmla="*/ 2924890 w 3024508"/>
                    <a:gd name="connsiteY69" fmla="*/ 121201 h 323284"/>
                    <a:gd name="connsiteX70" fmla="*/ 1923012 w 3024508"/>
                    <a:gd name="connsiteY70" fmla="*/ 92739 h 323284"/>
                    <a:gd name="connsiteX71" fmla="*/ 1831932 w 3024508"/>
                    <a:gd name="connsiteY71" fmla="*/ 92739 h 323284"/>
                    <a:gd name="connsiteX72" fmla="*/ 1860395 w 3024508"/>
                    <a:gd name="connsiteY72" fmla="*/ 109817 h 323284"/>
                    <a:gd name="connsiteX73" fmla="*/ 1888857 w 3024508"/>
                    <a:gd name="connsiteY73" fmla="*/ 104124 h 323284"/>
                    <a:gd name="connsiteX74" fmla="*/ 1891703 w 3024508"/>
                    <a:gd name="connsiteY74" fmla="*/ 138279 h 323284"/>
                    <a:gd name="connsiteX75" fmla="*/ 1831932 w 3024508"/>
                    <a:gd name="connsiteY75" fmla="*/ 158203 h 323284"/>
                    <a:gd name="connsiteX76" fmla="*/ 1837625 w 3024508"/>
                    <a:gd name="connsiteY76" fmla="*/ 50045 h 323284"/>
                    <a:gd name="connsiteX77" fmla="*/ 1820547 w 3024508"/>
                    <a:gd name="connsiteY77" fmla="*/ 21583 h 323284"/>
                    <a:gd name="connsiteX78" fmla="*/ 1769315 w 3024508"/>
                    <a:gd name="connsiteY78" fmla="*/ 138279 h 323284"/>
                    <a:gd name="connsiteX79" fmla="*/ 1874626 w 3024508"/>
                    <a:gd name="connsiteY79" fmla="*/ 189512 h 323284"/>
                    <a:gd name="connsiteX80" fmla="*/ 1923012 w 3024508"/>
                    <a:gd name="connsiteY80" fmla="*/ 92739 h 323284"/>
                    <a:gd name="connsiteX81" fmla="*/ 2048247 w 3024508"/>
                    <a:gd name="connsiteY81" fmla="*/ 84201 h 323284"/>
                    <a:gd name="connsiteX82" fmla="*/ 2048247 w 3024508"/>
                    <a:gd name="connsiteY82" fmla="*/ 118355 h 323284"/>
                    <a:gd name="connsiteX83" fmla="*/ 2048247 w 3024508"/>
                    <a:gd name="connsiteY83" fmla="*/ 84201 h 323284"/>
                    <a:gd name="connsiteX84" fmla="*/ 2014092 w 3024508"/>
                    <a:gd name="connsiteY84" fmla="*/ 158203 h 323284"/>
                    <a:gd name="connsiteX85" fmla="*/ 1920166 w 3024508"/>
                    <a:gd name="connsiteY85" fmla="*/ 252129 h 323284"/>
                    <a:gd name="connsiteX86" fmla="*/ 1928704 w 3024508"/>
                    <a:gd name="connsiteY86" fmla="*/ 283438 h 323284"/>
                    <a:gd name="connsiteX87" fmla="*/ 2042554 w 3024508"/>
                    <a:gd name="connsiteY87" fmla="*/ 172434 h 323284"/>
                    <a:gd name="connsiteX88" fmla="*/ 2014092 w 3024508"/>
                    <a:gd name="connsiteY88" fmla="*/ 158203 h 323284"/>
                    <a:gd name="connsiteX89" fmla="*/ 2367026 w 3024508"/>
                    <a:gd name="connsiteY89" fmla="*/ 269206 h 323284"/>
                    <a:gd name="connsiteX90" fmla="*/ 2367026 w 3024508"/>
                    <a:gd name="connsiteY90" fmla="*/ 303361 h 323284"/>
                    <a:gd name="connsiteX91" fmla="*/ 2367026 w 3024508"/>
                    <a:gd name="connsiteY91" fmla="*/ 269206 h 323284"/>
                    <a:gd name="connsiteX92" fmla="*/ 2489415 w 3024508"/>
                    <a:gd name="connsiteY92" fmla="*/ 149664 h 323284"/>
                    <a:gd name="connsiteX93" fmla="*/ 2489415 w 3024508"/>
                    <a:gd name="connsiteY93" fmla="*/ 115509 h 323284"/>
                    <a:gd name="connsiteX94" fmla="*/ 2307255 w 3024508"/>
                    <a:gd name="connsiteY94" fmla="*/ 115509 h 323284"/>
                    <a:gd name="connsiteX95" fmla="*/ 2307255 w 3024508"/>
                    <a:gd name="connsiteY95" fmla="*/ 149664 h 323284"/>
                    <a:gd name="connsiteX96" fmla="*/ 2489415 w 3024508"/>
                    <a:gd name="connsiteY96" fmla="*/ 149664 h 323284"/>
                    <a:gd name="connsiteX97" fmla="*/ 2412566 w 3024508"/>
                    <a:gd name="connsiteY97" fmla="*/ 215128 h 323284"/>
                    <a:gd name="connsiteX98" fmla="*/ 2110864 w 3024508"/>
                    <a:gd name="connsiteY98" fmla="*/ 215128 h 323284"/>
                    <a:gd name="connsiteX99" fmla="*/ 2110864 w 3024508"/>
                    <a:gd name="connsiteY99" fmla="*/ 249282 h 323284"/>
                    <a:gd name="connsiteX100" fmla="*/ 2412566 w 3024508"/>
                    <a:gd name="connsiteY100" fmla="*/ 249282 h 323284"/>
                    <a:gd name="connsiteX101" fmla="*/ 2412566 w 3024508"/>
                    <a:gd name="connsiteY101" fmla="*/ 215128 h 32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4">
                      <a:moveTo>
                        <a:pt x="1407842" y="249282"/>
                      </a:moveTo>
                      <a:cubicBezTo>
                        <a:pt x="1387918" y="249282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2"/>
                        <a:pt x="1407842" y="249282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4899"/>
                        <a:pt x="1359456" y="243590"/>
                        <a:pt x="1339532" y="243590"/>
                      </a:cubicBezTo>
                      <a:close/>
                      <a:moveTo>
                        <a:pt x="1840471" y="223666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5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6"/>
                        <a:pt x="1840471" y="223666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2"/>
                      </a:moveTo>
                      <a:lnTo>
                        <a:pt x="16028" y="249282"/>
                      </a:lnTo>
                      <a:cubicBezTo>
                        <a:pt x="-3896" y="249282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2"/>
                        <a:pt x="978059" y="249282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2"/>
                      </a:moveTo>
                      <a:lnTo>
                        <a:pt x="1060600" y="249282"/>
                      </a:lnTo>
                      <a:cubicBezTo>
                        <a:pt x="1040676" y="249282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2"/>
                        <a:pt x="1251298" y="249282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17974"/>
                        <a:pt x="2813887" y="186665"/>
                        <a:pt x="2793963" y="186665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5"/>
                        <a:pt x="3030201" y="41507"/>
                        <a:pt x="3007431" y="41507"/>
                      </a:cubicBezTo>
                      <a:close/>
                      <a:moveTo>
                        <a:pt x="2924890" y="121201"/>
                      </a:moveTo>
                      <a:lnTo>
                        <a:pt x="2563417" y="121201"/>
                      </a:lnTo>
                      <a:cubicBezTo>
                        <a:pt x="2543493" y="121201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1"/>
                        <a:pt x="2924890" y="121201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38279"/>
                      </a:cubicBezTo>
                      <a:cubicBezTo>
                        <a:pt x="1880318" y="158203"/>
                        <a:pt x="1851856" y="166741"/>
                        <a:pt x="1831932" y="158203"/>
                      </a:cubicBezTo>
                      <a:cubicBezTo>
                        <a:pt x="1777854" y="138279"/>
                        <a:pt x="1792085" y="69969"/>
                        <a:pt x="1837625" y="50045"/>
                      </a:cubicBezTo>
                      <a:cubicBezTo>
                        <a:pt x="1857548" y="41507"/>
                        <a:pt x="1840471" y="13044"/>
                        <a:pt x="1820547" y="21583"/>
                      </a:cubicBezTo>
                      <a:cubicBezTo>
                        <a:pt x="1777854" y="41507"/>
                        <a:pt x="1752237" y="92739"/>
                        <a:pt x="1769315" y="138279"/>
                      </a:cubicBezTo>
                      <a:cubicBezTo>
                        <a:pt x="1786392" y="180973"/>
                        <a:pt x="1831932" y="203743"/>
                        <a:pt x="1874626" y="189512"/>
                      </a:cubicBezTo>
                      <a:cubicBezTo>
                        <a:pt x="1917320" y="178126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6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6"/>
                        <a:pt x="2042554" y="172434"/>
                      </a:cubicBezTo>
                      <a:cubicBezTo>
                        <a:pt x="2051093" y="155357"/>
                        <a:pt x="2022631" y="141125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2"/>
                        <a:pt x="2110864" y="249282"/>
                      </a:cubicBezTo>
                      <a:lnTo>
                        <a:pt x="2412566" y="249282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18" name="Graphic 377">
                <a:extLst>
                  <a:ext uri="{FF2B5EF4-FFF2-40B4-BE49-F238E27FC236}">
                    <a16:creationId xmlns:a16="http://schemas.microsoft.com/office/drawing/2014/main" id="{0BF04AA6-F5D0-4193-9A8A-6DF650820328}"/>
                  </a:ext>
                </a:extLst>
              </p:cNvPr>
              <p:cNvGrpSpPr/>
              <p:nvPr/>
            </p:nvGrpSpPr>
            <p:grpSpPr>
              <a:xfrm>
                <a:off x="4502216" y="5473491"/>
                <a:ext cx="3184947" cy="438321"/>
                <a:chOff x="4502216" y="5473491"/>
                <a:chExt cx="3184947" cy="438321"/>
              </a:xfrm>
            </p:grpSpPr>
            <p:sp>
              <p:nvSpPr>
                <p:cNvPr id="3919" name="Freeform: Shape 3918">
                  <a:extLst>
                    <a:ext uri="{FF2B5EF4-FFF2-40B4-BE49-F238E27FC236}">
                      <a16:creationId xmlns:a16="http://schemas.microsoft.com/office/drawing/2014/main" id="{DDB2A257-F55B-454D-B9EF-9F6848C5BD86}"/>
                    </a:ext>
                  </a:extLst>
                </p:cNvPr>
                <p:cNvSpPr/>
                <p:nvPr/>
              </p:nvSpPr>
              <p:spPr>
                <a:xfrm rot="-10800000">
                  <a:off x="4502216" y="5473491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5BD85F02-3420-4F3A-8E69-2CCC144043ED}"/>
                    </a:ext>
                  </a:extLst>
                </p:cNvPr>
                <p:cNvSpPr/>
                <p:nvPr/>
              </p:nvSpPr>
              <p:spPr>
                <a:xfrm rot="-10800000">
                  <a:off x="4502216" y="5474402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03ACC404-6D7B-45FE-B672-1B15D28122BE}"/>
                    </a:ext>
                  </a:extLst>
                </p:cNvPr>
                <p:cNvSpPr/>
                <p:nvPr/>
              </p:nvSpPr>
              <p:spPr>
                <a:xfrm rot="-10800000">
                  <a:off x="4502216" y="587956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93CDA2CE-8E56-42F0-B758-1FE8CB14512D}"/>
                    </a:ext>
                  </a:extLst>
                </p:cNvPr>
                <p:cNvSpPr/>
                <p:nvPr/>
              </p:nvSpPr>
              <p:spPr>
                <a:xfrm>
                  <a:off x="4564720" y="554239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2434 h 323285"/>
                    <a:gd name="connsiteX15" fmla="*/ 2382307 w 3024508"/>
                    <a:gd name="connsiteY15" fmla="*/ 172434 h 323285"/>
                    <a:gd name="connsiteX16" fmla="*/ 2382307 w 3024508"/>
                    <a:gd name="connsiteY16" fmla="*/ 138279 h 323285"/>
                    <a:gd name="connsiteX17" fmla="*/ 1377583 w 3024508"/>
                    <a:gd name="connsiteY17" fmla="*/ 138279 h 323285"/>
                    <a:gd name="connsiteX18" fmla="*/ 1377583 w 3024508"/>
                    <a:gd name="connsiteY18" fmla="*/ 172434 h 323285"/>
                    <a:gd name="connsiteX19" fmla="*/ 2925940 w 3024508"/>
                    <a:gd name="connsiteY19" fmla="*/ 52892 h 323285"/>
                    <a:gd name="connsiteX20" fmla="*/ 1778903 w 3024508"/>
                    <a:gd name="connsiteY20" fmla="*/ 52892 h 323285"/>
                    <a:gd name="connsiteX21" fmla="*/ 1778903 w 3024508"/>
                    <a:gd name="connsiteY21" fmla="*/ 87047 h 323285"/>
                    <a:gd name="connsiteX22" fmla="*/ 2928786 w 3024508"/>
                    <a:gd name="connsiteY22" fmla="*/ 87047 h 323285"/>
                    <a:gd name="connsiteX23" fmla="*/ 2925940 w 3024508"/>
                    <a:gd name="connsiteY23" fmla="*/ 52892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47199 h 323285"/>
                    <a:gd name="connsiteX30" fmla="*/ 1465816 w 3024508"/>
                    <a:gd name="connsiteY30" fmla="*/ 81354 h 323285"/>
                    <a:gd name="connsiteX31" fmla="*/ 1465816 w 3024508"/>
                    <a:gd name="connsiteY31" fmla="*/ 47199 h 323285"/>
                    <a:gd name="connsiteX32" fmla="*/ 1639437 w 3024508"/>
                    <a:gd name="connsiteY32" fmla="*/ 44353 h 323285"/>
                    <a:gd name="connsiteX33" fmla="*/ 1525587 w 3024508"/>
                    <a:gd name="connsiteY33" fmla="*/ 44353 h 323285"/>
                    <a:gd name="connsiteX34" fmla="*/ 1525587 w 3024508"/>
                    <a:gd name="connsiteY34" fmla="*/ 78508 h 323285"/>
                    <a:gd name="connsiteX35" fmla="*/ 1639437 w 3024508"/>
                    <a:gd name="connsiteY35" fmla="*/ 78508 h 323285"/>
                    <a:gd name="connsiteX36" fmla="*/ 1639437 w 3024508"/>
                    <a:gd name="connsiteY36" fmla="*/ 44353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2968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7 h 323285"/>
                    <a:gd name="connsiteX48" fmla="*/ 529402 w 3024508"/>
                    <a:gd name="connsiteY48" fmla="*/ 246437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7 h 323285"/>
                    <a:gd name="connsiteX52" fmla="*/ 230546 w 3024508"/>
                    <a:gd name="connsiteY52" fmla="*/ 217974 h 323285"/>
                    <a:gd name="connsiteX53" fmla="*/ 344396 w 3024508"/>
                    <a:gd name="connsiteY53" fmla="*/ 217974 h 323285"/>
                    <a:gd name="connsiteX54" fmla="*/ 344396 w 3024508"/>
                    <a:gd name="connsiteY54" fmla="*/ 183819 h 323285"/>
                    <a:gd name="connsiteX55" fmla="*/ 230546 w 3024508"/>
                    <a:gd name="connsiteY55" fmla="*/ 183819 h 323285"/>
                    <a:gd name="connsiteX56" fmla="*/ 230546 w 3024508"/>
                    <a:gd name="connsiteY56" fmla="*/ 217974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89512 h 323285"/>
                    <a:gd name="connsiteX71" fmla="*/ 1252348 w 3024508"/>
                    <a:gd name="connsiteY71" fmla="*/ 138279 h 323285"/>
                    <a:gd name="connsiteX72" fmla="*/ 1201115 w 3024508"/>
                    <a:gd name="connsiteY72" fmla="*/ 21583 h 323285"/>
                    <a:gd name="connsiteX73" fmla="*/ 1184038 w 3024508"/>
                    <a:gd name="connsiteY73" fmla="*/ 50045 h 323285"/>
                    <a:gd name="connsiteX74" fmla="*/ 1189730 w 3024508"/>
                    <a:gd name="connsiteY74" fmla="*/ 158203 h 323285"/>
                    <a:gd name="connsiteX75" fmla="*/ 1129959 w 3024508"/>
                    <a:gd name="connsiteY75" fmla="*/ 138279 h 323285"/>
                    <a:gd name="connsiteX76" fmla="*/ 1132805 w 3024508"/>
                    <a:gd name="connsiteY76" fmla="*/ 101278 h 323285"/>
                    <a:gd name="connsiteX77" fmla="*/ 1161268 w 3024508"/>
                    <a:gd name="connsiteY77" fmla="*/ 106970 h 323285"/>
                    <a:gd name="connsiteX78" fmla="*/ 1189730 w 3024508"/>
                    <a:gd name="connsiteY78" fmla="*/ 89893 h 323285"/>
                    <a:gd name="connsiteX79" fmla="*/ 1098651 w 3024508"/>
                    <a:gd name="connsiteY79" fmla="*/ 89893 h 323285"/>
                    <a:gd name="connsiteX80" fmla="*/ 1147037 w 3024508"/>
                    <a:gd name="connsiteY80" fmla="*/ 189512 h 323285"/>
                    <a:gd name="connsiteX81" fmla="*/ 976262 w 3024508"/>
                    <a:gd name="connsiteY81" fmla="*/ 115509 h 323285"/>
                    <a:gd name="connsiteX82" fmla="*/ 976262 w 3024508"/>
                    <a:gd name="connsiteY82" fmla="*/ 81354 h 323285"/>
                    <a:gd name="connsiteX83" fmla="*/ 976262 w 3024508"/>
                    <a:gd name="connsiteY83" fmla="*/ 115509 h 323285"/>
                    <a:gd name="connsiteX84" fmla="*/ 981955 w 3024508"/>
                    <a:gd name="connsiteY84" fmla="*/ 175281 h 323285"/>
                    <a:gd name="connsiteX85" fmla="*/ 1095804 w 3024508"/>
                    <a:gd name="connsiteY85" fmla="*/ 286284 h 323285"/>
                    <a:gd name="connsiteX86" fmla="*/ 1104343 w 3024508"/>
                    <a:gd name="connsiteY86" fmla="*/ 254975 h 323285"/>
                    <a:gd name="connsiteX87" fmla="*/ 1010417 w 3024508"/>
                    <a:gd name="connsiteY87" fmla="*/ 158203 h 323285"/>
                    <a:gd name="connsiteX88" fmla="*/ 981955 w 3024508"/>
                    <a:gd name="connsiteY88" fmla="*/ 175281 h 323285"/>
                    <a:gd name="connsiteX89" fmla="*/ 657483 w 3024508"/>
                    <a:gd name="connsiteY89" fmla="*/ 303362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2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6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6513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2434"/>
                      </a:moveTo>
                      <a:lnTo>
                        <a:pt x="2382307" y="172434"/>
                      </a:lnTo>
                      <a:cubicBezTo>
                        <a:pt x="2405077" y="172434"/>
                        <a:pt x="2402231" y="138279"/>
                        <a:pt x="2382307" y="138279"/>
                      </a:cubicBezTo>
                      <a:lnTo>
                        <a:pt x="1377583" y="138279"/>
                      </a:lnTo>
                      <a:cubicBezTo>
                        <a:pt x="1354813" y="141125"/>
                        <a:pt x="1354813" y="172434"/>
                        <a:pt x="1377583" y="172434"/>
                      </a:cubicBezTo>
                      <a:close/>
                      <a:moveTo>
                        <a:pt x="2925940" y="52892"/>
                      </a:moveTo>
                      <a:lnTo>
                        <a:pt x="1778903" y="52892"/>
                      </a:lnTo>
                      <a:cubicBezTo>
                        <a:pt x="1756133" y="52892"/>
                        <a:pt x="1758979" y="87047"/>
                        <a:pt x="1778903" y="87047"/>
                      </a:cubicBezTo>
                      <a:lnTo>
                        <a:pt x="2928786" y="87047"/>
                      </a:lnTo>
                      <a:cubicBezTo>
                        <a:pt x="2948710" y="87047"/>
                        <a:pt x="2948710" y="52892"/>
                        <a:pt x="2925940" y="52892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47199"/>
                      </a:moveTo>
                      <a:cubicBezTo>
                        <a:pt x="1443046" y="47199"/>
                        <a:pt x="1445892" y="81354"/>
                        <a:pt x="1465816" y="81354"/>
                      </a:cubicBezTo>
                      <a:cubicBezTo>
                        <a:pt x="1488586" y="81354"/>
                        <a:pt x="1488586" y="47199"/>
                        <a:pt x="1465816" y="47199"/>
                      </a:cubicBezTo>
                      <a:close/>
                      <a:moveTo>
                        <a:pt x="1639437" y="44353"/>
                      </a:moveTo>
                      <a:lnTo>
                        <a:pt x="1525587" y="44353"/>
                      </a:lnTo>
                      <a:cubicBezTo>
                        <a:pt x="1502817" y="44353"/>
                        <a:pt x="1505664" y="78508"/>
                        <a:pt x="1525587" y="78508"/>
                      </a:cubicBezTo>
                      <a:lnTo>
                        <a:pt x="1639437" y="78508"/>
                      </a:lnTo>
                      <a:cubicBezTo>
                        <a:pt x="1662207" y="78508"/>
                        <a:pt x="1659361" y="44353"/>
                        <a:pt x="1639437" y="44353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2968"/>
                      </a:cubicBezTo>
                      <a:cubicBezTo>
                        <a:pt x="1141344" y="27276"/>
                        <a:pt x="1132805" y="-6879"/>
                        <a:pt x="1110036" y="1659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7"/>
                      </a:moveTo>
                      <a:lnTo>
                        <a:pt x="529402" y="246437"/>
                      </a:lnTo>
                      <a:cubicBezTo>
                        <a:pt x="552172" y="246437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2281"/>
                        <a:pt x="506632" y="246437"/>
                        <a:pt x="529402" y="246437"/>
                      </a:cubicBezTo>
                      <a:close/>
                      <a:moveTo>
                        <a:pt x="230546" y="217974"/>
                      </a:moveTo>
                      <a:lnTo>
                        <a:pt x="344396" y="217974"/>
                      </a:lnTo>
                      <a:cubicBezTo>
                        <a:pt x="367166" y="217974"/>
                        <a:pt x="364319" y="183819"/>
                        <a:pt x="344396" y="183819"/>
                      </a:cubicBezTo>
                      <a:lnTo>
                        <a:pt x="230546" y="183819"/>
                      </a:lnTo>
                      <a:cubicBezTo>
                        <a:pt x="210622" y="186665"/>
                        <a:pt x="210622" y="217974"/>
                        <a:pt x="230546" y="217974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38661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1202"/>
                        <a:pt x="76849" y="155357"/>
                        <a:pt x="99619" y="155357"/>
                      </a:cubicBezTo>
                      <a:close/>
                      <a:moveTo>
                        <a:pt x="1147037" y="189512"/>
                      </a:moveTo>
                      <a:cubicBezTo>
                        <a:pt x="1189730" y="203743"/>
                        <a:pt x="1238117" y="180973"/>
                        <a:pt x="1252348" y="138279"/>
                      </a:cubicBezTo>
                      <a:cubicBezTo>
                        <a:pt x="1269425" y="92739"/>
                        <a:pt x="1243809" y="41507"/>
                        <a:pt x="1201115" y="21583"/>
                      </a:cubicBezTo>
                      <a:cubicBezTo>
                        <a:pt x="1181192" y="13044"/>
                        <a:pt x="1164114" y="41507"/>
                        <a:pt x="1184038" y="50045"/>
                      </a:cubicBezTo>
                      <a:cubicBezTo>
                        <a:pt x="1229578" y="69969"/>
                        <a:pt x="1243809" y="138279"/>
                        <a:pt x="1189730" y="158203"/>
                      </a:cubicBezTo>
                      <a:cubicBezTo>
                        <a:pt x="1169807" y="166742"/>
                        <a:pt x="1141344" y="158203"/>
                        <a:pt x="1129959" y="138279"/>
                      </a:cubicBezTo>
                      <a:cubicBezTo>
                        <a:pt x="1124267" y="126894"/>
                        <a:pt x="1121420" y="109817"/>
                        <a:pt x="1132805" y="101278"/>
                      </a:cubicBezTo>
                      <a:cubicBezTo>
                        <a:pt x="1141344" y="95586"/>
                        <a:pt x="1155575" y="98432"/>
                        <a:pt x="1161268" y="106970"/>
                      </a:cubicBezTo>
                      <a:cubicBezTo>
                        <a:pt x="1172653" y="126894"/>
                        <a:pt x="1201115" y="109817"/>
                        <a:pt x="1189730" y="89893"/>
                      </a:cubicBezTo>
                      <a:cubicBezTo>
                        <a:pt x="1172653" y="55738"/>
                        <a:pt x="1118574" y="58584"/>
                        <a:pt x="1098651" y="89893"/>
                      </a:cubicBezTo>
                      <a:cubicBezTo>
                        <a:pt x="1075881" y="129740"/>
                        <a:pt x="1107189" y="178126"/>
                        <a:pt x="1147037" y="189512"/>
                      </a:cubicBezTo>
                      <a:close/>
                      <a:moveTo>
                        <a:pt x="976262" y="115509"/>
                      </a:moveTo>
                      <a:cubicBezTo>
                        <a:pt x="999032" y="115509"/>
                        <a:pt x="996186" y="81354"/>
                        <a:pt x="976262" y="81354"/>
                      </a:cubicBezTo>
                      <a:cubicBezTo>
                        <a:pt x="956338" y="84201"/>
                        <a:pt x="956338" y="115509"/>
                        <a:pt x="976262" y="115509"/>
                      </a:cubicBezTo>
                      <a:close/>
                      <a:moveTo>
                        <a:pt x="981955" y="175281"/>
                      </a:moveTo>
                      <a:cubicBezTo>
                        <a:pt x="1004724" y="226513"/>
                        <a:pt x="1044572" y="266360"/>
                        <a:pt x="1095804" y="286284"/>
                      </a:cubicBezTo>
                      <a:cubicBezTo>
                        <a:pt x="1115728" y="294823"/>
                        <a:pt x="1124267" y="263514"/>
                        <a:pt x="1104343" y="254975"/>
                      </a:cubicBezTo>
                      <a:cubicBezTo>
                        <a:pt x="1061649" y="237898"/>
                        <a:pt x="1027494" y="203743"/>
                        <a:pt x="1010417" y="158203"/>
                      </a:cubicBezTo>
                      <a:cubicBezTo>
                        <a:pt x="1001878" y="138279"/>
                        <a:pt x="973416" y="155357"/>
                        <a:pt x="981955" y="175281"/>
                      </a:cubicBezTo>
                      <a:close/>
                      <a:moveTo>
                        <a:pt x="657483" y="303362"/>
                      </a:moveTo>
                      <a:cubicBezTo>
                        <a:pt x="680252" y="303362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2"/>
                        <a:pt x="657483" y="303362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3" name="Freeform: Shape 3922">
                  <a:extLst>
                    <a:ext uri="{FF2B5EF4-FFF2-40B4-BE49-F238E27FC236}">
                      <a16:creationId xmlns:a16="http://schemas.microsoft.com/office/drawing/2014/main" id="{16E447D3-171E-4F60-9021-333C642F2037}"/>
                    </a:ext>
                  </a:extLst>
                </p:cNvPr>
                <p:cNvSpPr/>
                <p:nvPr/>
              </p:nvSpPr>
              <p:spPr>
                <a:xfrm>
                  <a:off x="4564720" y="5536697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5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0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4506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4506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5662 h 323285"/>
                    <a:gd name="connsiteX61" fmla="*/ 845335 w 3024508"/>
                    <a:gd name="connsiteY61" fmla="*/ 75662 h 323285"/>
                    <a:gd name="connsiteX62" fmla="*/ 845335 w 3024508"/>
                    <a:gd name="connsiteY62" fmla="*/ 41507 h 323285"/>
                    <a:gd name="connsiteX63" fmla="*/ 17077 w 3024508"/>
                    <a:gd name="connsiteY63" fmla="*/ 41507 h 323285"/>
                    <a:gd name="connsiteX64" fmla="*/ 17077 w 3024508"/>
                    <a:gd name="connsiteY64" fmla="*/ 75662 h 323285"/>
                    <a:gd name="connsiteX65" fmla="*/ 99619 w 3024508"/>
                    <a:gd name="connsiteY65" fmla="*/ 155356 h 323285"/>
                    <a:gd name="connsiteX66" fmla="*/ 461092 w 3024508"/>
                    <a:gd name="connsiteY66" fmla="*/ 155356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6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0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5 h 323285"/>
                    <a:gd name="connsiteX79" fmla="*/ 1098651 w 3024508"/>
                    <a:gd name="connsiteY79" fmla="*/ 95585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0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7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5356"/>
                      </a:moveTo>
                      <a:lnTo>
                        <a:pt x="461092" y="155356"/>
                      </a:lnTo>
                      <a:cubicBezTo>
                        <a:pt x="483862" y="155356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6"/>
                        <a:pt x="99619" y="155356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0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5"/>
                      </a:cubicBezTo>
                      <a:cubicBezTo>
                        <a:pt x="1172653" y="61431"/>
                        <a:pt x="1118574" y="64277"/>
                        <a:pt x="1098651" y="95585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24" name="Graphic 377">
                <a:extLst>
                  <a:ext uri="{FF2B5EF4-FFF2-40B4-BE49-F238E27FC236}">
                    <a16:creationId xmlns:a16="http://schemas.microsoft.com/office/drawing/2014/main" id="{E27AE4B3-F355-485B-B10E-9E15F9D64B49}"/>
                  </a:ext>
                </a:extLst>
              </p:cNvPr>
              <p:cNvGrpSpPr/>
              <p:nvPr/>
            </p:nvGrpSpPr>
            <p:grpSpPr>
              <a:xfrm>
                <a:off x="4502102" y="5037418"/>
                <a:ext cx="3184947" cy="438321"/>
                <a:chOff x="4502102" y="5037418"/>
                <a:chExt cx="3184947" cy="438321"/>
              </a:xfrm>
            </p:grpSpPr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626ED6DD-3D25-4C5A-8129-6244C5A4D38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6" name="Freeform: Shape 3925">
                  <a:extLst>
                    <a:ext uri="{FF2B5EF4-FFF2-40B4-BE49-F238E27FC236}">
                      <a16:creationId xmlns:a16="http://schemas.microsoft.com/office/drawing/2014/main" id="{04D17601-3BC2-43C4-859B-D3B7AFA5C2D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C8183E3B-C865-4A07-8BEC-3B2BC3438266}"/>
                    </a:ext>
                  </a:extLst>
                </p:cNvPr>
                <p:cNvSpPr/>
                <p:nvPr/>
              </p:nvSpPr>
              <p:spPr>
                <a:xfrm>
                  <a:off x="4502102" y="544158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B23F038D-27E3-4C6F-8B3C-16435773DDBE}"/>
                    </a:ext>
                  </a:extLst>
                </p:cNvPr>
                <p:cNvSpPr/>
                <p:nvPr/>
              </p:nvSpPr>
              <p:spPr>
                <a:xfrm>
                  <a:off x="4599924" y="5104068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49283 h 326131"/>
                    <a:gd name="connsiteX1" fmla="*/ 1407842 w 3024508"/>
                    <a:gd name="connsiteY1" fmla="*/ 283438 h 326131"/>
                    <a:gd name="connsiteX2" fmla="*/ 1407842 w 3024508"/>
                    <a:gd name="connsiteY2" fmla="*/ 249283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1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49283 h 326131"/>
                    <a:gd name="connsiteX25" fmla="*/ 16028 w 3024508"/>
                    <a:gd name="connsiteY25" fmla="*/ 249283 h 326131"/>
                    <a:gd name="connsiteX26" fmla="*/ 16028 w 3024508"/>
                    <a:gd name="connsiteY26" fmla="*/ 283438 h 326131"/>
                    <a:gd name="connsiteX27" fmla="*/ 978059 w 3024508"/>
                    <a:gd name="connsiteY27" fmla="*/ 283438 h 326131"/>
                    <a:gd name="connsiteX28" fmla="*/ 978059 w 3024508"/>
                    <a:gd name="connsiteY28" fmla="*/ 249283 h 326131"/>
                    <a:gd name="connsiteX29" fmla="*/ 1558693 w 3024508"/>
                    <a:gd name="connsiteY29" fmla="*/ 81354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4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2968 h 326131"/>
                    <a:gd name="connsiteX38" fmla="*/ 1920166 w 3024508"/>
                    <a:gd name="connsiteY38" fmla="*/ 180973 h 326131"/>
                    <a:gd name="connsiteX39" fmla="*/ 1937243 w 3024508"/>
                    <a:gd name="connsiteY39" fmla="*/ 209435 h 326131"/>
                    <a:gd name="connsiteX40" fmla="*/ 1914473 w 3024508"/>
                    <a:gd name="connsiteY40" fmla="*/ 1659 h 326131"/>
                    <a:gd name="connsiteX41" fmla="*/ 1905935 w 3024508"/>
                    <a:gd name="connsiteY41" fmla="*/ 32968 h 326131"/>
                    <a:gd name="connsiteX42" fmla="*/ 1251298 w 3024508"/>
                    <a:gd name="connsiteY42" fmla="*/ 249283 h 326131"/>
                    <a:gd name="connsiteX43" fmla="*/ 1060600 w 3024508"/>
                    <a:gd name="connsiteY43" fmla="*/ 249283 h 326131"/>
                    <a:gd name="connsiteX44" fmla="*/ 1060600 w 3024508"/>
                    <a:gd name="connsiteY44" fmla="*/ 283438 h 326131"/>
                    <a:gd name="connsiteX45" fmla="*/ 1251298 w 3024508"/>
                    <a:gd name="connsiteY45" fmla="*/ 283438 h 326131"/>
                    <a:gd name="connsiteX46" fmla="*/ 1251298 w 3024508"/>
                    <a:gd name="connsiteY46" fmla="*/ 249283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5 h 326131"/>
                    <a:gd name="connsiteX53" fmla="*/ 2680113 w 3024508"/>
                    <a:gd name="connsiteY53" fmla="*/ 186665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5 h 326131"/>
                    <a:gd name="connsiteX57" fmla="*/ 2762654 w 3024508"/>
                    <a:gd name="connsiteY57" fmla="*/ 257821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1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29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1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69206 h 326131"/>
                    <a:gd name="connsiteX90" fmla="*/ 2367026 w 3024508"/>
                    <a:gd name="connsiteY90" fmla="*/ 303361 h 326131"/>
                    <a:gd name="connsiteX91" fmla="*/ 2367026 w 3024508"/>
                    <a:gd name="connsiteY91" fmla="*/ 269206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3438"/>
                        <a:pt x="1430612" y="249283"/>
                        <a:pt x="1407842" y="249283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1"/>
                      </a:cubicBezTo>
                      <a:cubicBezTo>
                        <a:pt x="1860395" y="257821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3438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6"/>
                        <a:pt x="1962859" y="146818"/>
                        <a:pt x="1920166" y="180973"/>
                      </a:cubicBezTo>
                      <a:cubicBezTo>
                        <a:pt x="1903088" y="192358"/>
                        <a:pt x="1920166" y="223667"/>
                        <a:pt x="1937243" y="209435"/>
                      </a:cubicBezTo>
                      <a:cubicBezTo>
                        <a:pt x="2005553" y="161049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3438"/>
                        <a:pt x="1271222" y="249283"/>
                        <a:pt x="1251298" y="249283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5"/>
                        <a:pt x="2793963" y="186665"/>
                      </a:cubicBezTo>
                      <a:close/>
                      <a:moveTo>
                        <a:pt x="2762654" y="257821"/>
                      </a:moveTo>
                      <a:cubicBezTo>
                        <a:pt x="2742731" y="257821"/>
                        <a:pt x="2739884" y="291976"/>
                        <a:pt x="2762654" y="291976"/>
                      </a:cubicBezTo>
                      <a:cubicBezTo>
                        <a:pt x="2782578" y="289130"/>
                        <a:pt x="2782578" y="257821"/>
                        <a:pt x="2762654" y="257821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5357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29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1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3361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0193B52E-5E97-4794-B344-3523636199FC}"/>
                    </a:ext>
                  </a:extLst>
                </p:cNvPr>
                <p:cNvSpPr/>
                <p:nvPr/>
              </p:nvSpPr>
              <p:spPr>
                <a:xfrm>
                  <a:off x="4599924" y="5101222"/>
                  <a:ext cx="3024508" cy="323285"/>
                </a:xfrm>
                <a:custGeom>
                  <a:avLst/>
                  <a:gdLst>
                    <a:gd name="connsiteX0" fmla="*/ 1407842 w 3024508"/>
                    <a:gd name="connsiteY0" fmla="*/ 249283 h 323285"/>
                    <a:gd name="connsiteX1" fmla="*/ 1407842 w 3024508"/>
                    <a:gd name="connsiteY1" fmla="*/ 283438 h 323285"/>
                    <a:gd name="connsiteX2" fmla="*/ 1407842 w 3024508"/>
                    <a:gd name="connsiteY2" fmla="*/ 249283 h 323285"/>
                    <a:gd name="connsiteX3" fmla="*/ 1339532 w 3024508"/>
                    <a:gd name="connsiteY3" fmla="*/ 240744 h 323285"/>
                    <a:gd name="connsiteX4" fmla="*/ 1339532 w 3024508"/>
                    <a:gd name="connsiteY4" fmla="*/ 274899 h 323285"/>
                    <a:gd name="connsiteX5" fmla="*/ 1339532 w 3024508"/>
                    <a:gd name="connsiteY5" fmla="*/ 240744 h 323285"/>
                    <a:gd name="connsiteX6" fmla="*/ 1840471 w 3024508"/>
                    <a:gd name="connsiteY6" fmla="*/ 223667 h 323285"/>
                    <a:gd name="connsiteX7" fmla="*/ 1763622 w 3024508"/>
                    <a:gd name="connsiteY7" fmla="*/ 27276 h 323285"/>
                    <a:gd name="connsiteX8" fmla="*/ 1740852 w 3024508"/>
                    <a:gd name="connsiteY8" fmla="*/ 4506 h 323285"/>
                    <a:gd name="connsiteX9" fmla="*/ 1840471 w 3024508"/>
                    <a:gd name="connsiteY9" fmla="*/ 257821 h 323285"/>
                    <a:gd name="connsiteX10" fmla="*/ 1840471 w 3024508"/>
                    <a:gd name="connsiteY10" fmla="*/ 223667 h 323285"/>
                    <a:gd name="connsiteX11" fmla="*/ 1863241 w 3024508"/>
                    <a:gd name="connsiteY11" fmla="*/ 289130 h 323285"/>
                    <a:gd name="connsiteX12" fmla="*/ 1863241 w 3024508"/>
                    <a:gd name="connsiteY12" fmla="*/ 323285 h 323285"/>
                    <a:gd name="connsiteX13" fmla="*/ 1863241 w 3024508"/>
                    <a:gd name="connsiteY13" fmla="*/ 289130 h 323285"/>
                    <a:gd name="connsiteX14" fmla="*/ 1646926 w 3024508"/>
                    <a:gd name="connsiteY14" fmla="*/ 141125 h 323285"/>
                    <a:gd name="connsiteX15" fmla="*/ 642202 w 3024508"/>
                    <a:gd name="connsiteY15" fmla="*/ 141125 h 323285"/>
                    <a:gd name="connsiteX16" fmla="*/ 642202 w 3024508"/>
                    <a:gd name="connsiteY16" fmla="*/ 175280 h 323285"/>
                    <a:gd name="connsiteX17" fmla="*/ 1646926 w 3024508"/>
                    <a:gd name="connsiteY17" fmla="*/ 175280 h 323285"/>
                    <a:gd name="connsiteX18" fmla="*/ 1646926 w 3024508"/>
                    <a:gd name="connsiteY18" fmla="*/ 141125 h 323285"/>
                    <a:gd name="connsiteX19" fmla="*/ 98569 w 3024508"/>
                    <a:gd name="connsiteY19" fmla="*/ 87047 h 323285"/>
                    <a:gd name="connsiteX20" fmla="*/ 1248452 w 3024508"/>
                    <a:gd name="connsiteY20" fmla="*/ 87047 h 323285"/>
                    <a:gd name="connsiteX21" fmla="*/ 1248452 w 3024508"/>
                    <a:gd name="connsiteY21" fmla="*/ 52892 h 323285"/>
                    <a:gd name="connsiteX22" fmla="*/ 98569 w 3024508"/>
                    <a:gd name="connsiteY22" fmla="*/ 52892 h 323285"/>
                    <a:gd name="connsiteX23" fmla="*/ 98569 w 3024508"/>
                    <a:gd name="connsiteY23" fmla="*/ 87047 h 323285"/>
                    <a:gd name="connsiteX24" fmla="*/ 978059 w 3024508"/>
                    <a:gd name="connsiteY24" fmla="*/ 249283 h 323285"/>
                    <a:gd name="connsiteX25" fmla="*/ 16028 w 3024508"/>
                    <a:gd name="connsiteY25" fmla="*/ 249283 h 323285"/>
                    <a:gd name="connsiteX26" fmla="*/ 16028 w 3024508"/>
                    <a:gd name="connsiteY26" fmla="*/ 283438 h 323285"/>
                    <a:gd name="connsiteX27" fmla="*/ 978059 w 3024508"/>
                    <a:gd name="connsiteY27" fmla="*/ 283438 h 323285"/>
                    <a:gd name="connsiteX28" fmla="*/ 978059 w 3024508"/>
                    <a:gd name="connsiteY28" fmla="*/ 249283 h 323285"/>
                    <a:gd name="connsiteX29" fmla="*/ 1558693 w 3024508"/>
                    <a:gd name="connsiteY29" fmla="*/ 81354 h 323285"/>
                    <a:gd name="connsiteX30" fmla="*/ 1558693 w 3024508"/>
                    <a:gd name="connsiteY30" fmla="*/ 47199 h 323285"/>
                    <a:gd name="connsiteX31" fmla="*/ 1558693 w 3024508"/>
                    <a:gd name="connsiteY31" fmla="*/ 81354 h 323285"/>
                    <a:gd name="connsiteX32" fmla="*/ 1385072 w 3024508"/>
                    <a:gd name="connsiteY32" fmla="*/ 78508 h 323285"/>
                    <a:gd name="connsiteX33" fmla="*/ 1498921 w 3024508"/>
                    <a:gd name="connsiteY33" fmla="*/ 78508 h 323285"/>
                    <a:gd name="connsiteX34" fmla="*/ 1498921 w 3024508"/>
                    <a:gd name="connsiteY34" fmla="*/ 44353 h 323285"/>
                    <a:gd name="connsiteX35" fmla="*/ 1385072 w 3024508"/>
                    <a:gd name="connsiteY35" fmla="*/ 44353 h 323285"/>
                    <a:gd name="connsiteX36" fmla="*/ 1385072 w 3024508"/>
                    <a:gd name="connsiteY36" fmla="*/ 78508 h 323285"/>
                    <a:gd name="connsiteX37" fmla="*/ 1905935 w 3024508"/>
                    <a:gd name="connsiteY37" fmla="*/ 32968 h 323285"/>
                    <a:gd name="connsiteX38" fmla="*/ 1920166 w 3024508"/>
                    <a:gd name="connsiteY38" fmla="*/ 178126 h 323285"/>
                    <a:gd name="connsiteX39" fmla="*/ 1937243 w 3024508"/>
                    <a:gd name="connsiteY39" fmla="*/ 206589 h 323285"/>
                    <a:gd name="connsiteX40" fmla="*/ 1914473 w 3024508"/>
                    <a:gd name="connsiteY40" fmla="*/ 1659 h 323285"/>
                    <a:gd name="connsiteX41" fmla="*/ 1905935 w 3024508"/>
                    <a:gd name="connsiteY41" fmla="*/ 32968 h 323285"/>
                    <a:gd name="connsiteX42" fmla="*/ 1251298 w 3024508"/>
                    <a:gd name="connsiteY42" fmla="*/ 249283 h 323285"/>
                    <a:gd name="connsiteX43" fmla="*/ 1060600 w 3024508"/>
                    <a:gd name="connsiteY43" fmla="*/ 249283 h 323285"/>
                    <a:gd name="connsiteX44" fmla="*/ 1060600 w 3024508"/>
                    <a:gd name="connsiteY44" fmla="*/ 283438 h 323285"/>
                    <a:gd name="connsiteX45" fmla="*/ 1251298 w 3024508"/>
                    <a:gd name="connsiteY45" fmla="*/ 283438 h 323285"/>
                    <a:gd name="connsiteX46" fmla="*/ 1251298 w 3024508"/>
                    <a:gd name="connsiteY46" fmla="*/ 249283 h 323285"/>
                    <a:gd name="connsiteX47" fmla="*/ 2495107 w 3024508"/>
                    <a:gd name="connsiteY47" fmla="*/ 212282 h 323285"/>
                    <a:gd name="connsiteX48" fmla="*/ 2495107 w 3024508"/>
                    <a:gd name="connsiteY48" fmla="*/ 212282 h 323285"/>
                    <a:gd name="connsiteX49" fmla="*/ 2492261 w 3024508"/>
                    <a:gd name="connsiteY49" fmla="*/ 246436 h 323285"/>
                    <a:gd name="connsiteX50" fmla="*/ 2495107 w 3024508"/>
                    <a:gd name="connsiteY50" fmla="*/ 246436 h 323285"/>
                    <a:gd name="connsiteX51" fmla="*/ 2495107 w 3024508"/>
                    <a:gd name="connsiteY51" fmla="*/ 212282 h 323285"/>
                    <a:gd name="connsiteX52" fmla="*/ 2793963 w 3024508"/>
                    <a:gd name="connsiteY52" fmla="*/ 183819 h 323285"/>
                    <a:gd name="connsiteX53" fmla="*/ 2680113 w 3024508"/>
                    <a:gd name="connsiteY53" fmla="*/ 183819 h 323285"/>
                    <a:gd name="connsiteX54" fmla="*/ 2680113 w 3024508"/>
                    <a:gd name="connsiteY54" fmla="*/ 217974 h 323285"/>
                    <a:gd name="connsiteX55" fmla="*/ 2793963 w 3024508"/>
                    <a:gd name="connsiteY55" fmla="*/ 217974 h 323285"/>
                    <a:gd name="connsiteX56" fmla="*/ 2793963 w 3024508"/>
                    <a:gd name="connsiteY56" fmla="*/ 183819 h 323285"/>
                    <a:gd name="connsiteX57" fmla="*/ 2762654 w 3024508"/>
                    <a:gd name="connsiteY57" fmla="*/ 254975 h 323285"/>
                    <a:gd name="connsiteX58" fmla="*/ 2762654 w 3024508"/>
                    <a:gd name="connsiteY58" fmla="*/ 289130 h 323285"/>
                    <a:gd name="connsiteX59" fmla="*/ 2762654 w 3024508"/>
                    <a:gd name="connsiteY59" fmla="*/ 254975 h 323285"/>
                    <a:gd name="connsiteX60" fmla="*/ 3007431 w 3024508"/>
                    <a:gd name="connsiteY60" fmla="*/ 38661 h 323285"/>
                    <a:gd name="connsiteX61" fmla="*/ 2179174 w 3024508"/>
                    <a:gd name="connsiteY61" fmla="*/ 38661 h 323285"/>
                    <a:gd name="connsiteX62" fmla="*/ 2179174 w 3024508"/>
                    <a:gd name="connsiteY62" fmla="*/ 72816 h 323285"/>
                    <a:gd name="connsiteX63" fmla="*/ 3007431 w 3024508"/>
                    <a:gd name="connsiteY63" fmla="*/ 72816 h 323285"/>
                    <a:gd name="connsiteX64" fmla="*/ 3007431 w 3024508"/>
                    <a:gd name="connsiteY64" fmla="*/ 38661 h 323285"/>
                    <a:gd name="connsiteX65" fmla="*/ 2924890 w 3024508"/>
                    <a:gd name="connsiteY65" fmla="*/ 121202 h 323285"/>
                    <a:gd name="connsiteX66" fmla="*/ 2563417 w 3024508"/>
                    <a:gd name="connsiteY66" fmla="*/ 121202 h 323285"/>
                    <a:gd name="connsiteX67" fmla="*/ 2563417 w 3024508"/>
                    <a:gd name="connsiteY67" fmla="*/ 155357 h 323285"/>
                    <a:gd name="connsiteX68" fmla="*/ 2924890 w 3024508"/>
                    <a:gd name="connsiteY68" fmla="*/ 155357 h 323285"/>
                    <a:gd name="connsiteX69" fmla="*/ 2924890 w 3024508"/>
                    <a:gd name="connsiteY69" fmla="*/ 121202 h 323285"/>
                    <a:gd name="connsiteX70" fmla="*/ 1923012 w 3024508"/>
                    <a:gd name="connsiteY70" fmla="*/ 89893 h 323285"/>
                    <a:gd name="connsiteX71" fmla="*/ 1831932 w 3024508"/>
                    <a:gd name="connsiteY71" fmla="*/ 89893 h 323285"/>
                    <a:gd name="connsiteX72" fmla="*/ 1860395 w 3024508"/>
                    <a:gd name="connsiteY72" fmla="*/ 106970 h 323285"/>
                    <a:gd name="connsiteX73" fmla="*/ 1888857 w 3024508"/>
                    <a:gd name="connsiteY73" fmla="*/ 101278 h 323285"/>
                    <a:gd name="connsiteX74" fmla="*/ 1891703 w 3024508"/>
                    <a:gd name="connsiteY74" fmla="*/ 135433 h 323285"/>
                    <a:gd name="connsiteX75" fmla="*/ 1831932 w 3024508"/>
                    <a:gd name="connsiteY75" fmla="*/ 155357 h 323285"/>
                    <a:gd name="connsiteX76" fmla="*/ 1837625 w 3024508"/>
                    <a:gd name="connsiteY76" fmla="*/ 47199 h 323285"/>
                    <a:gd name="connsiteX77" fmla="*/ 1820547 w 3024508"/>
                    <a:gd name="connsiteY77" fmla="*/ 18737 h 323285"/>
                    <a:gd name="connsiteX78" fmla="*/ 1769315 w 3024508"/>
                    <a:gd name="connsiteY78" fmla="*/ 135433 h 323285"/>
                    <a:gd name="connsiteX79" fmla="*/ 1874626 w 3024508"/>
                    <a:gd name="connsiteY79" fmla="*/ 186665 h 323285"/>
                    <a:gd name="connsiteX80" fmla="*/ 1923012 w 3024508"/>
                    <a:gd name="connsiteY80" fmla="*/ 89893 h 323285"/>
                    <a:gd name="connsiteX81" fmla="*/ 2048247 w 3024508"/>
                    <a:gd name="connsiteY81" fmla="*/ 84201 h 323285"/>
                    <a:gd name="connsiteX82" fmla="*/ 2048247 w 3024508"/>
                    <a:gd name="connsiteY82" fmla="*/ 118355 h 323285"/>
                    <a:gd name="connsiteX83" fmla="*/ 2048247 w 3024508"/>
                    <a:gd name="connsiteY83" fmla="*/ 84201 h 323285"/>
                    <a:gd name="connsiteX84" fmla="*/ 2014092 w 3024508"/>
                    <a:gd name="connsiteY84" fmla="*/ 158203 h 323285"/>
                    <a:gd name="connsiteX85" fmla="*/ 1920166 w 3024508"/>
                    <a:gd name="connsiteY85" fmla="*/ 252129 h 323285"/>
                    <a:gd name="connsiteX86" fmla="*/ 1928704 w 3024508"/>
                    <a:gd name="connsiteY86" fmla="*/ 283438 h 323285"/>
                    <a:gd name="connsiteX87" fmla="*/ 2042554 w 3024508"/>
                    <a:gd name="connsiteY87" fmla="*/ 172434 h 323285"/>
                    <a:gd name="connsiteX88" fmla="*/ 2014092 w 3024508"/>
                    <a:gd name="connsiteY88" fmla="*/ 158203 h 323285"/>
                    <a:gd name="connsiteX89" fmla="*/ 2367026 w 3024508"/>
                    <a:gd name="connsiteY89" fmla="*/ 269206 h 323285"/>
                    <a:gd name="connsiteX90" fmla="*/ 2367026 w 3024508"/>
                    <a:gd name="connsiteY90" fmla="*/ 303361 h 323285"/>
                    <a:gd name="connsiteX91" fmla="*/ 2367026 w 3024508"/>
                    <a:gd name="connsiteY91" fmla="*/ 269206 h 323285"/>
                    <a:gd name="connsiteX92" fmla="*/ 2489415 w 3024508"/>
                    <a:gd name="connsiteY92" fmla="*/ 149664 h 323285"/>
                    <a:gd name="connsiteX93" fmla="*/ 2489415 w 3024508"/>
                    <a:gd name="connsiteY93" fmla="*/ 115509 h 323285"/>
                    <a:gd name="connsiteX94" fmla="*/ 2307255 w 3024508"/>
                    <a:gd name="connsiteY94" fmla="*/ 115509 h 323285"/>
                    <a:gd name="connsiteX95" fmla="*/ 2307255 w 3024508"/>
                    <a:gd name="connsiteY95" fmla="*/ 149664 h 323285"/>
                    <a:gd name="connsiteX96" fmla="*/ 2489415 w 3024508"/>
                    <a:gd name="connsiteY96" fmla="*/ 149664 h 323285"/>
                    <a:gd name="connsiteX97" fmla="*/ 2412566 w 3024508"/>
                    <a:gd name="connsiteY97" fmla="*/ 215128 h 323285"/>
                    <a:gd name="connsiteX98" fmla="*/ 2110864 w 3024508"/>
                    <a:gd name="connsiteY98" fmla="*/ 215128 h 323285"/>
                    <a:gd name="connsiteX99" fmla="*/ 2110864 w 3024508"/>
                    <a:gd name="connsiteY99" fmla="*/ 249283 h 323285"/>
                    <a:gd name="connsiteX100" fmla="*/ 2412566 w 3024508"/>
                    <a:gd name="connsiteY100" fmla="*/ 249283 h 323285"/>
                    <a:gd name="connsiteX101" fmla="*/ 2412566 w 3024508"/>
                    <a:gd name="connsiteY101" fmla="*/ 215128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3"/>
                        <a:pt x="1407842" y="249283"/>
                      </a:cubicBezTo>
                      <a:close/>
                      <a:moveTo>
                        <a:pt x="1339532" y="240744"/>
                      </a:moveTo>
                      <a:cubicBezTo>
                        <a:pt x="1319608" y="240744"/>
                        <a:pt x="1316762" y="274899"/>
                        <a:pt x="1339532" y="274899"/>
                      </a:cubicBezTo>
                      <a:cubicBezTo>
                        <a:pt x="1359456" y="274899"/>
                        <a:pt x="1359456" y="240744"/>
                        <a:pt x="1339532" y="240744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7"/>
                        <a:pt x="1840471" y="223667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3"/>
                        <a:pt x="1251298" y="249283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3819"/>
                      </a:moveTo>
                      <a:lnTo>
                        <a:pt x="2680113" y="183819"/>
                      </a:lnTo>
                      <a:cubicBezTo>
                        <a:pt x="2660189" y="183819"/>
                        <a:pt x="2657343" y="217974"/>
                        <a:pt x="2680113" y="217974"/>
                      </a:cubicBezTo>
                      <a:lnTo>
                        <a:pt x="2793963" y="217974"/>
                      </a:lnTo>
                      <a:cubicBezTo>
                        <a:pt x="2813887" y="217974"/>
                        <a:pt x="2813887" y="183819"/>
                        <a:pt x="2793963" y="183819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38661"/>
                      </a:moveTo>
                      <a:lnTo>
                        <a:pt x="2179174" y="38661"/>
                      </a:lnTo>
                      <a:cubicBezTo>
                        <a:pt x="2159250" y="38661"/>
                        <a:pt x="2156404" y="72816"/>
                        <a:pt x="2179174" y="72816"/>
                      </a:cubicBezTo>
                      <a:lnTo>
                        <a:pt x="3007431" y="72816"/>
                      </a:lnTo>
                      <a:cubicBezTo>
                        <a:pt x="3030201" y="72816"/>
                        <a:pt x="3030201" y="38661"/>
                        <a:pt x="3007431" y="38661"/>
                      </a:cubicBezTo>
                      <a:close/>
                      <a:moveTo>
                        <a:pt x="2924890" y="121202"/>
                      </a:moveTo>
                      <a:lnTo>
                        <a:pt x="2563417" y="121202"/>
                      </a:lnTo>
                      <a:cubicBezTo>
                        <a:pt x="2543493" y="121202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2"/>
                        <a:pt x="2924890" y="121202"/>
                      </a:cubicBezTo>
                      <a:close/>
                      <a:moveTo>
                        <a:pt x="1923012" y="89893"/>
                      </a:moveTo>
                      <a:cubicBezTo>
                        <a:pt x="1903088" y="58584"/>
                        <a:pt x="1851856" y="55738"/>
                        <a:pt x="1831932" y="89893"/>
                      </a:cubicBezTo>
                      <a:cubicBezTo>
                        <a:pt x="1820547" y="109817"/>
                        <a:pt x="1851856" y="126894"/>
                        <a:pt x="1860395" y="106970"/>
                      </a:cubicBezTo>
                      <a:cubicBezTo>
                        <a:pt x="1866087" y="98432"/>
                        <a:pt x="1880318" y="95586"/>
                        <a:pt x="1888857" y="101278"/>
                      </a:cubicBezTo>
                      <a:cubicBezTo>
                        <a:pt x="1903088" y="109817"/>
                        <a:pt x="1900242" y="126894"/>
                        <a:pt x="1891703" y="135433"/>
                      </a:cubicBezTo>
                      <a:cubicBezTo>
                        <a:pt x="1880318" y="155357"/>
                        <a:pt x="1851856" y="163895"/>
                        <a:pt x="1831932" y="155357"/>
                      </a:cubicBezTo>
                      <a:cubicBezTo>
                        <a:pt x="1777854" y="135433"/>
                        <a:pt x="1792085" y="67123"/>
                        <a:pt x="1837625" y="47199"/>
                      </a:cubicBezTo>
                      <a:cubicBezTo>
                        <a:pt x="1857548" y="38661"/>
                        <a:pt x="1840471" y="10198"/>
                        <a:pt x="1820547" y="18737"/>
                      </a:cubicBezTo>
                      <a:cubicBezTo>
                        <a:pt x="1777854" y="38661"/>
                        <a:pt x="1752237" y="89893"/>
                        <a:pt x="1769315" y="135433"/>
                      </a:cubicBezTo>
                      <a:cubicBezTo>
                        <a:pt x="1786392" y="178126"/>
                        <a:pt x="1831932" y="200897"/>
                        <a:pt x="1874626" y="186665"/>
                      </a:cubicBezTo>
                      <a:cubicBezTo>
                        <a:pt x="1917320" y="178126"/>
                        <a:pt x="1948628" y="129740"/>
                        <a:pt x="1923012" y="89893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5509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7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7"/>
                        <a:pt x="2042554" y="172434"/>
                      </a:cubicBezTo>
                      <a:cubicBezTo>
                        <a:pt x="2051093" y="155357"/>
                        <a:pt x="2022631" y="138279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0" name="Graphic 377">
                <a:extLst>
                  <a:ext uri="{FF2B5EF4-FFF2-40B4-BE49-F238E27FC236}">
                    <a16:creationId xmlns:a16="http://schemas.microsoft.com/office/drawing/2014/main" id="{612B3BB7-2C41-4873-9D19-07C8DF38BEB9}"/>
                  </a:ext>
                </a:extLst>
              </p:cNvPr>
              <p:cNvGrpSpPr/>
              <p:nvPr/>
            </p:nvGrpSpPr>
            <p:grpSpPr>
              <a:xfrm>
                <a:off x="4502216" y="4598783"/>
                <a:ext cx="3184947" cy="438321"/>
                <a:chOff x="4502216" y="4598783"/>
                <a:chExt cx="3184947" cy="438321"/>
              </a:xfrm>
            </p:grpSpPr>
            <p:sp>
              <p:nvSpPr>
                <p:cNvPr id="3931" name="Freeform: Shape 3930">
                  <a:extLst>
                    <a:ext uri="{FF2B5EF4-FFF2-40B4-BE49-F238E27FC236}">
                      <a16:creationId xmlns:a16="http://schemas.microsoft.com/office/drawing/2014/main" id="{7749D8AF-6974-412E-BB9E-D49960C66D3C}"/>
                    </a:ext>
                  </a:extLst>
                </p:cNvPr>
                <p:cNvSpPr/>
                <p:nvPr/>
              </p:nvSpPr>
              <p:spPr>
                <a:xfrm rot="-10800000">
                  <a:off x="4502216" y="4598783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2" name="Freeform: Shape 3931">
                  <a:extLst>
                    <a:ext uri="{FF2B5EF4-FFF2-40B4-BE49-F238E27FC236}">
                      <a16:creationId xmlns:a16="http://schemas.microsoft.com/office/drawing/2014/main" id="{7CF6891E-1AEF-4C6F-9114-3642AE429649}"/>
                    </a:ext>
                  </a:extLst>
                </p:cNvPr>
                <p:cNvSpPr/>
                <p:nvPr/>
              </p:nvSpPr>
              <p:spPr>
                <a:xfrm rot="-10800000">
                  <a:off x="4502216" y="459969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3" name="Freeform: Shape 3932">
                  <a:extLst>
                    <a:ext uri="{FF2B5EF4-FFF2-40B4-BE49-F238E27FC236}">
                      <a16:creationId xmlns:a16="http://schemas.microsoft.com/office/drawing/2014/main" id="{BAC617E2-974F-4E52-8B50-943F033AC5BB}"/>
                    </a:ext>
                  </a:extLst>
                </p:cNvPr>
                <p:cNvSpPr/>
                <p:nvPr/>
              </p:nvSpPr>
              <p:spPr>
                <a:xfrm rot="-10800000">
                  <a:off x="4502216" y="500488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4" name="Freeform: Shape 3933">
                  <a:extLst>
                    <a:ext uri="{FF2B5EF4-FFF2-40B4-BE49-F238E27FC236}">
                      <a16:creationId xmlns:a16="http://schemas.microsoft.com/office/drawing/2014/main" id="{9A0B85FD-8DE2-4A7F-98A2-DFEB771FC972}"/>
                    </a:ext>
                  </a:extLst>
                </p:cNvPr>
                <p:cNvSpPr/>
                <p:nvPr/>
              </p:nvSpPr>
              <p:spPr>
                <a:xfrm>
                  <a:off x="4564720" y="4665746"/>
                  <a:ext cx="3024508" cy="326131"/>
                </a:xfrm>
                <a:custGeom>
                  <a:avLst/>
                  <a:gdLst>
                    <a:gd name="connsiteX0" fmla="*/ 1616667 w 3024508"/>
                    <a:gd name="connsiteY0" fmla="*/ 286284 h 326131"/>
                    <a:gd name="connsiteX1" fmla="*/ 1616667 w 3024508"/>
                    <a:gd name="connsiteY1" fmla="*/ 252129 h 326131"/>
                    <a:gd name="connsiteX2" fmla="*/ 1616667 w 3024508"/>
                    <a:gd name="connsiteY2" fmla="*/ 286284 h 326131"/>
                    <a:gd name="connsiteX3" fmla="*/ 1684977 w 3024508"/>
                    <a:gd name="connsiteY3" fmla="*/ 277745 h 326131"/>
                    <a:gd name="connsiteX4" fmla="*/ 1684977 w 3024508"/>
                    <a:gd name="connsiteY4" fmla="*/ 243590 h 326131"/>
                    <a:gd name="connsiteX5" fmla="*/ 1684977 w 3024508"/>
                    <a:gd name="connsiteY5" fmla="*/ 277745 h 326131"/>
                    <a:gd name="connsiteX6" fmla="*/ 1184038 w 3024508"/>
                    <a:gd name="connsiteY6" fmla="*/ 257821 h 326131"/>
                    <a:gd name="connsiteX7" fmla="*/ 1283656 w 3024508"/>
                    <a:gd name="connsiteY7" fmla="*/ 4506 h 326131"/>
                    <a:gd name="connsiteX8" fmla="*/ 1260887 w 3024508"/>
                    <a:gd name="connsiteY8" fmla="*/ 27275 h 326131"/>
                    <a:gd name="connsiteX9" fmla="*/ 1184038 w 3024508"/>
                    <a:gd name="connsiteY9" fmla="*/ 223666 h 326131"/>
                    <a:gd name="connsiteX10" fmla="*/ 1184038 w 3024508"/>
                    <a:gd name="connsiteY10" fmla="*/ 257821 h 326131"/>
                    <a:gd name="connsiteX11" fmla="*/ 1161268 w 3024508"/>
                    <a:gd name="connsiteY11" fmla="*/ 326131 h 326131"/>
                    <a:gd name="connsiteX12" fmla="*/ 1161268 w 3024508"/>
                    <a:gd name="connsiteY12" fmla="*/ 291976 h 326131"/>
                    <a:gd name="connsiteX13" fmla="*/ 1161268 w 3024508"/>
                    <a:gd name="connsiteY13" fmla="*/ 326131 h 326131"/>
                    <a:gd name="connsiteX14" fmla="*/ 1377583 w 3024508"/>
                    <a:gd name="connsiteY14" fmla="*/ 175280 h 326131"/>
                    <a:gd name="connsiteX15" fmla="*/ 2382307 w 3024508"/>
                    <a:gd name="connsiteY15" fmla="*/ 175280 h 326131"/>
                    <a:gd name="connsiteX16" fmla="*/ 2382307 w 3024508"/>
                    <a:gd name="connsiteY16" fmla="*/ 141125 h 326131"/>
                    <a:gd name="connsiteX17" fmla="*/ 1377583 w 3024508"/>
                    <a:gd name="connsiteY17" fmla="*/ 141125 h 326131"/>
                    <a:gd name="connsiteX18" fmla="*/ 1377583 w 3024508"/>
                    <a:gd name="connsiteY18" fmla="*/ 175280 h 326131"/>
                    <a:gd name="connsiteX19" fmla="*/ 2925940 w 3024508"/>
                    <a:gd name="connsiteY19" fmla="*/ 55738 h 326131"/>
                    <a:gd name="connsiteX20" fmla="*/ 1778903 w 3024508"/>
                    <a:gd name="connsiteY20" fmla="*/ 55738 h 326131"/>
                    <a:gd name="connsiteX21" fmla="*/ 1778903 w 3024508"/>
                    <a:gd name="connsiteY21" fmla="*/ 89893 h 326131"/>
                    <a:gd name="connsiteX22" fmla="*/ 2928786 w 3024508"/>
                    <a:gd name="connsiteY22" fmla="*/ 89893 h 326131"/>
                    <a:gd name="connsiteX23" fmla="*/ 2925940 w 3024508"/>
                    <a:gd name="connsiteY23" fmla="*/ 55738 h 326131"/>
                    <a:gd name="connsiteX24" fmla="*/ 2046450 w 3024508"/>
                    <a:gd name="connsiteY24" fmla="*/ 286284 h 326131"/>
                    <a:gd name="connsiteX25" fmla="*/ 3008481 w 3024508"/>
                    <a:gd name="connsiteY25" fmla="*/ 286284 h 326131"/>
                    <a:gd name="connsiteX26" fmla="*/ 3008481 w 3024508"/>
                    <a:gd name="connsiteY26" fmla="*/ 252129 h 326131"/>
                    <a:gd name="connsiteX27" fmla="*/ 2046450 w 3024508"/>
                    <a:gd name="connsiteY27" fmla="*/ 252129 h 326131"/>
                    <a:gd name="connsiteX28" fmla="*/ 2046450 w 3024508"/>
                    <a:gd name="connsiteY28" fmla="*/ 286284 h 326131"/>
                    <a:gd name="connsiteX29" fmla="*/ 1465816 w 3024508"/>
                    <a:gd name="connsiteY29" fmla="*/ 50046 h 326131"/>
                    <a:gd name="connsiteX30" fmla="*/ 1465816 w 3024508"/>
                    <a:gd name="connsiteY30" fmla="*/ 84200 h 326131"/>
                    <a:gd name="connsiteX31" fmla="*/ 1465816 w 3024508"/>
                    <a:gd name="connsiteY31" fmla="*/ 50046 h 326131"/>
                    <a:gd name="connsiteX32" fmla="*/ 1639437 w 3024508"/>
                    <a:gd name="connsiteY32" fmla="*/ 47199 h 326131"/>
                    <a:gd name="connsiteX33" fmla="*/ 1525587 w 3024508"/>
                    <a:gd name="connsiteY33" fmla="*/ 47199 h 326131"/>
                    <a:gd name="connsiteX34" fmla="*/ 1525587 w 3024508"/>
                    <a:gd name="connsiteY34" fmla="*/ 81354 h 326131"/>
                    <a:gd name="connsiteX35" fmla="*/ 1639437 w 3024508"/>
                    <a:gd name="connsiteY35" fmla="*/ 81354 h 326131"/>
                    <a:gd name="connsiteX36" fmla="*/ 1639437 w 3024508"/>
                    <a:gd name="connsiteY36" fmla="*/ 47199 h 326131"/>
                    <a:gd name="connsiteX37" fmla="*/ 1110036 w 3024508"/>
                    <a:gd name="connsiteY37" fmla="*/ 4506 h 326131"/>
                    <a:gd name="connsiteX38" fmla="*/ 1087266 w 3024508"/>
                    <a:gd name="connsiteY38" fmla="*/ 212281 h 326131"/>
                    <a:gd name="connsiteX39" fmla="*/ 1104343 w 3024508"/>
                    <a:gd name="connsiteY39" fmla="*/ 183819 h 326131"/>
                    <a:gd name="connsiteX40" fmla="*/ 1118574 w 3024508"/>
                    <a:gd name="connsiteY40" fmla="*/ 35814 h 326131"/>
                    <a:gd name="connsiteX41" fmla="*/ 1110036 w 3024508"/>
                    <a:gd name="connsiteY41" fmla="*/ 4506 h 326131"/>
                    <a:gd name="connsiteX42" fmla="*/ 1773211 w 3024508"/>
                    <a:gd name="connsiteY42" fmla="*/ 286284 h 326131"/>
                    <a:gd name="connsiteX43" fmla="*/ 1963909 w 3024508"/>
                    <a:gd name="connsiteY43" fmla="*/ 286284 h 326131"/>
                    <a:gd name="connsiteX44" fmla="*/ 1963909 w 3024508"/>
                    <a:gd name="connsiteY44" fmla="*/ 252129 h 326131"/>
                    <a:gd name="connsiteX45" fmla="*/ 1773211 w 3024508"/>
                    <a:gd name="connsiteY45" fmla="*/ 252129 h 326131"/>
                    <a:gd name="connsiteX46" fmla="*/ 1773211 w 3024508"/>
                    <a:gd name="connsiteY46" fmla="*/ 286284 h 326131"/>
                    <a:gd name="connsiteX47" fmla="*/ 529402 w 3024508"/>
                    <a:gd name="connsiteY47" fmla="*/ 249283 h 326131"/>
                    <a:gd name="connsiteX48" fmla="*/ 529402 w 3024508"/>
                    <a:gd name="connsiteY48" fmla="*/ 249283 h 326131"/>
                    <a:gd name="connsiteX49" fmla="*/ 532248 w 3024508"/>
                    <a:gd name="connsiteY49" fmla="*/ 215128 h 326131"/>
                    <a:gd name="connsiteX50" fmla="*/ 529402 w 3024508"/>
                    <a:gd name="connsiteY50" fmla="*/ 215128 h 326131"/>
                    <a:gd name="connsiteX51" fmla="*/ 529402 w 3024508"/>
                    <a:gd name="connsiteY51" fmla="*/ 249283 h 326131"/>
                    <a:gd name="connsiteX52" fmla="*/ 230546 w 3024508"/>
                    <a:gd name="connsiteY52" fmla="*/ 220820 h 326131"/>
                    <a:gd name="connsiteX53" fmla="*/ 344396 w 3024508"/>
                    <a:gd name="connsiteY53" fmla="*/ 220820 h 326131"/>
                    <a:gd name="connsiteX54" fmla="*/ 344396 w 3024508"/>
                    <a:gd name="connsiteY54" fmla="*/ 186665 h 326131"/>
                    <a:gd name="connsiteX55" fmla="*/ 230546 w 3024508"/>
                    <a:gd name="connsiteY55" fmla="*/ 186665 h 326131"/>
                    <a:gd name="connsiteX56" fmla="*/ 230546 w 3024508"/>
                    <a:gd name="connsiteY56" fmla="*/ 220820 h 326131"/>
                    <a:gd name="connsiteX57" fmla="*/ 264701 w 3024508"/>
                    <a:gd name="connsiteY57" fmla="*/ 291976 h 326131"/>
                    <a:gd name="connsiteX58" fmla="*/ 264701 w 3024508"/>
                    <a:gd name="connsiteY58" fmla="*/ 257821 h 326131"/>
                    <a:gd name="connsiteX59" fmla="*/ 264701 w 3024508"/>
                    <a:gd name="connsiteY59" fmla="*/ 291976 h 326131"/>
                    <a:gd name="connsiteX60" fmla="*/ 17077 w 3024508"/>
                    <a:gd name="connsiteY60" fmla="*/ 75662 h 326131"/>
                    <a:gd name="connsiteX61" fmla="*/ 845335 w 3024508"/>
                    <a:gd name="connsiteY61" fmla="*/ 75662 h 326131"/>
                    <a:gd name="connsiteX62" fmla="*/ 845335 w 3024508"/>
                    <a:gd name="connsiteY62" fmla="*/ 41507 h 326131"/>
                    <a:gd name="connsiteX63" fmla="*/ 17077 w 3024508"/>
                    <a:gd name="connsiteY63" fmla="*/ 41507 h 326131"/>
                    <a:gd name="connsiteX64" fmla="*/ 17077 w 3024508"/>
                    <a:gd name="connsiteY64" fmla="*/ 75662 h 326131"/>
                    <a:gd name="connsiteX65" fmla="*/ 99619 w 3024508"/>
                    <a:gd name="connsiteY65" fmla="*/ 158203 h 326131"/>
                    <a:gd name="connsiteX66" fmla="*/ 461092 w 3024508"/>
                    <a:gd name="connsiteY66" fmla="*/ 158203 h 326131"/>
                    <a:gd name="connsiteX67" fmla="*/ 461092 w 3024508"/>
                    <a:gd name="connsiteY67" fmla="*/ 124048 h 326131"/>
                    <a:gd name="connsiteX68" fmla="*/ 99619 w 3024508"/>
                    <a:gd name="connsiteY68" fmla="*/ 124048 h 326131"/>
                    <a:gd name="connsiteX69" fmla="*/ 99619 w 3024508"/>
                    <a:gd name="connsiteY69" fmla="*/ 158203 h 326131"/>
                    <a:gd name="connsiteX70" fmla="*/ 1147037 w 3024508"/>
                    <a:gd name="connsiteY70" fmla="*/ 192358 h 326131"/>
                    <a:gd name="connsiteX71" fmla="*/ 1252348 w 3024508"/>
                    <a:gd name="connsiteY71" fmla="*/ 141125 h 326131"/>
                    <a:gd name="connsiteX72" fmla="*/ 1201115 w 3024508"/>
                    <a:gd name="connsiteY72" fmla="*/ 24429 h 326131"/>
                    <a:gd name="connsiteX73" fmla="*/ 1184038 w 3024508"/>
                    <a:gd name="connsiteY73" fmla="*/ 52892 h 326131"/>
                    <a:gd name="connsiteX74" fmla="*/ 1189730 w 3024508"/>
                    <a:gd name="connsiteY74" fmla="*/ 161049 h 326131"/>
                    <a:gd name="connsiteX75" fmla="*/ 1129959 w 3024508"/>
                    <a:gd name="connsiteY75" fmla="*/ 141125 h 326131"/>
                    <a:gd name="connsiteX76" fmla="*/ 1132805 w 3024508"/>
                    <a:gd name="connsiteY76" fmla="*/ 104124 h 326131"/>
                    <a:gd name="connsiteX77" fmla="*/ 1161268 w 3024508"/>
                    <a:gd name="connsiteY77" fmla="*/ 109817 h 326131"/>
                    <a:gd name="connsiteX78" fmla="*/ 1189730 w 3024508"/>
                    <a:gd name="connsiteY78" fmla="*/ 92739 h 326131"/>
                    <a:gd name="connsiteX79" fmla="*/ 1098651 w 3024508"/>
                    <a:gd name="connsiteY79" fmla="*/ 92739 h 326131"/>
                    <a:gd name="connsiteX80" fmla="*/ 1147037 w 3024508"/>
                    <a:gd name="connsiteY80" fmla="*/ 192358 h 326131"/>
                    <a:gd name="connsiteX81" fmla="*/ 976262 w 3024508"/>
                    <a:gd name="connsiteY81" fmla="*/ 118355 h 326131"/>
                    <a:gd name="connsiteX82" fmla="*/ 976262 w 3024508"/>
                    <a:gd name="connsiteY82" fmla="*/ 84200 h 326131"/>
                    <a:gd name="connsiteX83" fmla="*/ 976262 w 3024508"/>
                    <a:gd name="connsiteY83" fmla="*/ 118355 h 326131"/>
                    <a:gd name="connsiteX84" fmla="*/ 981955 w 3024508"/>
                    <a:gd name="connsiteY84" fmla="*/ 178127 h 326131"/>
                    <a:gd name="connsiteX85" fmla="*/ 1095804 w 3024508"/>
                    <a:gd name="connsiteY85" fmla="*/ 289130 h 326131"/>
                    <a:gd name="connsiteX86" fmla="*/ 1104343 w 3024508"/>
                    <a:gd name="connsiteY86" fmla="*/ 257821 h 326131"/>
                    <a:gd name="connsiteX87" fmla="*/ 1010417 w 3024508"/>
                    <a:gd name="connsiteY87" fmla="*/ 161049 h 326131"/>
                    <a:gd name="connsiteX88" fmla="*/ 981955 w 3024508"/>
                    <a:gd name="connsiteY88" fmla="*/ 178127 h 326131"/>
                    <a:gd name="connsiteX89" fmla="*/ 657483 w 3024508"/>
                    <a:gd name="connsiteY89" fmla="*/ 306208 h 326131"/>
                    <a:gd name="connsiteX90" fmla="*/ 657483 w 3024508"/>
                    <a:gd name="connsiteY90" fmla="*/ 272052 h 326131"/>
                    <a:gd name="connsiteX91" fmla="*/ 657483 w 3024508"/>
                    <a:gd name="connsiteY91" fmla="*/ 306208 h 326131"/>
                    <a:gd name="connsiteX92" fmla="*/ 717254 w 3024508"/>
                    <a:gd name="connsiteY92" fmla="*/ 152510 h 326131"/>
                    <a:gd name="connsiteX93" fmla="*/ 717254 w 3024508"/>
                    <a:gd name="connsiteY93" fmla="*/ 118355 h 326131"/>
                    <a:gd name="connsiteX94" fmla="*/ 535094 w 3024508"/>
                    <a:gd name="connsiteY94" fmla="*/ 118355 h 326131"/>
                    <a:gd name="connsiteX95" fmla="*/ 535094 w 3024508"/>
                    <a:gd name="connsiteY95" fmla="*/ 152510 h 326131"/>
                    <a:gd name="connsiteX96" fmla="*/ 717254 w 3024508"/>
                    <a:gd name="connsiteY96" fmla="*/ 152510 h 326131"/>
                    <a:gd name="connsiteX97" fmla="*/ 611943 w 3024508"/>
                    <a:gd name="connsiteY97" fmla="*/ 249283 h 326131"/>
                    <a:gd name="connsiteX98" fmla="*/ 913645 w 3024508"/>
                    <a:gd name="connsiteY98" fmla="*/ 249283 h 326131"/>
                    <a:gd name="connsiteX99" fmla="*/ 913645 w 3024508"/>
                    <a:gd name="connsiteY99" fmla="*/ 215128 h 326131"/>
                    <a:gd name="connsiteX100" fmla="*/ 611943 w 3024508"/>
                    <a:gd name="connsiteY100" fmla="*/ 215128 h 326131"/>
                    <a:gd name="connsiteX101" fmla="*/ 611943 w 3024508"/>
                    <a:gd name="connsiteY101" fmla="*/ 249283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616667" y="286284"/>
                      </a:moveTo>
                      <a:cubicBezTo>
                        <a:pt x="1639437" y="286284"/>
                        <a:pt x="1636591" y="252129"/>
                        <a:pt x="1616667" y="252129"/>
                      </a:cubicBezTo>
                      <a:cubicBezTo>
                        <a:pt x="1593897" y="252129"/>
                        <a:pt x="1593897" y="286284"/>
                        <a:pt x="1616667" y="286284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6436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5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6513"/>
                        <a:pt x="1184038" y="223666"/>
                      </a:cubicBezTo>
                      <a:cubicBezTo>
                        <a:pt x="1164114" y="226513"/>
                        <a:pt x="1164114" y="257821"/>
                        <a:pt x="1184038" y="257821"/>
                      </a:cubicBezTo>
                      <a:close/>
                      <a:moveTo>
                        <a:pt x="1161268" y="326131"/>
                      </a:moveTo>
                      <a:cubicBezTo>
                        <a:pt x="1184038" y="326131"/>
                        <a:pt x="1181192" y="291976"/>
                        <a:pt x="1161268" y="291976"/>
                      </a:cubicBezTo>
                      <a:cubicBezTo>
                        <a:pt x="1138498" y="291976"/>
                        <a:pt x="1138498" y="326131"/>
                        <a:pt x="1161268" y="326131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6284"/>
                      </a:moveTo>
                      <a:lnTo>
                        <a:pt x="3008481" y="286284"/>
                      </a:lnTo>
                      <a:cubicBezTo>
                        <a:pt x="3031251" y="286284"/>
                        <a:pt x="3028405" y="252129"/>
                        <a:pt x="3008481" y="252129"/>
                      </a:cubicBezTo>
                      <a:lnTo>
                        <a:pt x="2046450" y="252129"/>
                      </a:lnTo>
                      <a:cubicBezTo>
                        <a:pt x="2026526" y="252129"/>
                        <a:pt x="2026526" y="286284"/>
                        <a:pt x="2046450" y="286284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4200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81354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3895"/>
                        <a:pt x="1087266" y="212281"/>
                      </a:cubicBezTo>
                      <a:cubicBezTo>
                        <a:pt x="1104343" y="223666"/>
                        <a:pt x="1121420" y="195204"/>
                        <a:pt x="1104343" y="183819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6284"/>
                      </a:moveTo>
                      <a:lnTo>
                        <a:pt x="1963909" y="286284"/>
                      </a:lnTo>
                      <a:cubicBezTo>
                        <a:pt x="1986679" y="286284"/>
                        <a:pt x="1983833" y="252129"/>
                        <a:pt x="1963909" y="252129"/>
                      </a:cubicBezTo>
                      <a:lnTo>
                        <a:pt x="1773211" y="252129"/>
                      </a:lnTo>
                      <a:cubicBezTo>
                        <a:pt x="1753287" y="252129"/>
                        <a:pt x="1753287" y="286284"/>
                        <a:pt x="1773211" y="286284"/>
                      </a:cubicBezTo>
                      <a:close/>
                      <a:moveTo>
                        <a:pt x="529402" y="249283"/>
                      </a:moveTo>
                      <a:lnTo>
                        <a:pt x="529402" y="249283"/>
                      </a:lnTo>
                      <a:cubicBezTo>
                        <a:pt x="552172" y="249283"/>
                        <a:pt x="552172" y="215128"/>
                        <a:pt x="532248" y="215128"/>
                      </a:cubicBezTo>
                      <a:lnTo>
                        <a:pt x="529402" y="215128"/>
                      </a:lnTo>
                      <a:cubicBezTo>
                        <a:pt x="506632" y="215128"/>
                        <a:pt x="506632" y="249283"/>
                        <a:pt x="529402" y="249283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91976"/>
                      </a:moveTo>
                      <a:cubicBezTo>
                        <a:pt x="287471" y="291976"/>
                        <a:pt x="284625" y="257821"/>
                        <a:pt x="264701" y="257821"/>
                      </a:cubicBezTo>
                      <a:cubicBezTo>
                        <a:pt x="241931" y="257821"/>
                        <a:pt x="241931" y="291976"/>
                        <a:pt x="264701" y="291976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8203"/>
                      </a:moveTo>
                      <a:lnTo>
                        <a:pt x="461092" y="158203"/>
                      </a:lnTo>
                      <a:cubicBezTo>
                        <a:pt x="483862" y="158203"/>
                        <a:pt x="481015" y="124048"/>
                        <a:pt x="461092" y="124048"/>
                      </a:cubicBezTo>
                      <a:lnTo>
                        <a:pt x="99619" y="124048"/>
                      </a:lnTo>
                      <a:cubicBezTo>
                        <a:pt x="76849" y="124048"/>
                        <a:pt x="76849" y="158203"/>
                        <a:pt x="99619" y="158203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0"/>
                        <a:pt x="1164114" y="44353"/>
                        <a:pt x="1184038" y="52892"/>
                      </a:cubicBezTo>
                      <a:cubicBezTo>
                        <a:pt x="1229578" y="72815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4124"/>
                      </a:cubicBezTo>
                      <a:cubicBezTo>
                        <a:pt x="1141344" y="98432"/>
                        <a:pt x="1155575" y="101278"/>
                        <a:pt x="1161268" y="109817"/>
                      </a:cubicBezTo>
                      <a:cubicBezTo>
                        <a:pt x="1172653" y="129740"/>
                        <a:pt x="1201115" y="112663"/>
                        <a:pt x="1189730" y="92739"/>
                      </a:cubicBezTo>
                      <a:cubicBezTo>
                        <a:pt x="1172653" y="58584"/>
                        <a:pt x="1118574" y="61431"/>
                        <a:pt x="1098651" y="92739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9206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1049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6208"/>
                      </a:moveTo>
                      <a:cubicBezTo>
                        <a:pt x="680252" y="306208"/>
                        <a:pt x="677406" y="272052"/>
                        <a:pt x="657483" y="272052"/>
                      </a:cubicBezTo>
                      <a:cubicBezTo>
                        <a:pt x="634713" y="272052"/>
                        <a:pt x="634713" y="306208"/>
                        <a:pt x="657483" y="306208"/>
                      </a:cubicBezTo>
                      <a:close/>
                      <a:moveTo>
                        <a:pt x="717254" y="152510"/>
                      </a:moveTo>
                      <a:cubicBezTo>
                        <a:pt x="740024" y="152510"/>
                        <a:pt x="737177" y="118355"/>
                        <a:pt x="717254" y="118355"/>
                      </a:cubicBezTo>
                      <a:lnTo>
                        <a:pt x="535094" y="118355"/>
                      </a:lnTo>
                      <a:cubicBezTo>
                        <a:pt x="512324" y="118355"/>
                        <a:pt x="515170" y="152510"/>
                        <a:pt x="535094" y="152510"/>
                      </a:cubicBezTo>
                      <a:lnTo>
                        <a:pt x="717254" y="152510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7974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5" name="Freeform: Shape 3934">
                  <a:extLst>
                    <a:ext uri="{FF2B5EF4-FFF2-40B4-BE49-F238E27FC236}">
                      <a16:creationId xmlns:a16="http://schemas.microsoft.com/office/drawing/2014/main" id="{5B093F24-4327-43DE-B17F-D781B63FDA9C}"/>
                    </a:ext>
                  </a:extLst>
                </p:cNvPr>
                <p:cNvSpPr/>
                <p:nvPr/>
              </p:nvSpPr>
              <p:spPr>
                <a:xfrm>
                  <a:off x="4564720" y="466290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8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8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8 h 323285"/>
                    <a:gd name="connsiteX25" fmla="*/ 3008481 w 3024508"/>
                    <a:gd name="connsiteY25" fmla="*/ 283438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8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1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6589 h 323285"/>
                    <a:gd name="connsiteX39" fmla="*/ 1104343 w 3024508"/>
                    <a:gd name="connsiteY39" fmla="*/ 178127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8 h 323285"/>
                    <a:gd name="connsiteX43" fmla="*/ 1963909 w 3024508"/>
                    <a:gd name="connsiteY43" fmla="*/ 283438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8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2 h 323285"/>
                    <a:gd name="connsiteX50" fmla="*/ 529402 w 3024508"/>
                    <a:gd name="connsiteY50" fmla="*/ 212282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1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6 h 323285"/>
                    <a:gd name="connsiteX79" fmla="*/ 1098651 w 3024508"/>
                    <a:gd name="connsiteY79" fmla="*/ 95586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1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8"/>
                      </a:moveTo>
                      <a:cubicBezTo>
                        <a:pt x="1639437" y="283438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8"/>
                        <a:pt x="1616667" y="283438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8"/>
                      </a:moveTo>
                      <a:lnTo>
                        <a:pt x="3008481" y="283438"/>
                      </a:lnTo>
                      <a:cubicBezTo>
                        <a:pt x="3031251" y="283438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8"/>
                        <a:pt x="2046450" y="283438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1"/>
                        <a:pt x="1465816" y="84201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58203"/>
                        <a:pt x="1087266" y="206589"/>
                      </a:cubicBezTo>
                      <a:cubicBezTo>
                        <a:pt x="1104343" y="217974"/>
                        <a:pt x="1121420" y="189512"/>
                        <a:pt x="1104343" y="178127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1659"/>
                      </a:cubicBezTo>
                      <a:close/>
                      <a:moveTo>
                        <a:pt x="1773211" y="283438"/>
                      </a:moveTo>
                      <a:lnTo>
                        <a:pt x="1963909" y="283438"/>
                      </a:lnTo>
                      <a:cubicBezTo>
                        <a:pt x="1986679" y="283438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8"/>
                        <a:pt x="1773211" y="283438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2"/>
                        <a:pt x="532248" y="212282"/>
                      </a:cubicBezTo>
                      <a:lnTo>
                        <a:pt x="529402" y="212282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41507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7"/>
                        <a:pt x="99619" y="155357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6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1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6"/>
                      </a:cubicBezTo>
                      <a:cubicBezTo>
                        <a:pt x="1172653" y="61430"/>
                        <a:pt x="1118574" y="64277"/>
                        <a:pt x="1098651" y="95586"/>
                      </a:cubicBezTo>
                      <a:cubicBezTo>
                        <a:pt x="1075881" y="129740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1"/>
                        <a:pt x="976262" y="84201"/>
                      </a:cubicBezTo>
                      <a:cubicBezTo>
                        <a:pt x="956338" y="84201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id="{4DA09391-F382-4D62-84BD-36F80CCF8BBE}"/>
                  </a:ext>
                </a:extLst>
              </p:cNvPr>
              <p:cNvSpPr/>
              <p:nvPr/>
            </p:nvSpPr>
            <p:spPr>
              <a:xfrm>
                <a:off x="4502102" y="6064912"/>
                <a:ext cx="3184947" cy="290316"/>
              </a:xfrm>
              <a:custGeom>
                <a:avLst/>
                <a:gdLst>
                  <a:gd name="connsiteX0" fmla="*/ 0 w 3184947"/>
                  <a:gd name="connsiteY0" fmla="*/ 290317 h 290316"/>
                  <a:gd name="connsiteX1" fmla="*/ 3184948 w 3184947"/>
                  <a:gd name="connsiteY1" fmla="*/ 290317 h 290316"/>
                  <a:gd name="connsiteX2" fmla="*/ 3184948 w 3184947"/>
                  <a:gd name="connsiteY2" fmla="*/ 0 h 290316"/>
                  <a:gd name="connsiteX3" fmla="*/ 0 w 3184947"/>
                  <a:gd name="connsiteY3" fmla="*/ 0 h 290316"/>
                  <a:gd name="connsiteX4" fmla="*/ 0 w 3184947"/>
                  <a:gd name="connsiteY4" fmla="*/ 290317 h 29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6">
                    <a:moveTo>
                      <a:pt x="0" y="290317"/>
                    </a:moveTo>
                    <a:cubicBezTo>
                      <a:pt x="1061649" y="290317"/>
                      <a:pt x="2123299" y="290317"/>
                      <a:pt x="3184948" y="290317"/>
                    </a:cubicBezTo>
                    <a:cubicBezTo>
                      <a:pt x="3184948" y="193545"/>
                      <a:pt x="3184948" y="96772"/>
                      <a:pt x="3184948" y="0"/>
                    </a:cubicBezTo>
                    <a:cubicBezTo>
                      <a:pt x="2143223" y="284624"/>
                      <a:pt x="1044572" y="284624"/>
                      <a:pt x="0" y="0"/>
                    </a:cubicBezTo>
                    <a:cubicBezTo>
                      <a:pt x="0" y="96772"/>
                      <a:pt x="0" y="193545"/>
                      <a:pt x="0" y="290317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id="{A25EB806-F9EA-4D3A-AF39-959916BD361D}"/>
                  </a:ext>
                </a:extLst>
              </p:cNvPr>
              <p:cNvSpPr/>
              <p:nvPr/>
            </p:nvSpPr>
            <p:spPr>
              <a:xfrm>
                <a:off x="4502102" y="4596250"/>
                <a:ext cx="3184947" cy="290317"/>
              </a:xfrm>
              <a:custGeom>
                <a:avLst/>
                <a:gdLst>
                  <a:gd name="connsiteX0" fmla="*/ 0 w 3184947"/>
                  <a:gd name="connsiteY0" fmla="*/ 0 h 290317"/>
                  <a:gd name="connsiteX1" fmla="*/ 3184948 w 3184947"/>
                  <a:gd name="connsiteY1" fmla="*/ 0 h 290317"/>
                  <a:gd name="connsiteX2" fmla="*/ 3184948 w 3184947"/>
                  <a:gd name="connsiteY2" fmla="*/ 290317 h 290317"/>
                  <a:gd name="connsiteX3" fmla="*/ 0 w 3184947"/>
                  <a:gd name="connsiteY3" fmla="*/ 290317 h 290317"/>
                  <a:gd name="connsiteX4" fmla="*/ 0 w 3184947"/>
                  <a:gd name="connsiteY4" fmla="*/ 0 h 29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7">
                    <a:moveTo>
                      <a:pt x="0" y="0"/>
                    </a:moveTo>
                    <a:cubicBezTo>
                      <a:pt x="1061649" y="0"/>
                      <a:pt x="2123299" y="0"/>
                      <a:pt x="3184948" y="0"/>
                    </a:cubicBezTo>
                    <a:cubicBezTo>
                      <a:pt x="3184948" y="96772"/>
                      <a:pt x="3184948" y="193545"/>
                      <a:pt x="3184948" y="290317"/>
                    </a:cubicBezTo>
                    <a:cubicBezTo>
                      <a:pt x="2143223" y="5693"/>
                      <a:pt x="1044572" y="5693"/>
                      <a:pt x="0" y="290317"/>
                    </a:cubicBezTo>
                    <a:cubicBezTo>
                      <a:pt x="0" y="193545"/>
                      <a:pt x="0" y="96772"/>
                      <a:pt x="0" y="0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38" name="Graphic 377">
              <a:extLst>
                <a:ext uri="{FF2B5EF4-FFF2-40B4-BE49-F238E27FC236}">
                  <a16:creationId xmlns:a16="http://schemas.microsoft.com/office/drawing/2014/main" id="{358E90B6-77E1-445F-81DC-0779EE13F60E}"/>
                </a:ext>
              </a:extLst>
            </p:cNvPr>
            <p:cNvGrpSpPr/>
            <p:nvPr/>
          </p:nvGrpSpPr>
          <p:grpSpPr>
            <a:xfrm>
              <a:off x="-4572948" y="6272688"/>
              <a:ext cx="3554959" cy="261854"/>
              <a:chOff x="4317097" y="6272688"/>
              <a:chExt cx="3554959" cy="261854"/>
            </a:xfrm>
          </p:grpSpPr>
          <p:grpSp>
            <p:nvGrpSpPr>
              <p:cNvPr id="3939" name="Graphic 377">
                <a:extLst>
                  <a:ext uri="{FF2B5EF4-FFF2-40B4-BE49-F238E27FC236}">
                    <a16:creationId xmlns:a16="http://schemas.microsoft.com/office/drawing/2014/main" id="{EFFF8089-984C-4968-82D2-8D22D1B56444}"/>
                  </a:ext>
                </a:extLst>
              </p:cNvPr>
              <p:cNvGrpSpPr/>
              <p:nvPr/>
            </p:nvGrpSpPr>
            <p:grpSpPr>
              <a:xfrm>
                <a:off x="4317097" y="6272688"/>
                <a:ext cx="259008" cy="261854"/>
                <a:chOff x="4317097" y="6272688"/>
                <a:chExt cx="259008" cy="261854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id="{0BC41717-964F-4A17-98C7-EEEC2F4AD9A5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1" name="Freeform: Shape 3940">
                  <a:extLst>
                    <a:ext uri="{FF2B5EF4-FFF2-40B4-BE49-F238E27FC236}">
                      <a16:creationId xmlns:a16="http://schemas.microsoft.com/office/drawing/2014/main" id="{910BBBB4-D859-4294-AE12-72D84F756F4D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2" name="Freeform: Shape 3941">
                  <a:extLst>
                    <a:ext uri="{FF2B5EF4-FFF2-40B4-BE49-F238E27FC236}">
                      <a16:creationId xmlns:a16="http://schemas.microsoft.com/office/drawing/2014/main" id="{F2B09A1C-688B-499F-B0A9-F9B2C9906ABA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3" name="Freeform: Shape 3942">
                  <a:extLst>
                    <a:ext uri="{FF2B5EF4-FFF2-40B4-BE49-F238E27FC236}">
                      <a16:creationId xmlns:a16="http://schemas.microsoft.com/office/drawing/2014/main" id="{18C7DB93-2F2C-4515-92FF-8B00C2343CC0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61854"/>
                </a:xfrm>
                <a:custGeom>
                  <a:avLst/>
                  <a:gdLst>
                    <a:gd name="connsiteX0" fmla="*/ 0 w 259008"/>
                    <a:gd name="connsiteY0" fmla="*/ 0 h 261854"/>
                    <a:gd name="connsiteX1" fmla="*/ 0 w 259008"/>
                    <a:gd name="connsiteY1" fmla="*/ 5692 h 261854"/>
                    <a:gd name="connsiteX2" fmla="*/ 256162 w 259008"/>
                    <a:gd name="connsiteY2" fmla="*/ 5692 h 261854"/>
                    <a:gd name="connsiteX3" fmla="*/ 256162 w 259008"/>
                    <a:gd name="connsiteY3" fmla="*/ 261854 h 261854"/>
                    <a:gd name="connsiteX4" fmla="*/ 259008 w 259008"/>
                    <a:gd name="connsiteY4" fmla="*/ 261854 h 261854"/>
                    <a:gd name="connsiteX5" fmla="*/ 259008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0" y="0"/>
                      </a:moveTo>
                      <a:lnTo>
                        <a:pt x="0" y="5692"/>
                      </a:lnTo>
                      <a:lnTo>
                        <a:pt x="256162" y="5692"/>
                      </a:lnTo>
                      <a:lnTo>
                        <a:pt x="256162" y="261854"/>
                      </a:lnTo>
                      <a:lnTo>
                        <a:pt x="259008" y="261854"/>
                      </a:lnTo>
                      <a:lnTo>
                        <a:pt x="2590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4" name="Graphic 377">
                <a:extLst>
                  <a:ext uri="{FF2B5EF4-FFF2-40B4-BE49-F238E27FC236}">
                    <a16:creationId xmlns:a16="http://schemas.microsoft.com/office/drawing/2014/main" id="{5FF23435-5E45-4CF8-B5B4-8C3C46116E78}"/>
                  </a:ext>
                </a:extLst>
              </p:cNvPr>
              <p:cNvGrpSpPr/>
              <p:nvPr/>
            </p:nvGrpSpPr>
            <p:grpSpPr>
              <a:xfrm>
                <a:off x="7612080" y="6272688"/>
                <a:ext cx="259976" cy="261854"/>
                <a:chOff x="7612080" y="6272688"/>
                <a:chExt cx="259976" cy="261854"/>
              </a:xfrm>
            </p:grpSpPr>
            <p:sp>
              <p:nvSpPr>
                <p:cNvPr id="3945" name="Freeform: Shape 3944">
                  <a:extLst>
                    <a:ext uri="{FF2B5EF4-FFF2-40B4-BE49-F238E27FC236}">
                      <a16:creationId xmlns:a16="http://schemas.microsoft.com/office/drawing/2014/main" id="{557C0AE2-6072-4385-9836-462EC2D9A0A6}"/>
                    </a:ext>
                  </a:extLst>
                </p:cNvPr>
                <p:cNvSpPr/>
                <p:nvPr/>
              </p:nvSpPr>
              <p:spPr>
                <a:xfrm rot="10800000">
                  <a:off x="7612080" y="627550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6" name="Freeform: Shape 3945">
                  <a:extLst>
                    <a:ext uri="{FF2B5EF4-FFF2-40B4-BE49-F238E27FC236}">
                      <a16:creationId xmlns:a16="http://schemas.microsoft.com/office/drawing/2014/main" id="{E0822F8A-4633-4D5C-A3C9-DD72BBCD7475}"/>
                    </a:ext>
                  </a:extLst>
                </p:cNvPr>
                <p:cNvSpPr/>
                <p:nvPr/>
              </p:nvSpPr>
              <p:spPr>
                <a:xfrm rot="10800000">
                  <a:off x="7671851" y="6332430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7" name="Freeform: Shape 3946">
                  <a:extLst>
                    <a:ext uri="{FF2B5EF4-FFF2-40B4-BE49-F238E27FC236}">
                      <a16:creationId xmlns:a16="http://schemas.microsoft.com/office/drawing/2014/main" id="{9A8AB2A9-93E4-455B-8453-5BF82EFE325B}"/>
                    </a:ext>
                  </a:extLst>
                </p:cNvPr>
                <p:cNvSpPr/>
                <p:nvPr/>
              </p:nvSpPr>
              <p:spPr>
                <a:xfrm rot="10800000">
                  <a:off x="7671851" y="633297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8" name="Freeform: Shape 3947">
                  <a:extLst>
                    <a:ext uri="{FF2B5EF4-FFF2-40B4-BE49-F238E27FC236}">
                      <a16:creationId xmlns:a16="http://schemas.microsoft.com/office/drawing/2014/main" id="{F2E94690-4FB8-4D26-8104-261A06D6C8CA}"/>
                    </a:ext>
                  </a:extLst>
                </p:cNvPr>
                <p:cNvSpPr/>
                <p:nvPr/>
              </p:nvSpPr>
              <p:spPr>
                <a:xfrm>
                  <a:off x="7613048" y="6272688"/>
                  <a:ext cx="259008" cy="261854"/>
                </a:xfrm>
                <a:custGeom>
                  <a:avLst/>
                  <a:gdLst>
                    <a:gd name="connsiteX0" fmla="*/ 259008 w 259008"/>
                    <a:gd name="connsiteY0" fmla="*/ 0 h 261854"/>
                    <a:gd name="connsiteX1" fmla="*/ 259008 w 259008"/>
                    <a:gd name="connsiteY1" fmla="*/ 5692 h 261854"/>
                    <a:gd name="connsiteX2" fmla="*/ 2846 w 259008"/>
                    <a:gd name="connsiteY2" fmla="*/ 5692 h 261854"/>
                    <a:gd name="connsiteX3" fmla="*/ 2846 w 259008"/>
                    <a:gd name="connsiteY3" fmla="*/ 261854 h 261854"/>
                    <a:gd name="connsiteX4" fmla="*/ 0 w 259008"/>
                    <a:gd name="connsiteY4" fmla="*/ 261854 h 261854"/>
                    <a:gd name="connsiteX5" fmla="*/ 0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259008" y="0"/>
                      </a:moveTo>
                      <a:lnTo>
                        <a:pt x="259008" y="5692"/>
                      </a:lnTo>
                      <a:lnTo>
                        <a:pt x="2846" y="5692"/>
                      </a:lnTo>
                      <a:lnTo>
                        <a:pt x="2846" y="261854"/>
                      </a:lnTo>
                      <a:lnTo>
                        <a:pt x="0" y="2618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49" name="Graphic 377">
              <a:extLst>
                <a:ext uri="{FF2B5EF4-FFF2-40B4-BE49-F238E27FC236}">
                  <a16:creationId xmlns:a16="http://schemas.microsoft.com/office/drawing/2014/main" id="{360EE492-B469-457D-8EEA-A528E821AD55}"/>
                </a:ext>
              </a:extLst>
            </p:cNvPr>
            <p:cNvGrpSpPr/>
            <p:nvPr/>
          </p:nvGrpSpPr>
          <p:grpSpPr>
            <a:xfrm>
              <a:off x="-4572948" y="4416936"/>
              <a:ext cx="3554959" cy="259122"/>
              <a:chOff x="4317097" y="4416936"/>
              <a:chExt cx="3554959" cy="259122"/>
            </a:xfrm>
          </p:grpSpPr>
          <p:grpSp>
            <p:nvGrpSpPr>
              <p:cNvPr id="3950" name="Graphic 377">
                <a:extLst>
                  <a:ext uri="{FF2B5EF4-FFF2-40B4-BE49-F238E27FC236}">
                    <a16:creationId xmlns:a16="http://schemas.microsoft.com/office/drawing/2014/main" id="{D429F102-2118-4064-9E31-2306D067E696}"/>
                  </a:ext>
                </a:extLst>
              </p:cNvPr>
              <p:cNvGrpSpPr/>
              <p:nvPr/>
            </p:nvGrpSpPr>
            <p:grpSpPr>
              <a:xfrm>
                <a:off x="4317097" y="4416936"/>
                <a:ext cx="259008" cy="259008"/>
                <a:chOff x="4317097" y="4416936"/>
                <a:chExt cx="259008" cy="259008"/>
              </a:xfrm>
            </p:grpSpPr>
            <p:sp>
              <p:nvSpPr>
                <p:cNvPr id="3951" name="Freeform: Shape 3950">
                  <a:extLst>
                    <a:ext uri="{FF2B5EF4-FFF2-40B4-BE49-F238E27FC236}">
                      <a16:creationId xmlns:a16="http://schemas.microsoft.com/office/drawing/2014/main" id="{742BB881-DD28-48DB-B146-91921A454556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2" name="Freeform: Shape 3951">
                  <a:extLst>
                    <a:ext uri="{FF2B5EF4-FFF2-40B4-BE49-F238E27FC236}">
                      <a16:creationId xmlns:a16="http://schemas.microsoft.com/office/drawing/2014/main" id="{A5632C6E-8E14-415B-988A-ADC5EA20FB46}"/>
                    </a:ext>
                  </a:extLst>
                </p:cNvPr>
                <p:cNvSpPr/>
                <p:nvPr/>
              </p:nvSpPr>
              <p:spPr>
                <a:xfrm>
                  <a:off x="4376868" y="4476707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3" name="Freeform: Shape 3952">
                  <a:extLst>
                    <a:ext uri="{FF2B5EF4-FFF2-40B4-BE49-F238E27FC236}">
                      <a16:creationId xmlns:a16="http://schemas.microsoft.com/office/drawing/2014/main" id="{3321C1C0-5CD2-4FE7-9A57-0D88E6BF638E}"/>
                    </a:ext>
                  </a:extLst>
                </p:cNvPr>
                <p:cNvSpPr/>
                <p:nvPr/>
              </p:nvSpPr>
              <p:spPr>
                <a:xfrm>
                  <a:off x="4376868" y="461048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4" name="Freeform: Shape 3953">
                  <a:extLst>
                    <a:ext uri="{FF2B5EF4-FFF2-40B4-BE49-F238E27FC236}">
                      <a16:creationId xmlns:a16="http://schemas.microsoft.com/office/drawing/2014/main" id="{DD3B119A-9A4F-431D-BC2A-5309A51A7762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259008 h 259008"/>
                    <a:gd name="connsiteX1" fmla="*/ 0 w 259008"/>
                    <a:gd name="connsiteY1" fmla="*/ 256162 h 259008"/>
                    <a:gd name="connsiteX2" fmla="*/ 256162 w 259008"/>
                    <a:gd name="connsiteY2" fmla="*/ 256162 h 259008"/>
                    <a:gd name="connsiteX3" fmla="*/ 256162 w 259008"/>
                    <a:gd name="connsiteY3" fmla="*/ 0 h 259008"/>
                    <a:gd name="connsiteX4" fmla="*/ 259008 w 259008"/>
                    <a:gd name="connsiteY4" fmla="*/ 0 h 259008"/>
                    <a:gd name="connsiteX5" fmla="*/ 259008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0" y="259008"/>
                      </a:moveTo>
                      <a:lnTo>
                        <a:pt x="0" y="256162"/>
                      </a:lnTo>
                      <a:lnTo>
                        <a:pt x="256162" y="256162"/>
                      </a:lnTo>
                      <a:lnTo>
                        <a:pt x="256162" y="0"/>
                      </a:lnTo>
                      <a:lnTo>
                        <a:pt x="259008" y="0"/>
                      </a:lnTo>
                      <a:lnTo>
                        <a:pt x="259008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55" name="Graphic 377">
                <a:extLst>
                  <a:ext uri="{FF2B5EF4-FFF2-40B4-BE49-F238E27FC236}">
                    <a16:creationId xmlns:a16="http://schemas.microsoft.com/office/drawing/2014/main" id="{BA500418-5C1E-452C-BE66-6D1C5C5D944C}"/>
                  </a:ext>
                </a:extLst>
              </p:cNvPr>
              <p:cNvGrpSpPr/>
              <p:nvPr/>
            </p:nvGrpSpPr>
            <p:grpSpPr>
              <a:xfrm>
                <a:off x="7612080" y="4416936"/>
                <a:ext cx="259976" cy="259122"/>
                <a:chOff x="7612080" y="4416936"/>
                <a:chExt cx="259976" cy="259122"/>
              </a:xfrm>
            </p:grpSpPr>
            <p:sp>
              <p:nvSpPr>
                <p:cNvPr id="3956" name="Freeform: Shape 3955">
                  <a:extLst>
                    <a:ext uri="{FF2B5EF4-FFF2-40B4-BE49-F238E27FC236}">
                      <a16:creationId xmlns:a16="http://schemas.microsoft.com/office/drawing/2014/main" id="{4BE0F4A3-2384-4A9B-9572-FEBEDD43F498}"/>
                    </a:ext>
                  </a:extLst>
                </p:cNvPr>
                <p:cNvSpPr/>
                <p:nvPr/>
              </p:nvSpPr>
              <p:spPr>
                <a:xfrm rot="-10800000">
                  <a:off x="7612080" y="4417050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Freeform: Shape 3956">
                  <a:extLst>
                    <a:ext uri="{FF2B5EF4-FFF2-40B4-BE49-F238E27FC236}">
                      <a16:creationId xmlns:a16="http://schemas.microsoft.com/office/drawing/2014/main" id="{D70502EE-6F31-41F2-A549-3F6B64977B04}"/>
                    </a:ext>
                  </a:extLst>
                </p:cNvPr>
                <p:cNvSpPr/>
                <p:nvPr/>
              </p:nvSpPr>
              <p:spPr>
                <a:xfrm rot="-10800000">
                  <a:off x="7671851" y="4476821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5EF9634-D19E-4086-9A19-7E292AF31A1B}"/>
                    </a:ext>
                  </a:extLst>
                </p:cNvPr>
                <p:cNvSpPr/>
                <p:nvPr/>
              </p:nvSpPr>
              <p:spPr>
                <a:xfrm rot="-10800000">
                  <a:off x="7671851" y="461002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05AAC354-8DE2-408A-819E-8DB7463BAFE9}"/>
                    </a:ext>
                  </a:extLst>
                </p:cNvPr>
                <p:cNvSpPr/>
                <p:nvPr/>
              </p:nvSpPr>
              <p:spPr>
                <a:xfrm>
                  <a:off x="7613048" y="4416936"/>
                  <a:ext cx="259008" cy="259008"/>
                </a:xfrm>
                <a:custGeom>
                  <a:avLst/>
                  <a:gdLst>
                    <a:gd name="connsiteX0" fmla="*/ 259008 w 259008"/>
                    <a:gd name="connsiteY0" fmla="*/ 259008 h 259008"/>
                    <a:gd name="connsiteX1" fmla="*/ 259008 w 259008"/>
                    <a:gd name="connsiteY1" fmla="*/ 256162 h 259008"/>
                    <a:gd name="connsiteX2" fmla="*/ 2846 w 259008"/>
                    <a:gd name="connsiteY2" fmla="*/ 256162 h 259008"/>
                    <a:gd name="connsiteX3" fmla="*/ 2846 w 259008"/>
                    <a:gd name="connsiteY3" fmla="*/ 0 h 259008"/>
                    <a:gd name="connsiteX4" fmla="*/ 0 w 259008"/>
                    <a:gd name="connsiteY4" fmla="*/ 0 h 259008"/>
                    <a:gd name="connsiteX5" fmla="*/ 0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259008" y="259008"/>
                      </a:moveTo>
                      <a:lnTo>
                        <a:pt x="259008" y="256162"/>
                      </a:lnTo>
                      <a:lnTo>
                        <a:pt x="2846" y="256162"/>
                      </a:lnTo>
                      <a:lnTo>
                        <a:pt x="2846" y="0"/>
                      </a:lnTo>
                      <a:lnTo>
                        <a:pt x="0" y="0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30" name="Freeform: Shape 4029">
              <a:extLst>
                <a:ext uri="{FF2B5EF4-FFF2-40B4-BE49-F238E27FC236}">
                  <a16:creationId xmlns:a16="http://schemas.microsoft.com/office/drawing/2014/main" id="{1AC1358A-D43A-440C-B19F-5BA449B61BAC}"/>
                </a:ext>
              </a:extLst>
            </p:cNvPr>
            <p:cNvSpPr/>
            <p:nvPr/>
          </p:nvSpPr>
          <p:spPr>
            <a:xfrm>
              <a:off x="-3109979" y="4505170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6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0500">
                <a:alpha val="34000"/>
              </a:srgbClr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1" name="Freeform: Shape 4030">
              <a:extLst>
                <a:ext uri="{FF2B5EF4-FFF2-40B4-BE49-F238E27FC236}">
                  <a16:creationId xmlns:a16="http://schemas.microsoft.com/office/drawing/2014/main" id="{42B0B53F-BBA0-4903-8407-23326538738E}"/>
                </a:ext>
              </a:extLst>
            </p:cNvPr>
            <p:cNvSpPr/>
            <p:nvPr/>
          </p:nvSpPr>
          <p:spPr>
            <a:xfrm>
              <a:off x="-3109979" y="4451091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7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32" name="Graphic 377">
              <a:extLst>
                <a:ext uri="{FF2B5EF4-FFF2-40B4-BE49-F238E27FC236}">
                  <a16:creationId xmlns:a16="http://schemas.microsoft.com/office/drawing/2014/main" id="{D5AD30EA-87E6-435B-A6E6-D39053595395}"/>
                </a:ext>
              </a:extLst>
            </p:cNvPr>
            <p:cNvGrpSpPr/>
            <p:nvPr/>
          </p:nvGrpSpPr>
          <p:grpSpPr>
            <a:xfrm>
              <a:off x="-3109979" y="4451091"/>
              <a:ext cx="629020" cy="657482"/>
              <a:chOff x="5780066" y="4451091"/>
              <a:chExt cx="629020" cy="657482"/>
            </a:xfrm>
            <a:solidFill>
              <a:srgbClr val="DF4200"/>
            </a:solidFill>
          </p:grpSpPr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F57153A7-2632-45F1-84CE-82F05A10D529}"/>
                  </a:ext>
                </a:extLst>
              </p:cNvPr>
              <p:cNvSpPr/>
              <p:nvPr/>
            </p:nvSpPr>
            <p:spPr>
              <a:xfrm>
                <a:off x="6021997" y="4715792"/>
                <a:ext cx="387089" cy="392781"/>
              </a:xfrm>
              <a:custGeom>
                <a:avLst/>
                <a:gdLst>
                  <a:gd name="connsiteX0" fmla="*/ 387089 w 387089"/>
                  <a:gd name="connsiteY0" fmla="*/ 39847 h 392781"/>
                  <a:gd name="connsiteX1" fmla="*/ 387089 w 387089"/>
                  <a:gd name="connsiteY1" fmla="*/ 0 h 392781"/>
                  <a:gd name="connsiteX2" fmla="*/ 0 w 387089"/>
                  <a:gd name="connsiteY2" fmla="*/ 387089 h 392781"/>
                  <a:gd name="connsiteX3" fmla="*/ 34155 w 387089"/>
                  <a:gd name="connsiteY3" fmla="*/ 392782 h 392781"/>
                  <a:gd name="connsiteX4" fmla="*/ 387089 w 387089"/>
                  <a:gd name="connsiteY4" fmla="*/ 39847 h 39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89" h="392781">
                    <a:moveTo>
                      <a:pt x="387089" y="39847"/>
                    </a:moveTo>
                    <a:lnTo>
                      <a:pt x="387089" y="0"/>
                    </a:lnTo>
                    <a:lnTo>
                      <a:pt x="0" y="387089"/>
                    </a:lnTo>
                    <a:cubicBezTo>
                      <a:pt x="11385" y="389935"/>
                      <a:pt x="22770" y="392782"/>
                      <a:pt x="34155" y="392782"/>
                    </a:cubicBezTo>
                    <a:lnTo>
                      <a:pt x="387089" y="3984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44EC718B-0215-4C7C-B831-A5FD717DED31}"/>
                  </a:ext>
                </a:extLst>
              </p:cNvPr>
              <p:cNvSpPr/>
              <p:nvPr/>
            </p:nvSpPr>
            <p:spPr>
              <a:xfrm>
                <a:off x="5780066" y="4451091"/>
                <a:ext cx="626173" cy="552171"/>
              </a:xfrm>
              <a:custGeom>
                <a:avLst/>
                <a:gdLst>
                  <a:gd name="connsiteX0" fmla="*/ 626174 w 626173"/>
                  <a:gd name="connsiteY0" fmla="*/ 0 h 552171"/>
                  <a:gd name="connsiteX1" fmla="*/ 327318 w 626173"/>
                  <a:gd name="connsiteY1" fmla="*/ 0 h 552171"/>
                  <a:gd name="connsiteX2" fmla="*/ 0 w 626173"/>
                  <a:gd name="connsiteY2" fmla="*/ 327318 h 552171"/>
                  <a:gd name="connsiteX3" fmla="*/ 0 w 626173"/>
                  <a:gd name="connsiteY3" fmla="*/ 347242 h 552171"/>
                  <a:gd name="connsiteX4" fmla="*/ 76849 w 626173"/>
                  <a:gd name="connsiteY4" fmla="*/ 552172 h 552171"/>
                  <a:gd name="connsiteX5" fmla="*/ 626174 w 626173"/>
                  <a:gd name="connsiteY5" fmla="*/ 0 h 55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73" h="552171">
                    <a:moveTo>
                      <a:pt x="626174" y="0"/>
                    </a:moveTo>
                    <a:lnTo>
                      <a:pt x="327318" y="0"/>
                    </a:lnTo>
                    <a:cubicBezTo>
                      <a:pt x="247623" y="79695"/>
                      <a:pt x="99619" y="227700"/>
                      <a:pt x="0" y="327318"/>
                    </a:cubicBezTo>
                    <a:lnTo>
                      <a:pt x="0" y="347242"/>
                    </a:lnTo>
                    <a:cubicBezTo>
                      <a:pt x="0" y="424091"/>
                      <a:pt x="28462" y="495247"/>
                      <a:pt x="76849" y="552172"/>
                    </a:cubicBezTo>
                    <a:lnTo>
                      <a:pt x="626174" y="0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05F92A67-2C1F-46C0-B7EC-5BF84ED07C5B}"/>
                  </a:ext>
                </a:extLst>
              </p:cNvPr>
              <p:cNvSpPr/>
              <p:nvPr/>
            </p:nvSpPr>
            <p:spPr>
              <a:xfrm>
                <a:off x="5905301" y="4545017"/>
                <a:ext cx="503785" cy="540786"/>
              </a:xfrm>
              <a:custGeom>
                <a:avLst/>
                <a:gdLst>
                  <a:gd name="connsiteX0" fmla="*/ 503785 w 503785"/>
                  <a:gd name="connsiteY0" fmla="*/ 108157 h 540786"/>
                  <a:gd name="connsiteX1" fmla="*/ 503785 w 503785"/>
                  <a:gd name="connsiteY1" fmla="*/ 0 h 540786"/>
                  <a:gd name="connsiteX2" fmla="*/ 0 w 503785"/>
                  <a:gd name="connsiteY2" fmla="*/ 500939 h 540786"/>
                  <a:gd name="connsiteX3" fmla="*/ 68310 w 503785"/>
                  <a:gd name="connsiteY3" fmla="*/ 540787 h 540786"/>
                  <a:gd name="connsiteX4" fmla="*/ 503785 w 503785"/>
                  <a:gd name="connsiteY4" fmla="*/ 108157 h 54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40786">
                    <a:moveTo>
                      <a:pt x="503785" y="108157"/>
                    </a:moveTo>
                    <a:lnTo>
                      <a:pt x="503785" y="0"/>
                    </a:lnTo>
                    <a:lnTo>
                      <a:pt x="0" y="500939"/>
                    </a:lnTo>
                    <a:cubicBezTo>
                      <a:pt x="19924" y="518016"/>
                      <a:pt x="42694" y="529401"/>
                      <a:pt x="68310" y="540787"/>
                    </a:cubicBezTo>
                    <a:lnTo>
                      <a:pt x="503785" y="10815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36" name="Freeform: Shape 4035">
              <a:extLst>
                <a:ext uri="{FF2B5EF4-FFF2-40B4-BE49-F238E27FC236}">
                  <a16:creationId xmlns:a16="http://schemas.microsoft.com/office/drawing/2014/main" id="{351381DB-DFDE-41ED-8635-C4B3F0D20F22}"/>
                </a:ext>
              </a:extLst>
            </p:cNvPr>
            <p:cNvSpPr/>
            <p:nvPr/>
          </p:nvSpPr>
          <p:spPr>
            <a:xfrm>
              <a:off x="-3033130" y="4530786"/>
              <a:ext cx="472476" cy="498092"/>
            </a:xfrm>
            <a:custGeom>
              <a:avLst/>
              <a:gdLst>
                <a:gd name="connsiteX0" fmla="*/ 0 w 472476"/>
                <a:gd name="connsiteY0" fmla="*/ 0 h 498092"/>
                <a:gd name="connsiteX1" fmla="*/ 0 w 472476"/>
                <a:gd name="connsiteY1" fmla="*/ 261854 h 498092"/>
                <a:gd name="connsiteX2" fmla="*/ 236238 w 472476"/>
                <a:gd name="connsiteY2" fmla="*/ 498093 h 498092"/>
                <a:gd name="connsiteX3" fmla="*/ 236238 w 472476"/>
                <a:gd name="connsiteY3" fmla="*/ 498093 h 498092"/>
                <a:gd name="connsiteX4" fmla="*/ 472477 w 472476"/>
                <a:gd name="connsiteY4" fmla="*/ 261854 h 498092"/>
                <a:gd name="connsiteX5" fmla="*/ 472477 w 472476"/>
                <a:gd name="connsiteY5" fmla="*/ 0 h 498092"/>
                <a:gd name="connsiteX6" fmla="*/ 0 w 472476"/>
                <a:gd name="connsiteY6" fmla="*/ 0 h 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76" h="498092">
                  <a:moveTo>
                    <a:pt x="0" y="0"/>
                  </a:moveTo>
                  <a:lnTo>
                    <a:pt x="0" y="261854"/>
                  </a:lnTo>
                  <a:cubicBezTo>
                    <a:pt x="0" y="392782"/>
                    <a:pt x="105311" y="498093"/>
                    <a:pt x="236238" y="498093"/>
                  </a:cubicBezTo>
                  <a:lnTo>
                    <a:pt x="236238" y="498093"/>
                  </a:lnTo>
                  <a:cubicBezTo>
                    <a:pt x="367166" y="498093"/>
                    <a:pt x="472477" y="392782"/>
                    <a:pt x="472477" y="261854"/>
                  </a:cubicBezTo>
                  <a:lnTo>
                    <a:pt x="47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7" name="Freeform: Shape 4036">
              <a:extLst>
                <a:ext uri="{FF2B5EF4-FFF2-40B4-BE49-F238E27FC236}">
                  <a16:creationId xmlns:a16="http://schemas.microsoft.com/office/drawing/2014/main" id="{60380447-BC0D-4533-A149-8CB581F47468}"/>
                </a:ext>
              </a:extLst>
            </p:cNvPr>
            <p:cNvSpPr/>
            <p:nvPr/>
          </p:nvSpPr>
          <p:spPr>
            <a:xfrm>
              <a:off x="-3107132" y="4784102"/>
              <a:ext cx="626173" cy="327318"/>
            </a:xfrm>
            <a:custGeom>
              <a:avLst/>
              <a:gdLst>
                <a:gd name="connsiteX0" fmla="*/ 313087 w 626173"/>
                <a:gd name="connsiteY0" fmla="*/ 313087 h 327318"/>
                <a:gd name="connsiteX1" fmla="*/ 0 w 626173"/>
                <a:gd name="connsiteY1" fmla="*/ 0 h 327318"/>
                <a:gd name="connsiteX2" fmla="*/ 0 w 626173"/>
                <a:gd name="connsiteY2" fmla="*/ 14231 h 327318"/>
                <a:gd name="connsiteX3" fmla="*/ 313087 w 626173"/>
                <a:gd name="connsiteY3" fmla="*/ 327318 h 327318"/>
                <a:gd name="connsiteX4" fmla="*/ 626174 w 626173"/>
                <a:gd name="connsiteY4" fmla="*/ 14231 h 327318"/>
                <a:gd name="connsiteX5" fmla="*/ 626174 w 626173"/>
                <a:gd name="connsiteY5" fmla="*/ 0 h 327318"/>
                <a:gd name="connsiteX6" fmla="*/ 313087 w 626173"/>
                <a:gd name="connsiteY6" fmla="*/ 313087 h 32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327318">
                  <a:moveTo>
                    <a:pt x="313087" y="313087"/>
                  </a:moveTo>
                  <a:cubicBezTo>
                    <a:pt x="139466" y="313087"/>
                    <a:pt x="0" y="170775"/>
                    <a:pt x="0" y="0"/>
                  </a:cubicBezTo>
                  <a:lnTo>
                    <a:pt x="0" y="14231"/>
                  </a:lnTo>
                  <a:cubicBezTo>
                    <a:pt x="0" y="187852"/>
                    <a:pt x="142312" y="327318"/>
                    <a:pt x="313087" y="327318"/>
                  </a:cubicBezTo>
                  <a:cubicBezTo>
                    <a:pt x="483862" y="327318"/>
                    <a:pt x="626174" y="185006"/>
                    <a:pt x="626174" y="14231"/>
                  </a:cubicBezTo>
                  <a:lnTo>
                    <a:pt x="626174" y="0"/>
                  </a:lnTo>
                  <a:cubicBezTo>
                    <a:pt x="626174" y="173621"/>
                    <a:pt x="483862" y="313087"/>
                    <a:pt x="313087" y="313087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8" name="Freeform: Shape 4037">
              <a:extLst>
                <a:ext uri="{FF2B5EF4-FFF2-40B4-BE49-F238E27FC236}">
                  <a16:creationId xmlns:a16="http://schemas.microsoft.com/office/drawing/2014/main" id="{F1077480-8381-4D19-A2F8-89EFA51D129F}"/>
                </a:ext>
              </a:extLst>
            </p:cNvPr>
            <p:cNvSpPr/>
            <p:nvPr/>
          </p:nvSpPr>
          <p:spPr>
            <a:xfrm>
              <a:off x="-3109979" y="4374243"/>
              <a:ext cx="626173" cy="76848"/>
            </a:xfrm>
            <a:custGeom>
              <a:avLst/>
              <a:gdLst>
                <a:gd name="connsiteX0" fmla="*/ 0 w 626173"/>
                <a:gd name="connsiteY0" fmla="*/ 0 h 76848"/>
                <a:gd name="connsiteX1" fmla="*/ 626174 w 626173"/>
                <a:gd name="connsiteY1" fmla="*/ 0 h 76848"/>
                <a:gd name="connsiteX2" fmla="*/ 626174 w 626173"/>
                <a:gd name="connsiteY2" fmla="*/ 76849 h 76848"/>
                <a:gd name="connsiteX3" fmla="*/ 0 w 626173"/>
                <a:gd name="connsiteY3" fmla="*/ 76849 h 7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76848">
                  <a:moveTo>
                    <a:pt x="0" y="0"/>
                  </a:moveTo>
                  <a:lnTo>
                    <a:pt x="626174" y="0"/>
                  </a:lnTo>
                  <a:lnTo>
                    <a:pt x="626174" y="76849"/>
                  </a:lnTo>
                  <a:lnTo>
                    <a:pt x="0" y="76849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9" name="Freeform: Shape 4038">
              <a:extLst>
                <a:ext uri="{FF2B5EF4-FFF2-40B4-BE49-F238E27FC236}">
                  <a16:creationId xmlns:a16="http://schemas.microsoft.com/office/drawing/2014/main" id="{56EE6647-7BA1-4B88-B6F0-B37410DA70DA}"/>
                </a:ext>
              </a:extLst>
            </p:cNvPr>
            <p:cNvSpPr/>
            <p:nvPr/>
          </p:nvSpPr>
          <p:spPr>
            <a:xfrm>
              <a:off x="-3109979" y="4439706"/>
              <a:ext cx="626173" cy="11384"/>
            </a:xfrm>
            <a:custGeom>
              <a:avLst/>
              <a:gdLst>
                <a:gd name="connsiteX0" fmla="*/ 0 w 626173"/>
                <a:gd name="connsiteY0" fmla="*/ 0 h 11384"/>
                <a:gd name="connsiteX1" fmla="*/ 626174 w 626173"/>
                <a:gd name="connsiteY1" fmla="*/ 0 h 11384"/>
                <a:gd name="connsiteX2" fmla="*/ 626174 w 626173"/>
                <a:gd name="connsiteY2" fmla="*/ 11385 h 11384"/>
                <a:gd name="connsiteX3" fmla="*/ 0 w 626173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11384">
                  <a:moveTo>
                    <a:pt x="0" y="0"/>
                  </a:moveTo>
                  <a:lnTo>
                    <a:pt x="626174" y="0"/>
                  </a:lnTo>
                  <a:lnTo>
                    <a:pt x="626174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0" name="Freeform: Shape 4039">
              <a:extLst>
                <a:ext uri="{FF2B5EF4-FFF2-40B4-BE49-F238E27FC236}">
                  <a16:creationId xmlns:a16="http://schemas.microsoft.com/office/drawing/2014/main" id="{47875A51-6123-47C0-8257-AA0B63CAF9AC}"/>
                </a:ext>
              </a:extLst>
            </p:cNvPr>
            <p:cNvSpPr/>
            <p:nvPr/>
          </p:nvSpPr>
          <p:spPr>
            <a:xfrm>
              <a:off x="-3033130" y="4530786"/>
              <a:ext cx="475322" cy="11384"/>
            </a:xfrm>
            <a:custGeom>
              <a:avLst/>
              <a:gdLst>
                <a:gd name="connsiteX0" fmla="*/ 0 w 475322"/>
                <a:gd name="connsiteY0" fmla="*/ 0 h 11384"/>
                <a:gd name="connsiteX1" fmla="*/ 475323 w 475322"/>
                <a:gd name="connsiteY1" fmla="*/ 0 h 11384"/>
                <a:gd name="connsiteX2" fmla="*/ 475323 w 475322"/>
                <a:gd name="connsiteY2" fmla="*/ 11385 h 11384"/>
                <a:gd name="connsiteX3" fmla="*/ 0 w 475322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322" h="11384">
                  <a:moveTo>
                    <a:pt x="0" y="0"/>
                  </a:moveTo>
                  <a:lnTo>
                    <a:pt x="475323" y="0"/>
                  </a:lnTo>
                  <a:lnTo>
                    <a:pt x="475323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D5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1" name="Freeform: Shape 4040">
              <a:extLst>
                <a:ext uri="{FF2B5EF4-FFF2-40B4-BE49-F238E27FC236}">
                  <a16:creationId xmlns:a16="http://schemas.microsoft.com/office/drawing/2014/main" id="{72EE7E5D-FEFA-4EBB-A5DC-45DD6DF9D39B}"/>
                </a:ext>
              </a:extLst>
            </p:cNvPr>
            <p:cNvSpPr/>
            <p:nvPr/>
          </p:nvSpPr>
          <p:spPr>
            <a:xfrm>
              <a:off x="-2885125" y="4613327"/>
              <a:ext cx="187852" cy="355780"/>
            </a:xfrm>
            <a:custGeom>
              <a:avLst/>
              <a:gdLst>
                <a:gd name="connsiteX0" fmla="*/ 165082 w 187852"/>
                <a:gd name="connsiteY0" fmla="*/ 287471 h 355780"/>
                <a:gd name="connsiteX1" fmla="*/ 113850 w 187852"/>
                <a:gd name="connsiteY1" fmla="*/ 287471 h 355780"/>
                <a:gd name="connsiteX2" fmla="*/ 113850 w 187852"/>
                <a:gd name="connsiteY2" fmla="*/ 259008 h 355780"/>
                <a:gd name="connsiteX3" fmla="*/ 165082 w 187852"/>
                <a:gd name="connsiteY3" fmla="*/ 259008 h 355780"/>
                <a:gd name="connsiteX4" fmla="*/ 187852 w 187852"/>
                <a:gd name="connsiteY4" fmla="*/ 236238 h 355780"/>
                <a:gd name="connsiteX5" fmla="*/ 165082 w 187852"/>
                <a:gd name="connsiteY5" fmla="*/ 213468 h 355780"/>
                <a:gd name="connsiteX6" fmla="*/ 113850 w 187852"/>
                <a:gd name="connsiteY6" fmla="*/ 213468 h 355780"/>
                <a:gd name="connsiteX7" fmla="*/ 113850 w 187852"/>
                <a:gd name="connsiteY7" fmla="*/ 176467 h 355780"/>
                <a:gd name="connsiteX8" fmla="*/ 176467 w 187852"/>
                <a:gd name="connsiteY8" fmla="*/ 91080 h 355780"/>
                <a:gd name="connsiteX9" fmla="*/ 88234 w 187852"/>
                <a:gd name="connsiteY9" fmla="*/ 0 h 355780"/>
                <a:gd name="connsiteX10" fmla="*/ 0 w 187852"/>
                <a:gd name="connsiteY10" fmla="*/ 91080 h 355780"/>
                <a:gd name="connsiteX11" fmla="*/ 62617 w 187852"/>
                <a:gd name="connsiteY11" fmla="*/ 176467 h 355780"/>
                <a:gd name="connsiteX12" fmla="*/ 62617 w 187852"/>
                <a:gd name="connsiteY12" fmla="*/ 330164 h 355780"/>
                <a:gd name="connsiteX13" fmla="*/ 88234 w 187852"/>
                <a:gd name="connsiteY13" fmla="*/ 355781 h 355780"/>
                <a:gd name="connsiteX14" fmla="*/ 113850 w 187852"/>
                <a:gd name="connsiteY14" fmla="*/ 333011 h 355780"/>
                <a:gd name="connsiteX15" fmla="*/ 165082 w 187852"/>
                <a:gd name="connsiteY15" fmla="*/ 333011 h 355780"/>
                <a:gd name="connsiteX16" fmla="*/ 187852 w 187852"/>
                <a:gd name="connsiteY16" fmla="*/ 310241 h 355780"/>
                <a:gd name="connsiteX17" fmla="*/ 165082 w 187852"/>
                <a:gd name="connsiteY17" fmla="*/ 287471 h 3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5780">
                  <a:moveTo>
                    <a:pt x="165082" y="287471"/>
                  </a:moveTo>
                  <a:lnTo>
                    <a:pt x="113850" y="287471"/>
                  </a:lnTo>
                  <a:lnTo>
                    <a:pt x="113850" y="259008"/>
                  </a:lnTo>
                  <a:lnTo>
                    <a:pt x="165082" y="259008"/>
                  </a:lnTo>
                  <a:cubicBezTo>
                    <a:pt x="176467" y="259008"/>
                    <a:pt x="187852" y="247623"/>
                    <a:pt x="187852" y="236238"/>
                  </a:cubicBezTo>
                  <a:cubicBezTo>
                    <a:pt x="187852" y="224853"/>
                    <a:pt x="176467" y="213468"/>
                    <a:pt x="165082" y="213468"/>
                  </a:cubicBezTo>
                  <a:lnTo>
                    <a:pt x="113850" y="213468"/>
                  </a:lnTo>
                  <a:lnTo>
                    <a:pt x="113850" y="176467"/>
                  </a:lnTo>
                  <a:cubicBezTo>
                    <a:pt x="150851" y="165082"/>
                    <a:pt x="176467" y="130927"/>
                    <a:pt x="176467" y="91080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91080"/>
                  </a:cubicBezTo>
                  <a:cubicBezTo>
                    <a:pt x="0" y="130927"/>
                    <a:pt x="25616" y="165082"/>
                    <a:pt x="62617" y="176467"/>
                  </a:cubicBezTo>
                  <a:lnTo>
                    <a:pt x="62617" y="330164"/>
                  </a:lnTo>
                  <a:cubicBezTo>
                    <a:pt x="62617" y="344396"/>
                    <a:pt x="74002" y="355781"/>
                    <a:pt x="88234" y="355781"/>
                  </a:cubicBezTo>
                  <a:cubicBezTo>
                    <a:pt x="99619" y="355781"/>
                    <a:pt x="111004" y="347242"/>
                    <a:pt x="113850" y="333011"/>
                  </a:cubicBezTo>
                  <a:lnTo>
                    <a:pt x="165082" y="333011"/>
                  </a:lnTo>
                  <a:cubicBezTo>
                    <a:pt x="176467" y="333011"/>
                    <a:pt x="187852" y="321626"/>
                    <a:pt x="187852" y="310241"/>
                  </a:cubicBezTo>
                  <a:cubicBezTo>
                    <a:pt x="187852" y="298856"/>
                    <a:pt x="179313" y="287471"/>
                    <a:pt x="165082" y="287471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2" name="Freeform: Shape 4041">
              <a:extLst>
                <a:ext uri="{FF2B5EF4-FFF2-40B4-BE49-F238E27FC236}">
                  <a16:creationId xmlns:a16="http://schemas.microsoft.com/office/drawing/2014/main" id="{A950837D-9256-4044-81C7-900BC6D0C638}"/>
                </a:ext>
              </a:extLst>
            </p:cNvPr>
            <p:cNvSpPr/>
            <p:nvPr/>
          </p:nvSpPr>
          <p:spPr>
            <a:xfrm>
              <a:off x="-2885125" y="4610481"/>
              <a:ext cx="187852" cy="350088"/>
            </a:xfrm>
            <a:custGeom>
              <a:avLst/>
              <a:gdLst>
                <a:gd name="connsiteX0" fmla="*/ 165082 w 187852"/>
                <a:gd name="connsiteY0" fmla="*/ 281778 h 350088"/>
                <a:gd name="connsiteX1" fmla="*/ 113850 w 187852"/>
                <a:gd name="connsiteY1" fmla="*/ 281778 h 350088"/>
                <a:gd name="connsiteX2" fmla="*/ 113850 w 187852"/>
                <a:gd name="connsiteY2" fmla="*/ 253316 h 350088"/>
                <a:gd name="connsiteX3" fmla="*/ 165082 w 187852"/>
                <a:gd name="connsiteY3" fmla="*/ 253316 h 350088"/>
                <a:gd name="connsiteX4" fmla="*/ 187852 w 187852"/>
                <a:gd name="connsiteY4" fmla="*/ 230546 h 350088"/>
                <a:gd name="connsiteX5" fmla="*/ 165082 w 187852"/>
                <a:gd name="connsiteY5" fmla="*/ 207776 h 350088"/>
                <a:gd name="connsiteX6" fmla="*/ 113850 w 187852"/>
                <a:gd name="connsiteY6" fmla="*/ 207776 h 350088"/>
                <a:gd name="connsiteX7" fmla="*/ 113850 w 187852"/>
                <a:gd name="connsiteY7" fmla="*/ 173621 h 350088"/>
                <a:gd name="connsiteX8" fmla="*/ 176467 w 187852"/>
                <a:gd name="connsiteY8" fmla="*/ 88234 h 350088"/>
                <a:gd name="connsiteX9" fmla="*/ 88234 w 187852"/>
                <a:gd name="connsiteY9" fmla="*/ 0 h 350088"/>
                <a:gd name="connsiteX10" fmla="*/ 0 w 187852"/>
                <a:gd name="connsiteY10" fmla="*/ 88234 h 350088"/>
                <a:gd name="connsiteX11" fmla="*/ 62617 w 187852"/>
                <a:gd name="connsiteY11" fmla="*/ 173621 h 350088"/>
                <a:gd name="connsiteX12" fmla="*/ 62617 w 187852"/>
                <a:gd name="connsiteY12" fmla="*/ 324472 h 350088"/>
                <a:gd name="connsiteX13" fmla="*/ 88234 w 187852"/>
                <a:gd name="connsiteY13" fmla="*/ 350088 h 350088"/>
                <a:gd name="connsiteX14" fmla="*/ 113850 w 187852"/>
                <a:gd name="connsiteY14" fmla="*/ 327318 h 350088"/>
                <a:gd name="connsiteX15" fmla="*/ 165082 w 187852"/>
                <a:gd name="connsiteY15" fmla="*/ 327318 h 350088"/>
                <a:gd name="connsiteX16" fmla="*/ 187852 w 187852"/>
                <a:gd name="connsiteY16" fmla="*/ 304548 h 350088"/>
                <a:gd name="connsiteX17" fmla="*/ 165082 w 187852"/>
                <a:gd name="connsiteY17" fmla="*/ 281778 h 3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0088">
                  <a:moveTo>
                    <a:pt x="165082" y="281778"/>
                  </a:moveTo>
                  <a:lnTo>
                    <a:pt x="113850" y="281778"/>
                  </a:lnTo>
                  <a:lnTo>
                    <a:pt x="113850" y="253316"/>
                  </a:lnTo>
                  <a:lnTo>
                    <a:pt x="165082" y="253316"/>
                  </a:lnTo>
                  <a:cubicBezTo>
                    <a:pt x="176467" y="253316"/>
                    <a:pt x="187852" y="241931"/>
                    <a:pt x="187852" y="230546"/>
                  </a:cubicBezTo>
                  <a:cubicBezTo>
                    <a:pt x="187852" y="219161"/>
                    <a:pt x="176467" y="207776"/>
                    <a:pt x="165082" y="207776"/>
                  </a:cubicBezTo>
                  <a:lnTo>
                    <a:pt x="113850" y="207776"/>
                  </a:lnTo>
                  <a:lnTo>
                    <a:pt x="113850" y="173621"/>
                  </a:lnTo>
                  <a:cubicBezTo>
                    <a:pt x="150851" y="162236"/>
                    <a:pt x="176467" y="128081"/>
                    <a:pt x="176467" y="88234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88234"/>
                  </a:cubicBezTo>
                  <a:cubicBezTo>
                    <a:pt x="0" y="128081"/>
                    <a:pt x="25616" y="162236"/>
                    <a:pt x="62617" y="173621"/>
                  </a:cubicBezTo>
                  <a:lnTo>
                    <a:pt x="62617" y="324472"/>
                  </a:lnTo>
                  <a:cubicBezTo>
                    <a:pt x="62617" y="338703"/>
                    <a:pt x="74002" y="350088"/>
                    <a:pt x="88234" y="350088"/>
                  </a:cubicBezTo>
                  <a:cubicBezTo>
                    <a:pt x="99619" y="350088"/>
                    <a:pt x="111004" y="341549"/>
                    <a:pt x="113850" y="327318"/>
                  </a:cubicBezTo>
                  <a:lnTo>
                    <a:pt x="165082" y="327318"/>
                  </a:lnTo>
                  <a:cubicBezTo>
                    <a:pt x="176467" y="327318"/>
                    <a:pt x="187852" y="315933"/>
                    <a:pt x="187852" y="304548"/>
                  </a:cubicBezTo>
                  <a:cubicBezTo>
                    <a:pt x="187852" y="293163"/>
                    <a:pt x="179313" y="281778"/>
                    <a:pt x="165082" y="281778"/>
                  </a:cubicBezTo>
                  <a:close/>
                </a:path>
              </a:pathLst>
            </a:custGeom>
            <a:solidFill>
              <a:srgbClr val="891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Am-thanh-mo-chiec-hop-than-ki-www_tiengdong_com">
            <a:hlinkClick r:id="" action="ppaction://media"/>
            <a:extLst>
              <a:ext uri="{FF2B5EF4-FFF2-40B4-BE49-F238E27FC236}">
                <a16:creationId xmlns:a16="http://schemas.microsoft.com/office/drawing/2014/main" id="{8ECE025D-8A1C-4F13-9E24-5A6DBF063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92400" y="-1981200"/>
            <a:ext cx="406400" cy="406400"/>
          </a:xfrm>
          <a:prstGeom prst="rect">
            <a:avLst/>
          </a:prstGeom>
        </p:spPr>
      </p:pic>
      <p:pic>
        <p:nvPicPr>
          <p:cNvPr id="3896" name="Am-thanh-nang-tien-tu-tu-xuat-hien-www_tiengdong_com">
            <a:hlinkClick r:id="" action="ppaction://media"/>
            <a:extLst>
              <a:ext uri="{FF2B5EF4-FFF2-40B4-BE49-F238E27FC236}">
                <a16:creationId xmlns:a16="http://schemas.microsoft.com/office/drawing/2014/main" id="{F5CDC17C-8BC9-4022-92A0-ED93F2BED7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67000" y="-3657600"/>
            <a:ext cx="406400" cy="406400"/>
          </a:xfrm>
          <a:prstGeom prst="rect">
            <a:avLst/>
          </a:prstGeom>
        </p:spPr>
      </p:pic>
      <p:pic>
        <p:nvPicPr>
          <p:cNvPr id="4048" name="Graphic 4047">
            <a:extLst>
              <a:ext uri="{FF2B5EF4-FFF2-40B4-BE49-F238E27FC236}">
                <a16:creationId xmlns:a16="http://schemas.microsoft.com/office/drawing/2014/main" id="{B013D2F7-A321-44DB-AB8B-9C756F1FDC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17466" y="2532871"/>
            <a:ext cx="4233636" cy="1886729"/>
          </a:xfrm>
          <a:prstGeom prst="rect">
            <a:avLst/>
          </a:prstGeom>
        </p:spPr>
      </p:pic>
      <p:grpSp>
        <p:nvGrpSpPr>
          <p:cNvPr id="4054" name="Group 4053">
            <a:extLst>
              <a:ext uri="{FF2B5EF4-FFF2-40B4-BE49-F238E27FC236}">
                <a16:creationId xmlns:a16="http://schemas.microsoft.com/office/drawing/2014/main" id="{E94C1CA2-D709-411C-9275-827E746AFE86}"/>
              </a:ext>
            </a:extLst>
          </p:cNvPr>
          <p:cNvGrpSpPr/>
          <p:nvPr/>
        </p:nvGrpSpPr>
        <p:grpSpPr>
          <a:xfrm>
            <a:off x="12420099" y="5902352"/>
            <a:ext cx="788108" cy="368015"/>
            <a:chOff x="5560959" y="4589155"/>
            <a:chExt cx="788108" cy="368015"/>
          </a:xfrm>
        </p:grpSpPr>
        <p:sp>
          <p:nvSpPr>
            <p:cNvPr id="4049" name="Oval 4048">
              <a:extLst>
                <a:ext uri="{FF2B5EF4-FFF2-40B4-BE49-F238E27FC236}">
                  <a16:creationId xmlns:a16="http://schemas.microsoft.com/office/drawing/2014/main" id="{C50D1E9D-DC7C-45FE-B471-F640706424E9}"/>
                </a:ext>
              </a:extLst>
            </p:cNvPr>
            <p:cNvSpPr/>
            <p:nvPr/>
          </p:nvSpPr>
          <p:spPr>
            <a:xfrm>
              <a:off x="5560959" y="4589155"/>
              <a:ext cx="788108" cy="368015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08" name="Graphic 607">
              <a:extLst>
                <a:ext uri="{FF2B5EF4-FFF2-40B4-BE49-F238E27FC236}">
                  <a16:creationId xmlns:a16="http://schemas.microsoft.com/office/drawing/2014/main" id="{BA1337D0-557E-404A-B2C8-66A6C9ADE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831204" y="4653280"/>
              <a:ext cx="244158" cy="244158"/>
            </a:xfrm>
            <a:prstGeom prst="rect">
              <a:avLst/>
            </a:prstGeom>
          </p:spPr>
        </p:pic>
      </p:grpSp>
      <p:pic>
        <p:nvPicPr>
          <p:cNvPr id="610" name="Tieng-khoa-cua-www_tiengdong_com">
            <a:hlinkClick r:id="" action="ppaction://media"/>
            <a:extLst>
              <a:ext uri="{FF2B5EF4-FFF2-40B4-BE49-F238E27FC236}">
                <a16:creationId xmlns:a16="http://schemas.microsoft.com/office/drawing/2014/main" id="{F0A7C68F-8C3E-494C-BBE2-1BC8B3131F0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85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23255" y="-2811893"/>
            <a:ext cx="406400" cy="406400"/>
          </a:xfrm>
          <a:prstGeom prst="rect">
            <a:avLst/>
          </a:prstGeom>
        </p:spPr>
      </p:pic>
      <p:sp>
        <p:nvSpPr>
          <p:cNvPr id="613" name="Oval 612">
            <a:extLst>
              <a:ext uri="{FF2B5EF4-FFF2-40B4-BE49-F238E27FC236}">
                <a16:creationId xmlns:a16="http://schemas.microsoft.com/office/drawing/2014/main" id="{703065AB-796F-41B9-887A-9475E9B7F06D}"/>
              </a:ext>
            </a:extLst>
          </p:cNvPr>
          <p:cNvSpPr/>
          <p:nvPr/>
        </p:nvSpPr>
        <p:spPr>
          <a:xfrm>
            <a:off x="12846462" y="6471896"/>
            <a:ext cx="788108" cy="368015"/>
          </a:xfrm>
          <a:prstGeom prst="ellipse">
            <a:avLst/>
          </a:prstGeom>
          <a:solidFill>
            <a:srgbClr val="FF98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56" name="Group 4055">
            <a:extLst>
              <a:ext uri="{FF2B5EF4-FFF2-40B4-BE49-F238E27FC236}">
                <a16:creationId xmlns:a16="http://schemas.microsoft.com/office/drawing/2014/main" id="{9431282D-9C62-416D-BFC5-9D466C37AFBE}"/>
              </a:ext>
            </a:extLst>
          </p:cNvPr>
          <p:cNvGrpSpPr/>
          <p:nvPr/>
        </p:nvGrpSpPr>
        <p:grpSpPr>
          <a:xfrm>
            <a:off x="5576581" y="4648200"/>
            <a:ext cx="788108" cy="357390"/>
            <a:chOff x="12445276" y="5249251"/>
            <a:chExt cx="788108" cy="357390"/>
          </a:xfrm>
        </p:grpSpPr>
        <p:sp>
          <p:nvSpPr>
            <p:cNvPr id="4055" name="Oval 4054">
              <a:extLst>
                <a:ext uri="{FF2B5EF4-FFF2-40B4-BE49-F238E27FC236}">
                  <a16:creationId xmlns:a16="http://schemas.microsoft.com/office/drawing/2014/main" id="{AA2EDB91-F60E-42A0-A52B-8BE5841C1DE3}"/>
                </a:ext>
              </a:extLst>
            </p:cNvPr>
            <p:cNvSpPr/>
            <p:nvPr/>
          </p:nvSpPr>
          <p:spPr>
            <a:xfrm>
              <a:off x="12445276" y="5249251"/>
              <a:ext cx="788108" cy="357390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14" name="Graphic 613">
              <a:extLst>
                <a:ext uri="{FF2B5EF4-FFF2-40B4-BE49-F238E27FC236}">
                  <a16:creationId xmlns:a16="http://schemas.microsoft.com/office/drawing/2014/main" id="{A275DE20-4F2B-4B93-9995-D32098D8D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2722545" y="5302136"/>
              <a:ext cx="244158" cy="244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1782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96" fill="hold"/>
                                        <p:tgtEl>
                                          <p:spTgt spid="38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5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37" fill="hold"/>
                                        <p:tgtEl>
                                          <p:spTgt spid="6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6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0"/>
                </p:tgtEl>
              </p:cMediaNode>
            </p:audio>
          </p:childTnLst>
        </p:cTn>
      </p:par>
    </p:tnLst>
    <p:bldLst>
      <p:bldP spid="3897" grpId="0" animBg="1"/>
      <p:bldP spid="3900" grpId="0" animBg="1"/>
      <p:bldP spid="3901" grpId="0" animBg="1"/>
      <p:bldP spid="3902" grpId="0" animBg="1"/>
      <p:bldP spid="390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405"/>
            <a:ext cx="12192000" cy="705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748" y="3959160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53" y="2898083"/>
            <a:ext cx="1415057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733" y="2473960"/>
            <a:ext cx="1320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ADMIN\Desktop\4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080" y="1955743"/>
            <a:ext cx="1422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" y="5034280"/>
            <a:ext cx="885190" cy="14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-428277" y="-25440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791703" y="3733165"/>
            <a:ext cx="7960995" cy="159893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9436735" y="486410"/>
            <a:ext cx="3766185" cy="52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4-Point Star 1">
            <a:hlinkClick r:id="rId20" action="ppaction://hlinksldjump"/>
          </p:cNvPr>
          <p:cNvSpPr/>
          <p:nvPr/>
        </p:nvSpPr>
        <p:spPr>
          <a:xfrm>
            <a:off x="11491595" y="5645785"/>
            <a:ext cx="608330" cy="1166495"/>
          </a:xfrm>
          <a:prstGeom prst="star4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6" descr="C:\Users\ADMIN\Desktop\4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080" y="1955743"/>
            <a:ext cx="1422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hlinkClick r:id="rId20" action="ppaction://hlinksldjump"/>
            <a:extLst>
              <a:ext uri="{FF2B5EF4-FFF2-40B4-BE49-F238E27FC236}">
                <a16:creationId xmlns:a16="http://schemas.microsoft.com/office/drawing/2014/main" id="{19A8FB23-9355-4A77-E47B-54415813C8C1}"/>
              </a:ext>
            </a:extLst>
          </p:cNvPr>
          <p:cNvSpPr/>
          <p:nvPr/>
        </p:nvSpPr>
        <p:spPr>
          <a:xfrm>
            <a:off x="375920" y="0"/>
            <a:ext cx="1178560" cy="508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HỌC TIẾP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8 -0.0955003 L -0.01316 -0.149201 C -0.01715 -0.160001 -0.01576 -0.170801 -0.01108 -0.179451 C -0.00413004 -0.189011 0.00559 -0.192721 0.01774 -0.190871 L 0.07191 -0.187161 " pathEditMode="relative" rAng="-3854520" ptsTypes="FffFF">
                                      <p:cBhvr>
                                        <p:cTn id="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0521 -0.176111 L 0.189844 -0.363981 " pathEditMode="relative" rAng="0" ptsTypes="">
                                      <p:cBhvr>
                                        <p:cTn id="1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" y="-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0625 -0.358148 L 0.342917 -0.42463 " pathEditMode="relative" rAng="0" ptsTypes="">
                                      <p:cBhvr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" y="-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17 -0.42463 L 0.50599 -0.480833 " pathEditMode="relative" rAng="0" ptsTypes="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" y="-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0938 -0.482407 L 0.329583 -0.69787 " pathEditMode="relative" rAng="0" ptsTypes="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845 -0.750895 L 0.300773 -0.70092 L 0.29519 -0.750895 L 0.289356 -0.70092 L 0.28352 -0.750895 L 0.277939 -0.70092 L 0.271865 -0.750895 L 0.266282 -0.70092 L 0.26021 -0.750895 L 0.254137 -0.70092 L 0.24854 -0.750895 L 0.24272 -0.70092 L 0.237123 -0.750895 L 0.231302 -0.70092 L 0.22523 -0.750895 L 0.219634 -0.70092 L 0.21356 -0.750895 " pathEditMode="relative" rAng="0" ptsTypes="FFFFFFFFFFFFFFFFF">
                                      <p:cBhvr>
                                        <p:cTn id="24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" y="2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sp>
        <p:nvSpPr>
          <p:cNvPr id="3897" name="Freeform: Shape 3896">
            <a:extLst>
              <a:ext uri="{FF2B5EF4-FFF2-40B4-BE49-F238E27FC236}">
                <a16:creationId xmlns:a16="http://schemas.microsoft.com/office/drawing/2014/main" id="{BB668FFC-9623-40D5-8967-1447E7B58CAE}"/>
              </a:ext>
            </a:extLst>
          </p:cNvPr>
          <p:cNvSpPr/>
          <p:nvPr/>
        </p:nvSpPr>
        <p:spPr>
          <a:xfrm>
            <a:off x="4321096" y="3770839"/>
            <a:ext cx="3330106" cy="845334"/>
          </a:xfrm>
          <a:custGeom>
            <a:avLst/>
            <a:gdLst>
              <a:gd name="connsiteX0" fmla="*/ 3330107 w 3330106"/>
              <a:gd name="connsiteY0" fmla="*/ 845335 h 845334"/>
              <a:gd name="connsiteX1" fmla="*/ 0 w 3330106"/>
              <a:gd name="connsiteY1" fmla="*/ 845335 h 845334"/>
              <a:gd name="connsiteX2" fmla="*/ 446860 w 3330106"/>
              <a:gd name="connsiteY2" fmla="*/ 0 h 845334"/>
              <a:gd name="connsiteX3" fmla="*/ 2965787 w 3330106"/>
              <a:gd name="connsiteY3" fmla="*/ 0 h 8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106" h="845334">
                <a:moveTo>
                  <a:pt x="3330107" y="845335"/>
                </a:moveTo>
                <a:lnTo>
                  <a:pt x="0" y="845335"/>
                </a:lnTo>
                <a:lnTo>
                  <a:pt x="446860" y="0"/>
                </a:lnTo>
                <a:lnTo>
                  <a:pt x="2965787" y="0"/>
                </a:lnTo>
                <a:close/>
              </a:path>
            </a:pathLst>
          </a:custGeom>
          <a:solidFill>
            <a:srgbClr val="6905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0" name="Freeform: Shape 3899">
            <a:extLst>
              <a:ext uri="{FF2B5EF4-FFF2-40B4-BE49-F238E27FC236}">
                <a16:creationId xmlns:a16="http://schemas.microsoft.com/office/drawing/2014/main" id="{70BE25ED-3EE1-4D0F-8206-6B1E379B89BD}"/>
              </a:ext>
            </a:extLst>
          </p:cNvPr>
          <p:cNvSpPr/>
          <p:nvPr/>
        </p:nvSpPr>
        <p:spPr>
          <a:xfrm>
            <a:off x="4443484" y="3770839"/>
            <a:ext cx="344395" cy="623327"/>
          </a:xfrm>
          <a:custGeom>
            <a:avLst/>
            <a:gdLst>
              <a:gd name="connsiteX0" fmla="*/ 344396 w 344395"/>
              <a:gd name="connsiteY0" fmla="*/ 179313 h 623327"/>
              <a:gd name="connsiteX1" fmla="*/ 56925 w 344395"/>
              <a:gd name="connsiteY1" fmla="*/ 623328 h 623327"/>
              <a:gd name="connsiteX2" fmla="*/ 0 w 344395"/>
              <a:gd name="connsiteY2" fmla="*/ 540786 h 623327"/>
              <a:gd name="connsiteX3" fmla="*/ 344396 w 344395"/>
              <a:gd name="connsiteY3" fmla="*/ 0 h 62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95" h="623327">
                <a:moveTo>
                  <a:pt x="344396" y="179313"/>
                </a:moveTo>
                <a:lnTo>
                  <a:pt x="56925" y="623328"/>
                </a:lnTo>
                <a:lnTo>
                  <a:pt x="0" y="540786"/>
                </a:lnTo>
                <a:lnTo>
                  <a:pt x="344396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1" name="Freeform: Shape 3900">
            <a:extLst>
              <a:ext uri="{FF2B5EF4-FFF2-40B4-BE49-F238E27FC236}">
                <a16:creationId xmlns:a16="http://schemas.microsoft.com/office/drawing/2014/main" id="{5172B190-83D7-49C9-98FB-EE953FB825A2}"/>
              </a:ext>
            </a:extLst>
          </p:cNvPr>
          <p:cNvSpPr/>
          <p:nvPr/>
        </p:nvSpPr>
        <p:spPr>
          <a:xfrm>
            <a:off x="7195803" y="3773685"/>
            <a:ext cx="375704" cy="646097"/>
          </a:xfrm>
          <a:custGeom>
            <a:avLst/>
            <a:gdLst>
              <a:gd name="connsiteX0" fmla="*/ 0 w 375704"/>
              <a:gd name="connsiteY0" fmla="*/ 176467 h 646097"/>
              <a:gd name="connsiteX1" fmla="*/ 293163 w 375704"/>
              <a:gd name="connsiteY1" fmla="*/ 646098 h 646097"/>
              <a:gd name="connsiteX2" fmla="*/ 375704 w 375704"/>
              <a:gd name="connsiteY2" fmla="*/ 537940 h 646097"/>
              <a:gd name="connsiteX3" fmla="*/ 0 w 375704"/>
              <a:gd name="connsiteY3" fmla="*/ 0 h 64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04" h="646097">
                <a:moveTo>
                  <a:pt x="0" y="176467"/>
                </a:moveTo>
                <a:lnTo>
                  <a:pt x="293163" y="646098"/>
                </a:lnTo>
                <a:lnTo>
                  <a:pt x="375704" y="537940"/>
                </a:lnTo>
                <a:lnTo>
                  <a:pt x="0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2" name="Freeform: Shape 3901">
            <a:extLst>
              <a:ext uri="{FF2B5EF4-FFF2-40B4-BE49-F238E27FC236}">
                <a16:creationId xmlns:a16="http://schemas.microsoft.com/office/drawing/2014/main" id="{6B3348CB-0BD8-474E-8E72-2E6804098E7D}"/>
              </a:ext>
            </a:extLst>
          </p:cNvPr>
          <p:cNvSpPr/>
          <p:nvPr/>
        </p:nvSpPr>
        <p:spPr>
          <a:xfrm>
            <a:off x="4787880" y="3813532"/>
            <a:ext cx="2407923" cy="133773"/>
          </a:xfrm>
          <a:custGeom>
            <a:avLst/>
            <a:gdLst>
              <a:gd name="connsiteX0" fmla="*/ 0 w 2407923"/>
              <a:gd name="connsiteY0" fmla="*/ 0 h 133773"/>
              <a:gd name="connsiteX1" fmla="*/ 2407923 w 2407923"/>
              <a:gd name="connsiteY1" fmla="*/ 0 h 133773"/>
              <a:gd name="connsiteX2" fmla="*/ 2407923 w 2407923"/>
              <a:gd name="connsiteY2" fmla="*/ 133774 h 133773"/>
              <a:gd name="connsiteX3" fmla="*/ 0 w 2407923"/>
              <a:gd name="connsiteY3" fmla="*/ 133774 h 13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3" h="133773">
                <a:moveTo>
                  <a:pt x="0" y="0"/>
                </a:moveTo>
                <a:lnTo>
                  <a:pt x="2407923" y="0"/>
                </a:lnTo>
                <a:lnTo>
                  <a:pt x="2407923" y="133774"/>
                </a:lnTo>
                <a:lnTo>
                  <a:pt x="0" y="133774"/>
                </a:lnTo>
                <a:close/>
              </a:path>
            </a:pathLst>
          </a:custGeom>
          <a:solidFill>
            <a:srgbClr val="FF5E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3" name="Freeform: Shape 3902">
            <a:extLst>
              <a:ext uri="{FF2B5EF4-FFF2-40B4-BE49-F238E27FC236}">
                <a16:creationId xmlns:a16="http://schemas.microsoft.com/office/drawing/2014/main" id="{C4B5B38A-44AE-4094-881D-1B727814080D}"/>
              </a:ext>
            </a:extLst>
          </p:cNvPr>
          <p:cNvSpPr/>
          <p:nvPr/>
        </p:nvSpPr>
        <p:spPr>
          <a:xfrm>
            <a:off x="4190169" y="3708221"/>
            <a:ext cx="3554959" cy="666021"/>
          </a:xfrm>
          <a:custGeom>
            <a:avLst/>
            <a:gdLst>
              <a:gd name="connsiteX0" fmla="*/ 3005635 w 3554959"/>
              <a:gd name="connsiteY0" fmla="*/ 105311 h 666021"/>
              <a:gd name="connsiteX1" fmla="*/ 3307336 w 3554959"/>
              <a:gd name="connsiteY1" fmla="*/ 557864 h 666021"/>
              <a:gd name="connsiteX2" fmla="*/ 270393 w 3554959"/>
              <a:gd name="connsiteY2" fmla="*/ 557864 h 666021"/>
              <a:gd name="connsiteX3" fmla="*/ 597711 w 3554959"/>
              <a:gd name="connsiteY3" fmla="*/ 105311 h 666021"/>
              <a:gd name="connsiteX4" fmla="*/ 3005635 w 3554959"/>
              <a:gd name="connsiteY4" fmla="*/ 105311 h 666021"/>
              <a:gd name="connsiteX5" fmla="*/ 3105253 w 3554959"/>
              <a:gd name="connsiteY5" fmla="*/ 0 h 666021"/>
              <a:gd name="connsiteX6" fmla="*/ 503785 w 3554959"/>
              <a:gd name="connsiteY6" fmla="*/ 0 h 666021"/>
              <a:gd name="connsiteX7" fmla="*/ 0 w 3554959"/>
              <a:gd name="connsiteY7" fmla="*/ 666021 h 666021"/>
              <a:gd name="connsiteX8" fmla="*/ 3554960 w 3554959"/>
              <a:gd name="connsiteY8" fmla="*/ 666021 h 666021"/>
              <a:gd name="connsiteX9" fmla="*/ 3105253 w 3554959"/>
              <a:gd name="connsiteY9" fmla="*/ 0 h 666021"/>
              <a:gd name="connsiteX10" fmla="*/ 3105253 w 3554959"/>
              <a:gd name="connsiteY10" fmla="*/ 0 h 6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959" h="666021">
                <a:moveTo>
                  <a:pt x="3005635" y="105311"/>
                </a:moveTo>
                <a:lnTo>
                  <a:pt x="3307336" y="557864"/>
                </a:lnTo>
                <a:lnTo>
                  <a:pt x="270393" y="557864"/>
                </a:lnTo>
                <a:lnTo>
                  <a:pt x="597711" y="105311"/>
                </a:lnTo>
                <a:lnTo>
                  <a:pt x="3005635" y="105311"/>
                </a:lnTo>
                <a:moveTo>
                  <a:pt x="3105253" y="0"/>
                </a:moveTo>
                <a:lnTo>
                  <a:pt x="503785" y="0"/>
                </a:lnTo>
                <a:lnTo>
                  <a:pt x="0" y="666021"/>
                </a:lnTo>
                <a:lnTo>
                  <a:pt x="3554960" y="666021"/>
                </a:lnTo>
                <a:lnTo>
                  <a:pt x="3105253" y="0"/>
                </a:lnTo>
                <a:lnTo>
                  <a:pt x="3105253" y="0"/>
                </a:lnTo>
                <a:close/>
              </a:path>
            </a:pathLst>
          </a:custGeom>
          <a:solidFill>
            <a:srgbClr val="FFAB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45" name="Group 4044">
            <a:extLst>
              <a:ext uri="{FF2B5EF4-FFF2-40B4-BE49-F238E27FC236}">
                <a16:creationId xmlns:a16="http://schemas.microsoft.com/office/drawing/2014/main" id="{64FE7160-1A2A-4495-8713-D218D44B0414}"/>
              </a:ext>
            </a:extLst>
          </p:cNvPr>
          <p:cNvGrpSpPr/>
          <p:nvPr/>
        </p:nvGrpSpPr>
        <p:grpSpPr>
          <a:xfrm>
            <a:off x="4244247" y="2057400"/>
            <a:ext cx="3472418" cy="1650821"/>
            <a:chOff x="-4518870" y="2057400"/>
            <a:chExt cx="3472418" cy="1650821"/>
          </a:xfrm>
        </p:grpSpPr>
        <p:sp>
          <p:nvSpPr>
            <p:cNvPr id="3960" name="Freeform: Shape 3959">
              <a:extLst>
                <a:ext uri="{FF2B5EF4-FFF2-40B4-BE49-F238E27FC236}">
                  <a16:creationId xmlns:a16="http://schemas.microsoft.com/office/drawing/2014/main" id="{6689A8C1-E75C-48CA-8781-D1DAD5B97967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0 w 3264642"/>
                <a:gd name="connsiteY0" fmla="*/ 233392 h 236238"/>
                <a:gd name="connsiteX1" fmla="*/ 34155 w 3264642"/>
                <a:gd name="connsiteY1" fmla="*/ 199237 h 236238"/>
                <a:gd name="connsiteX2" fmla="*/ 518017 w 3264642"/>
                <a:gd name="connsiteY2" fmla="*/ 0 h 236238"/>
                <a:gd name="connsiteX3" fmla="*/ 2777935 w 3264642"/>
                <a:gd name="connsiteY3" fmla="*/ 0 h 236238"/>
                <a:gd name="connsiteX4" fmla="*/ 3239027 w 3264642"/>
                <a:gd name="connsiteY4" fmla="*/ 204930 h 236238"/>
                <a:gd name="connsiteX5" fmla="*/ 3264643 w 3264642"/>
                <a:gd name="connsiteY5" fmla="*/ 236238 h 236238"/>
                <a:gd name="connsiteX6" fmla="*/ 0 w 3264642"/>
                <a:gd name="connsiteY6" fmla="*/ 23623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4642" h="236238">
                  <a:moveTo>
                    <a:pt x="0" y="233392"/>
                  </a:moveTo>
                  <a:lnTo>
                    <a:pt x="34155" y="199237"/>
                  </a:lnTo>
                  <a:cubicBezTo>
                    <a:pt x="162236" y="71156"/>
                    <a:pt x="335857" y="0"/>
                    <a:pt x="518017" y="0"/>
                  </a:cubicBezTo>
                  <a:lnTo>
                    <a:pt x="2777935" y="0"/>
                  </a:lnTo>
                  <a:cubicBezTo>
                    <a:pt x="2945863" y="0"/>
                    <a:pt x="3113792" y="91080"/>
                    <a:pt x="3239027" y="204930"/>
                  </a:cubicBezTo>
                  <a:lnTo>
                    <a:pt x="3264643" y="236238"/>
                  </a:lnTo>
                  <a:lnTo>
                    <a:pt x="0" y="236238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1" name="Freeform: Shape 3960">
              <a:extLst>
                <a:ext uri="{FF2B5EF4-FFF2-40B4-BE49-F238E27FC236}">
                  <a16:creationId xmlns:a16="http://schemas.microsoft.com/office/drawing/2014/main" id="{2DC93271-9851-4B80-B5D1-E3F0614A63D2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34155 w 3264642"/>
                <a:gd name="connsiteY0" fmla="*/ 213468 h 236238"/>
                <a:gd name="connsiteX1" fmla="*/ 518017 w 3264642"/>
                <a:gd name="connsiteY1" fmla="*/ 14231 h 236238"/>
                <a:gd name="connsiteX2" fmla="*/ 2800705 w 3264642"/>
                <a:gd name="connsiteY2" fmla="*/ 14231 h 236238"/>
                <a:gd name="connsiteX3" fmla="*/ 3239027 w 3264642"/>
                <a:gd name="connsiteY3" fmla="*/ 219161 h 236238"/>
                <a:gd name="connsiteX4" fmla="*/ 3253258 w 3264642"/>
                <a:gd name="connsiteY4" fmla="*/ 236238 h 236238"/>
                <a:gd name="connsiteX5" fmla="*/ 3264643 w 3264642"/>
                <a:gd name="connsiteY5" fmla="*/ 236238 h 236238"/>
                <a:gd name="connsiteX6" fmla="*/ 3239027 w 3264642"/>
                <a:gd name="connsiteY6" fmla="*/ 204930 h 236238"/>
                <a:gd name="connsiteX7" fmla="*/ 2800705 w 3264642"/>
                <a:gd name="connsiteY7" fmla="*/ 0 h 236238"/>
                <a:gd name="connsiteX8" fmla="*/ 518017 w 3264642"/>
                <a:gd name="connsiteY8" fmla="*/ 0 h 236238"/>
                <a:gd name="connsiteX9" fmla="*/ 34155 w 3264642"/>
                <a:gd name="connsiteY9" fmla="*/ 199237 h 236238"/>
                <a:gd name="connsiteX10" fmla="*/ 0 w 3264642"/>
                <a:gd name="connsiteY10" fmla="*/ 233392 h 236238"/>
                <a:gd name="connsiteX11" fmla="*/ 11385 w 3264642"/>
                <a:gd name="connsiteY11" fmla="*/ 233392 h 236238"/>
                <a:gd name="connsiteX12" fmla="*/ 34155 w 3264642"/>
                <a:gd name="connsiteY12" fmla="*/ 21346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4642" h="236238">
                  <a:moveTo>
                    <a:pt x="34155" y="213468"/>
                  </a:moveTo>
                  <a:cubicBezTo>
                    <a:pt x="162236" y="85387"/>
                    <a:pt x="335857" y="14231"/>
                    <a:pt x="518017" y="14231"/>
                  </a:cubicBezTo>
                  <a:lnTo>
                    <a:pt x="2800705" y="14231"/>
                  </a:lnTo>
                  <a:cubicBezTo>
                    <a:pt x="2968633" y="14231"/>
                    <a:pt x="3130869" y="88234"/>
                    <a:pt x="3239027" y="219161"/>
                  </a:cubicBezTo>
                  <a:lnTo>
                    <a:pt x="3253258" y="236238"/>
                  </a:lnTo>
                  <a:lnTo>
                    <a:pt x="3264643" y="236238"/>
                  </a:lnTo>
                  <a:lnTo>
                    <a:pt x="3239027" y="204930"/>
                  </a:lnTo>
                  <a:cubicBezTo>
                    <a:pt x="3113792" y="102465"/>
                    <a:pt x="2937325" y="34155"/>
                    <a:pt x="2800705" y="0"/>
                  </a:cubicBezTo>
                  <a:lnTo>
                    <a:pt x="518017" y="0"/>
                  </a:lnTo>
                  <a:cubicBezTo>
                    <a:pt x="335857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1385" y="233392"/>
                  </a:lnTo>
                  <a:lnTo>
                    <a:pt x="34155" y="213468"/>
                  </a:lnTo>
                  <a:close/>
                </a:path>
              </a:pathLst>
            </a:custGeom>
            <a:solidFill>
              <a:srgbClr val="E1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2" name="Freeform: Shape 3961">
              <a:extLst>
                <a:ext uri="{FF2B5EF4-FFF2-40B4-BE49-F238E27FC236}">
                  <a16:creationId xmlns:a16="http://schemas.microsoft.com/office/drawing/2014/main" id="{1ACB48C4-4398-4F7E-AB23-B6CE1C353204}"/>
                </a:ext>
              </a:extLst>
            </p:cNvPr>
            <p:cNvSpPr/>
            <p:nvPr/>
          </p:nvSpPr>
          <p:spPr>
            <a:xfrm>
              <a:off x="-4385096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34155 w 518016"/>
                <a:gd name="connsiteY1" fmla="*/ 199237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3" name="Freeform: Shape 3962">
              <a:extLst>
                <a:ext uri="{FF2B5EF4-FFF2-40B4-BE49-F238E27FC236}">
                  <a16:creationId xmlns:a16="http://schemas.microsoft.com/office/drawing/2014/main" id="{22B1DABA-3149-4AB7-B8A9-C0437787D900}"/>
                </a:ext>
              </a:extLst>
            </p:cNvPr>
            <p:cNvSpPr/>
            <p:nvPr/>
          </p:nvSpPr>
          <p:spPr>
            <a:xfrm>
              <a:off x="-4413559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28462 w 518016"/>
                <a:gd name="connsiteY1" fmla="*/ 202083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56543" y="74002"/>
                    <a:pt x="28462" y="202083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4" name="Freeform: Shape 3963">
              <a:extLst>
                <a:ext uri="{FF2B5EF4-FFF2-40B4-BE49-F238E27FC236}">
                  <a16:creationId xmlns:a16="http://schemas.microsoft.com/office/drawing/2014/main" id="{28E625A7-AA0C-429B-BBCB-DA44E16CF21E}"/>
                </a:ext>
              </a:extLst>
            </p:cNvPr>
            <p:cNvSpPr/>
            <p:nvPr/>
          </p:nvSpPr>
          <p:spPr>
            <a:xfrm>
              <a:off x="-1695395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3862 w 518016"/>
                <a:gd name="connsiteY1" fmla="*/ 199237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5781" y="71156"/>
                    <a:pt x="483862" y="199237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5" name="Freeform: Shape 3964">
              <a:extLst>
                <a:ext uri="{FF2B5EF4-FFF2-40B4-BE49-F238E27FC236}">
                  <a16:creationId xmlns:a16="http://schemas.microsoft.com/office/drawing/2014/main" id="{52443F8C-0886-47AA-8D05-77D50EB42477}"/>
                </a:ext>
              </a:extLst>
            </p:cNvPr>
            <p:cNvSpPr/>
            <p:nvPr/>
          </p:nvSpPr>
          <p:spPr>
            <a:xfrm>
              <a:off x="-1666933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9554 w 518016"/>
                <a:gd name="connsiteY1" fmla="*/ 202083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8627" y="74002"/>
                    <a:pt x="489554" y="202083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6" name="Freeform: Shape 3965">
              <a:extLst>
                <a:ext uri="{FF2B5EF4-FFF2-40B4-BE49-F238E27FC236}">
                  <a16:creationId xmlns:a16="http://schemas.microsoft.com/office/drawing/2014/main" id="{78255A92-F009-49E6-93B1-024F9252A9E2}"/>
                </a:ext>
              </a:extLst>
            </p:cNvPr>
            <p:cNvSpPr/>
            <p:nvPr/>
          </p:nvSpPr>
          <p:spPr>
            <a:xfrm>
              <a:off x="-4518870" y="2290792"/>
              <a:ext cx="3472418" cy="108157"/>
            </a:xfrm>
            <a:custGeom>
              <a:avLst/>
              <a:gdLst>
                <a:gd name="connsiteX0" fmla="*/ 0 w 3472418"/>
                <a:gd name="connsiteY0" fmla="*/ 108157 h 108157"/>
                <a:gd name="connsiteX1" fmla="*/ 105311 w 3472418"/>
                <a:gd name="connsiteY1" fmla="*/ 0 h 108157"/>
                <a:gd name="connsiteX2" fmla="*/ 3367108 w 3472418"/>
                <a:gd name="connsiteY2" fmla="*/ 0 h 108157"/>
                <a:gd name="connsiteX3" fmla="*/ 3472419 w 3472418"/>
                <a:gd name="connsiteY3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08157">
                  <a:moveTo>
                    <a:pt x="0" y="108157"/>
                  </a:moveTo>
                  <a:lnTo>
                    <a:pt x="105311" y="0"/>
                  </a:lnTo>
                  <a:lnTo>
                    <a:pt x="3367108" y="0"/>
                  </a:lnTo>
                  <a:lnTo>
                    <a:pt x="3472419" y="108157"/>
                  </a:ln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67" name="Graphic 377">
              <a:extLst>
                <a:ext uri="{FF2B5EF4-FFF2-40B4-BE49-F238E27FC236}">
                  <a16:creationId xmlns:a16="http://schemas.microsoft.com/office/drawing/2014/main" id="{F6DA1B87-F736-473F-8ABB-9028DFCF79F2}"/>
                </a:ext>
              </a:extLst>
            </p:cNvPr>
            <p:cNvGrpSpPr/>
            <p:nvPr/>
          </p:nvGrpSpPr>
          <p:grpSpPr>
            <a:xfrm>
              <a:off x="-3761769" y="2290792"/>
              <a:ext cx="1946831" cy="108157"/>
              <a:chOff x="5128276" y="2290792"/>
              <a:chExt cx="1946831" cy="108157"/>
            </a:xfrm>
            <a:solidFill>
              <a:srgbClr val="FF4C00"/>
            </a:solidFill>
          </p:grpSpPr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id="{9FEAFEAC-8AC8-4739-BE1A-D42E1F8558C3}"/>
                  </a:ext>
                </a:extLst>
              </p:cNvPr>
              <p:cNvSpPr/>
              <p:nvPr/>
            </p:nvSpPr>
            <p:spPr>
              <a:xfrm>
                <a:off x="5128276" y="2290792"/>
                <a:ext cx="722946" cy="108157"/>
              </a:xfrm>
              <a:custGeom>
                <a:avLst/>
                <a:gdLst>
                  <a:gd name="connsiteX0" fmla="*/ 0 w 722946"/>
                  <a:gd name="connsiteY0" fmla="*/ 108157 h 108157"/>
                  <a:gd name="connsiteX1" fmla="*/ 617635 w 722946"/>
                  <a:gd name="connsiteY1" fmla="*/ 108157 h 108157"/>
                  <a:gd name="connsiteX2" fmla="*/ 722946 w 722946"/>
                  <a:gd name="connsiteY2" fmla="*/ 0 h 108157"/>
                  <a:gd name="connsiteX3" fmla="*/ 108157 w 722946"/>
                  <a:gd name="connsiteY3" fmla="*/ 0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46" h="108157">
                    <a:moveTo>
                      <a:pt x="0" y="108157"/>
                    </a:moveTo>
                    <a:lnTo>
                      <a:pt x="617635" y="108157"/>
                    </a:lnTo>
                    <a:lnTo>
                      <a:pt x="722946" y="0"/>
                    </a:lnTo>
                    <a:lnTo>
                      <a:pt x="108157" y="0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id="{C78C9794-5D21-4997-B171-FBF43038564A}"/>
                  </a:ext>
                </a:extLst>
              </p:cNvPr>
              <p:cNvSpPr/>
              <p:nvPr/>
            </p:nvSpPr>
            <p:spPr>
              <a:xfrm>
                <a:off x="5876839" y="2290792"/>
                <a:ext cx="358626" cy="108157"/>
              </a:xfrm>
              <a:custGeom>
                <a:avLst/>
                <a:gdLst>
                  <a:gd name="connsiteX0" fmla="*/ 358627 w 358626"/>
                  <a:gd name="connsiteY0" fmla="*/ 0 h 108157"/>
                  <a:gd name="connsiteX1" fmla="*/ 108157 w 358626"/>
                  <a:gd name="connsiteY1" fmla="*/ 0 h 108157"/>
                  <a:gd name="connsiteX2" fmla="*/ 0 w 358626"/>
                  <a:gd name="connsiteY2" fmla="*/ 108157 h 108157"/>
                  <a:gd name="connsiteX3" fmla="*/ 253316 w 358626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626" h="108157">
                    <a:moveTo>
                      <a:pt x="358627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253316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id="{B438B96A-969F-493D-9DB2-6BE1E2BA2455}"/>
                  </a:ext>
                </a:extLst>
              </p:cNvPr>
              <p:cNvSpPr/>
              <p:nvPr/>
            </p:nvSpPr>
            <p:spPr>
              <a:xfrm>
                <a:off x="6847408" y="2290792"/>
                <a:ext cx="227699" cy="108157"/>
              </a:xfrm>
              <a:custGeom>
                <a:avLst/>
                <a:gdLst>
                  <a:gd name="connsiteX0" fmla="*/ 227700 w 227699"/>
                  <a:gd name="connsiteY0" fmla="*/ 0 h 108157"/>
                  <a:gd name="connsiteX1" fmla="*/ 108157 w 227699"/>
                  <a:gd name="connsiteY1" fmla="*/ 0 h 108157"/>
                  <a:gd name="connsiteX2" fmla="*/ 0 w 227699"/>
                  <a:gd name="connsiteY2" fmla="*/ 108157 h 108157"/>
                  <a:gd name="connsiteX3" fmla="*/ 119542 w 227699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99" h="108157">
                    <a:moveTo>
                      <a:pt x="227700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119542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71" name="Freeform: Shape 3970">
              <a:extLst>
                <a:ext uri="{FF2B5EF4-FFF2-40B4-BE49-F238E27FC236}">
                  <a16:creationId xmlns:a16="http://schemas.microsoft.com/office/drawing/2014/main" id="{D71EFC21-532C-4AA0-9A09-A6D40D530AAB}"/>
                </a:ext>
              </a:extLst>
            </p:cNvPr>
            <p:cNvSpPr/>
            <p:nvPr/>
          </p:nvSpPr>
          <p:spPr>
            <a:xfrm>
              <a:off x="-4518870" y="2290792"/>
              <a:ext cx="3372800" cy="108157"/>
            </a:xfrm>
            <a:custGeom>
              <a:avLst/>
              <a:gdLst>
                <a:gd name="connsiteX0" fmla="*/ 102465 w 3372800"/>
                <a:gd name="connsiteY0" fmla="*/ 5692 h 108157"/>
                <a:gd name="connsiteX1" fmla="*/ 3372800 w 3372800"/>
                <a:gd name="connsiteY1" fmla="*/ 5692 h 108157"/>
                <a:gd name="connsiteX2" fmla="*/ 3367108 w 3372800"/>
                <a:gd name="connsiteY2" fmla="*/ 0 h 108157"/>
                <a:gd name="connsiteX3" fmla="*/ 105311 w 3372800"/>
                <a:gd name="connsiteY3" fmla="*/ 0 h 108157"/>
                <a:gd name="connsiteX4" fmla="*/ 0 w 3372800"/>
                <a:gd name="connsiteY4" fmla="*/ 108157 h 108157"/>
                <a:gd name="connsiteX5" fmla="*/ 0 w 3372800"/>
                <a:gd name="connsiteY5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800" h="108157">
                  <a:moveTo>
                    <a:pt x="102465" y="5692"/>
                  </a:moveTo>
                  <a:lnTo>
                    <a:pt x="3372800" y="5692"/>
                  </a:lnTo>
                  <a:lnTo>
                    <a:pt x="3367108" y="0"/>
                  </a:lnTo>
                  <a:lnTo>
                    <a:pt x="105311" y="0"/>
                  </a:lnTo>
                  <a:lnTo>
                    <a:pt x="0" y="108157"/>
                  </a:lnTo>
                  <a:lnTo>
                    <a:pt x="0" y="108157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72" name="Freeform: Shape 3971">
              <a:extLst>
                <a:ext uri="{FF2B5EF4-FFF2-40B4-BE49-F238E27FC236}">
                  <a16:creationId xmlns:a16="http://schemas.microsoft.com/office/drawing/2014/main" id="{E14CF55A-A4FD-4739-8099-69BCA7DD8ADE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472419 w 3472418"/>
                <a:gd name="connsiteY0" fmla="*/ 0 h 1309272"/>
                <a:gd name="connsiteX1" fmla="*/ 0 w 3472418"/>
                <a:gd name="connsiteY1" fmla="*/ 0 h 1309272"/>
                <a:gd name="connsiteX2" fmla="*/ 449707 w 3472418"/>
                <a:gd name="connsiteY2" fmla="*/ 1309273 h 1309272"/>
                <a:gd name="connsiteX3" fmla="*/ 3048328 w 3472418"/>
                <a:gd name="connsiteY3" fmla="*/ 1309273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309272"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73" name="Graphic 377">
              <a:extLst>
                <a:ext uri="{FF2B5EF4-FFF2-40B4-BE49-F238E27FC236}">
                  <a16:creationId xmlns:a16="http://schemas.microsoft.com/office/drawing/2014/main" id="{FCB2DD4E-E5FD-44DA-B235-EB3D42853FD4}"/>
                </a:ext>
              </a:extLst>
            </p:cNvPr>
            <p:cNvGrpSpPr/>
            <p:nvPr/>
          </p:nvGrpSpPr>
          <p:grpSpPr>
            <a:xfrm>
              <a:off x="-4246370" y="2460593"/>
              <a:ext cx="2960834" cy="1196396"/>
              <a:chOff x="4643675" y="2460593"/>
              <a:chExt cx="2960834" cy="1196396"/>
            </a:xfrm>
          </p:grpSpPr>
          <p:grpSp>
            <p:nvGrpSpPr>
              <p:cNvPr id="3974" name="Graphic 377">
                <a:extLst>
                  <a:ext uri="{FF2B5EF4-FFF2-40B4-BE49-F238E27FC236}">
                    <a16:creationId xmlns:a16="http://schemas.microsoft.com/office/drawing/2014/main" id="{4B653154-9A4D-4791-88D5-4EB9282D88DD}"/>
                  </a:ext>
                </a:extLst>
              </p:cNvPr>
              <p:cNvGrpSpPr/>
              <p:nvPr/>
            </p:nvGrpSpPr>
            <p:grpSpPr>
              <a:xfrm>
                <a:off x="4772496" y="3358133"/>
                <a:ext cx="2664085" cy="298855"/>
                <a:chOff x="4772496" y="3358133"/>
                <a:chExt cx="2664085" cy="298855"/>
              </a:xfrm>
            </p:grpSpPr>
            <p:sp>
              <p:nvSpPr>
                <p:cNvPr id="3975" name="Freeform: Shape 3974">
                  <a:extLst>
                    <a:ext uri="{FF2B5EF4-FFF2-40B4-BE49-F238E27FC236}">
                      <a16:creationId xmlns:a16="http://schemas.microsoft.com/office/drawing/2014/main" id="{02F0AA97-8295-41FF-94BC-3A60F1989979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1238" cy="298855"/>
                </a:xfrm>
                <a:custGeom>
                  <a:avLst/>
                  <a:gdLst>
                    <a:gd name="connsiteX0" fmla="*/ 0 w 2661238"/>
                    <a:gd name="connsiteY0" fmla="*/ 0 h 298855"/>
                    <a:gd name="connsiteX1" fmla="*/ 42694 w 2661238"/>
                    <a:gd name="connsiteY1" fmla="*/ 119542 h 298855"/>
                    <a:gd name="connsiteX2" fmla="*/ 130927 w 2661238"/>
                    <a:gd name="connsiteY2" fmla="*/ 298856 h 298855"/>
                    <a:gd name="connsiteX3" fmla="*/ 2527466 w 2661238"/>
                    <a:gd name="connsiteY3" fmla="*/ 298856 h 298855"/>
                    <a:gd name="connsiteX4" fmla="*/ 2661239 w 2661238"/>
                    <a:gd name="connsiteY4" fmla="*/ 0 h 298855"/>
                    <a:gd name="connsiteX5" fmla="*/ 0 w 2661238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1238" h="298855">
                      <a:moveTo>
                        <a:pt x="0" y="0"/>
                      </a:moveTo>
                      <a:cubicBezTo>
                        <a:pt x="14231" y="39847"/>
                        <a:pt x="31309" y="79695"/>
                        <a:pt x="42694" y="119542"/>
                      </a:cubicBezTo>
                      <a:cubicBezTo>
                        <a:pt x="74002" y="179313"/>
                        <a:pt x="102465" y="239084"/>
                        <a:pt x="130927" y="298856"/>
                      </a:cubicBezTo>
                      <a:lnTo>
                        <a:pt x="2527466" y="298856"/>
                      </a:lnTo>
                      <a:cubicBezTo>
                        <a:pt x="2570159" y="199237"/>
                        <a:pt x="2615699" y="99619"/>
                        <a:pt x="266123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6" name="Freeform: Shape 3975">
                  <a:extLst>
                    <a:ext uri="{FF2B5EF4-FFF2-40B4-BE49-F238E27FC236}">
                      <a16:creationId xmlns:a16="http://schemas.microsoft.com/office/drawing/2014/main" id="{6CBE33DA-D569-497B-B662-7B438E9257B5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4085" cy="19923"/>
                </a:xfrm>
                <a:custGeom>
                  <a:avLst/>
                  <a:gdLst>
                    <a:gd name="connsiteX0" fmla="*/ 0 w 2664085"/>
                    <a:gd name="connsiteY0" fmla="*/ 0 h 19923"/>
                    <a:gd name="connsiteX1" fmla="*/ 8539 w 2664085"/>
                    <a:gd name="connsiteY1" fmla="*/ 19924 h 19923"/>
                    <a:gd name="connsiteX2" fmla="*/ 2652700 w 2664085"/>
                    <a:gd name="connsiteY2" fmla="*/ 19924 h 19923"/>
                    <a:gd name="connsiteX3" fmla="*/ 2664085 w 2664085"/>
                    <a:gd name="connsiteY3" fmla="*/ 0 h 19923"/>
                    <a:gd name="connsiteX4" fmla="*/ 0 w 2664085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85" h="19923">
                      <a:moveTo>
                        <a:pt x="0" y="0"/>
                      </a:moveTo>
                      <a:cubicBezTo>
                        <a:pt x="2846" y="5693"/>
                        <a:pt x="5693" y="14231"/>
                        <a:pt x="8539" y="19924"/>
                      </a:cubicBezTo>
                      <a:lnTo>
                        <a:pt x="2652700" y="19924"/>
                      </a:lnTo>
                      <a:cubicBezTo>
                        <a:pt x="2655547" y="14231"/>
                        <a:pt x="2658393" y="5693"/>
                        <a:pt x="26640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7" name="Freeform: Shape 3976">
                  <a:extLst>
                    <a:ext uri="{FF2B5EF4-FFF2-40B4-BE49-F238E27FC236}">
                      <a16:creationId xmlns:a16="http://schemas.microsoft.com/office/drawing/2014/main" id="{F17309E9-8E04-48CA-B5E1-C75BEBC5F398}"/>
                    </a:ext>
                  </a:extLst>
                </p:cNvPr>
                <p:cNvSpPr/>
                <p:nvPr/>
              </p:nvSpPr>
              <p:spPr>
                <a:xfrm>
                  <a:off x="4894884" y="3634219"/>
                  <a:ext cx="2416461" cy="19923"/>
                </a:xfrm>
                <a:custGeom>
                  <a:avLst/>
                  <a:gdLst>
                    <a:gd name="connsiteX0" fmla="*/ 0 w 2416461"/>
                    <a:gd name="connsiteY0" fmla="*/ 0 h 19923"/>
                    <a:gd name="connsiteX1" fmla="*/ 11385 w 2416461"/>
                    <a:gd name="connsiteY1" fmla="*/ 19924 h 19923"/>
                    <a:gd name="connsiteX2" fmla="*/ 2407923 w 2416461"/>
                    <a:gd name="connsiteY2" fmla="*/ 19924 h 19923"/>
                    <a:gd name="connsiteX3" fmla="*/ 2416462 w 2416461"/>
                    <a:gd name="connsiteY3" fmla="*/ 0 h 19923"/>
                    <a:gd name="connsiteX4" fmla="*/ 0 w 2416461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6461" h="19923">
                      <a:moveTo>
                        <a:pt x="0" y="0"/>
                      </a:moveTo>
                      <a:cubicBezTo>
                        <a:pt x="2846" y="5692"/>
                        <a:pt x="5693" y="14231"/>
                        <a:pt x="11385" y="19924"/>
                      </a:cubicBezTo>
                      <a:lnTo>
                        <a:pt x="2407923" y="19924"/>
                      </a:lnTo>
                      <a:cubicBezTo>
                        <a:pt x="2410769" y="14231"/>
                        <a:pt x="2413616" y="5692"/>
                        <a:pt x="241646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8" name="Freeform: Shape 3977">
                  <a:extLst>
                    <a:ext uri="{FF2B5EF4-FFF2-40B4-BE49-F238E27FC236}">
                      <a16:creationId xmlns:a16="http://schemas.microsoft.com/office/drawing/2014/main" id="{F6EAF460-5274-41C0-A310-FF8F40CC50D8}"/>
                    </a:ext>
                  </a:extLst>
                </p:cNvPr>
                <p:cNvSpPr/>
                <p:nvPr/>
              </p:nvSpPr>
              <p:spPr>
                <a:xfrm>
                  <a:off x="5533155" y="3500446"/>
                  <a:ext cx="709806" cy="22769"/>
                </a:xfrm>
                <a:custGeom>
                  <a:avLst/>
                  <a:gdLst>
                    <a:gd name="connsiteX0" fmla="*/ 696618 w 709806"/>
                    <a:gd name="connsiteY0" fmla="*/ 0 h 22769"/>
                    <a:gd name="connsiteX1" fmla="*/ 10673 w 709806"/>
                    <a:gd name="connsiteY1" fmla="*/ 0 h 22769"/>
                    <a:gd name="connsiteX2" fmla="*/ 10673 w 709806"/>
                    <a:gd name="connsiteY2" fmla="*/ 22770 h 22769"/>
                    <a:gd name="connsiteX3" fmla="*/ 699465 w 709806"/>
                    <a:gd name="connsiteY3" fmla="*/ 22770 h 22769"/>
                    <a:gd name="connsiteX4" fmla="*/ 696618 w 70980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69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9" name="Freeform: Shape 3978">
                  <a:extLst>
                    <a:ext uri="{FF2B5EF4-FFF2-40B4-BE49-F238E27FC236}">
                      <a16:creationId xmlns:a16="http://schemas.microsoft.com/office/drawing/2014/main" id="{3C2E9B37-E4F4-4834-ABC6-6DA50F62AD42}"/>
                    </a:ext>
                  </a:extLst>
                </p:cNvPr>
                <p:cNvSpPr/>
                <p:nvPr/>
              </p:nvSpPr>
              <p:spPr>
                <a:xfrm>
                  <a:off x="4866422" y="3574448"/>
                  <a:ext cx="918294" cy="22769"/>
                </a:xfrm>
                <a:custGeom>
                  <a:avLst/>
                  <a:gdLst>
                    <a:gd name="connsiteX0" fmla="*/ 905106 w 918294"/>
                    <a:gd name="connsiteY0" fmla="*/ 0 h 22769"/>
                    <a:gd name="connsiteX1" fmla="*/ 0 w 918294"/>
                    <a:gd name="connsiteY1" fmla="*/ 0 h 22769"/>
                    <a:gd name="connsiteX2" fmla="*/ 11385 w 918294"/>
                    <a:gd name="connsiteY2" fmla="*/ 22770 h 22769"/>
                    <a:gd name="connsiteX3" fmla="*/ 907952 w 918294"/>
                    <a:gd name="connsiteY3" fmla="*/ 22770 h 22769"/>
                    <a:gd name="connsiteX4" fmla="*/ 905106 w 91829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94" h="22769">
                      <a:moveTo>
                        <a:pt x="905106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2183" y="22770"/>
                        <a:pt x="922183" y="0"/>
                        <a:pt x="905106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0" name="Freeform: Shape 3979">
                  <a:extLst>
                    <a:ext uri="{FF2B5EF4-FFF2-40B4-BE49-F238E27FC236}">
                      <a16:creationId xmlns:a16="http://schemas.microsoft.com/office/drawing/2014/main" id="{78553590-7BA5-4B62-A951-660D7D3DEC90}"/>
                    </a:ext>
                  </a:extLst>
                </p:cNvPr>
                <p:cNvSpPr/>
                <p:nvPr/>
              </p:nvSpPr>
              <p:spPr>
                <a:xfrm>
                  <a:off x="4803804" y="3440674"/>
                  <a:ext cx="1163402" cy="22770"/>
                </a:xfrm>
                <a:custGeom>
                  <a:avLst/>
                  <a:gdLst>
                    <a:gd name="connsiteX0" fmla="*/ 1152729 w 1163402"/>
                    <a:gd name="connsiteY0" fmla="*/ 0 h 22770"/>
                    <a:gd name="connsiteX1" fmla="*/ 0 w 1163402"/>
                    <a:gd name="connsiteY1" fmla="*/ 0 h 22770"/>
                    <a:gd name="connsiteX2" fmla="*/ 8539 w 1163402"/>
                    <a:gd name="connsiteY2" fmla="*/ 22770 h 22770"/>
                    <a:gd name="connsiteX3" fmla="*/ 1152729 w 1163402"/>
                    <a:gd name="connsiteY3" fmla="*/ 22770 h 22770"/>
                    <a:gd name="connsiteX4" fmla="*/ 1152729 w 1163402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402" h="22770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2729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1" name="Freeform: Shape 3980">
                  <a:extLst>
                    <a:ext uri="{FF2B5EF4-FFF2-40B4-BE49-F238E27FC236}">
                      <a16:creationId xmlns:a16="http://schemas.microsoft.com/office/drawing/2014/main" id="{673A72D9-E104-4E93-B386-1AFD0F65070B}"/>
                    </a:ext>
                  </a:extLst>
                </p:cNvPr>
                <p:cNvSpPr/>
                <p:nvPr/>
              </p:nvSpPr>
              <p:spPr>
                <a:xfrm>
                  <a:off x="5817779" y="3574448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2" name="Freeform: Shape 3981">
                  <a:extLst>
                    <a:ext uri="{FF2B5EF4-FFF2-40B4-BE49-F238E27FC236}">
                      <a16:creationId xmlns:a16="http://schemas.microsoft.com/office/drawing/2014/main" id="{2880D14F-B59D-452D-A7CD-709A79F0C96E}"/>
                    </a:ext>
                  </a:extLst>
                </p:cNvPr>
                <p:cNvSpPr/>
                <p:nvPr/>
              </p:nvSpPr>
              <p:spPr>
                <a:xfrm>
                  <a:off x="6668806" y="3483368"/>
                  <a:ext cx="146581" cy="22770"/>
                </a:xfrm>
                <a:custGeom>
                  <a:avLst/>
                  <a:gdLst>
                    <a:gd name="connsiteX0" fmla="*/ 10673 w 146581"/>
                    <a:gd name="connsiteY0" fmla="*/ 0 h 22770"/>
                    <a:gd name="connsiteX1" fmla="*/ 10673 w 146581"/>
                    <a:gd name="connsiteY1" fmla="*/ 22770 h 22770"/>
                    <a:gd name="connsiteX2" fmla="*/ 135908 w 146581"/>
                    <a:gd name="connsiteY2" fmla="*/ 22770 h 22770"/>
                    <a:gd name="connsiteX3" fmla="*/ 135908 w 146581"/>
                    <a:gd name="connsiteY3" fmla="*/ 0 h 22770"/>
                    <a:gd name="connsiteX4" fmla="*/ 10673 w 146581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70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3" name="Freeform: Shape 3982">
                  <a:extLst>
                    <a:ext uri="{FF2B5EF4-FFF2-40B4-BE49-F238E27FC236}">
                      <a16:creationId xmlns:a16="http://schemas.microsoft.com/office/drawing/2014/main" id="{642200A2-A93F-4108-AAE6-FB0399A2AC61}"/>
                    </a:ext>
                  </a:extLst>
                </p:cNvPr>
                <p:cNvSpPr/>
                <p:nvPr/>
              </p:nvSpPr>
              <p:spPr>
                <a:xfrm>
                  <a:off x="6583419" y="3432136"/>
                  <a:ext cx="816160" cy="22769"/>
                </a:xfrm>
                <a:custGeom>
                  <a:avLst/>
                  <a:gdLst>
                    <a:gd name="connsiteX0" fmla="*/ 10673 w 816160"/>
                    <a:gd name="connsiteY0" fmla="*/ 22770 h 22769"/>
                    <a:gd name="connsiteX1" fmla="*/ 804776 w 816160"/>
                    <a:gd name="connsiteY1" fmla="*/ 22770 h 22769"/>
                    <a:gd name="connsiteX2" fmla="*/ 816161 w 816160"/>
                    <a:gd name="connsiteY2" fmla="*/ 0 h 22769"/>
                    <a:gd name="connsiteX3" fmla="*/ 10673 w 816160"/>
                    <a:gd name="connsiteY3" fmla="*/ 0 h 22769"/>
                    <a:gd name="connsiteX4" fmla="*/ 10673 w 816160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60" h="22769">
                      <a:moveTo>
                        <a:pt x="10673" y="22770"/>
                      </a:moveTo>
                      <a:lnTo>
                        <a:pt x="804776" y="22770"/>
                      </a:lnTo>
                      <a:cubicBezTo>
                        <a:pt x="807622" y="14231"/>
                        <a:pt x="810468" y="8539"/>
                        <a:pt x="816161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4" name="Freeform: Shape 3983">
                  <a:extLst>
                    <a:ext uri="{FF2B5EF4-FFF2-40B4-BE49-F238E27FC236}">
                      <a16:creationId xmlns:a16="http://schemas.microsoft.com/office/drawing/2014/main" id="{7361485C-9B55-423B-9D2A-E52197F3759F}"/>
                    </a:ext>
                  </a:extLst>
                </p:cNvPr>
                <p:cNvSpPr/>
                <p:nvPr/>
              </p:nvSpPr>
              <p:spPr>
                <a:xfrm>
                  <a:off x="6039786" y="3434982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5" name="Freeform: Shape 3984">
                  <a:extLst>
                    <a:ext uri="{FF2B5EF4-FFF2-40B4-BE49-F238E27FC236}">
                      <a16:creationId xmlns:a16="http://schemas.microsoft.com/office/drawing/2014/main" id="{34DCAC8B-B202-411A-A5C7-6506F43B07C7}"/>
                    </a:ext>
                  </a:extLst>
                </p:cNvPr>
                <p:cNvSpPr/>
                <p:nvPr/>
              </p:nvSpPr>
              <p:spPr>
                <a:xfrm>
                  <a:off x="6398174" y="3403428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102711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17323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6" name="Freeform: Shape 3985">
                  <a:extLst>
                    <a:ext uri="{FF2B5EF4-FFF2-40B4-BE49-F238E27FC236}">
                      <a16:creationId xmlns:a16="http://schemas.microsoft.com/office/drawing/2014/main" id="{88F74187-3849-44A3-A1E2-6545DE4162E0}"/>
                    </a:ext>
                  </a:extLst>
                </p:cNvPr>
                <p:cNvSpPr/>
                <p:nvPr/>
              </p:nvSpPr>
              <p:spPr>
                <a:xfrm>
                  <a:off x="6312933" y="3419739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2168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7" name="Freeform: Shape 3986">
                  <a:extLst>
                    <a:ext uri="{FF2B5EF4-FFF2-40B4-BE49-F238E27FC236}">
                      <a16:creationId xmlns:a16="http://schemas.microsoft.com/office/drawing/2014/main" id="{3AE4ABE1-FE33-419E-B7F7-FC4671289B4E}"/>
                    </a:ext>
                  </a:extLst>
                </p:cNvPr>
                <p:cNvSpPr/>
                <p:nvPr/>
              </p:nvSpPr>
              <p:spPr>
                <a:xfrm>
                  <a:off x="6537879" y="3551678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8" name="Freeform: Shape 3987">
                  <a:extLst>
                    <a:ext uri="{FF2B5EF4-FFF2-40B4-BE49-F238E27FC236}">
                      <a16:creationId xmlns:a16="http://schemas.microsoft.com/office/drawing/2014/main" id="{A5400591-E581-462B-BBE3-F66DFCD41C35}"/>
                    </a:ext>
                  </a:extLst>
                </p:cNvPr>
                <p:cNvSpPr/>
                <p:nvPr/>
              </p:nvSpPr>
              <p:spPr>
                <a:xfrm>
                  <a:off x="6845273" y="3489061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9" name="Freeform: Shape 3988">
                  <a:extLst>
                    <a:ext uri="{FF2B5EF4-FFF2-40B4-BE49-F238E27FC236}">
                      <a16:creationId xmlns:a16="http://schemas.microsoft.com/office/drawing/2014/main" id="{27738415-A749-4784-9ECF-14D8870596E9}"/>
                    </a:ext>
                  </a:extLst>
                </p:cNvPr>
                <p:cNvSpPr/>
                <p:nvPr/>
              </p:nvSpPr>
              <p:spPr>
                <a:xfrm>
                  <a:off x="6261707" y="3404192"/>
                  <a:ext cx="112513" cy="176000"/>
                </a:xfrm>
                <a:custGeom>
                  <a:avLst/>
                  <a:gdLst>
                    <a:gd name="connsiteX0" fmla="*/ 101840 w 112513"/>
                    <a:gd name="connsiteY0" fmla="*/ 153178 h 176000"/>
                    <a:gd name="connsiteX1" fmla="*/ 50607 w 112513"/>
                    <a:gd name="connsiteY1" fmla="*/ 19405 h 176000"/>
                    <a:gd name="connsiteX2" fmla="*/ 33530 w 112513"/>
                    <a:gd name="connsiteY2" fmla="*/ 2327 h 176000"/>
                    <a:gd name="connsiteX3" fmla="*/ 101840 w 112513"/>
                    <a:gd name="connsiteY3" fmla="*/ 175948 h 176000"/>
                    <a:gd name="connsiteX4" fmla="*/ 101840 w 112513"/>
                    <a:gd name="connsiteY4" fmla="*/ 153178 h 17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6000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4"/>
                        <a:pt x="7914" y="178794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0" name="Freeform: Shape 3989">
                  <a:extLst>
                    <a:ext uri="{FF2B5EF4-FFF2-40B4-BE49-F238E27FC236}">
                      <a16:creationId xmlns:a16="http://schemas.microsoft.com/office/drawing/2014/main" id="{5BCBA861-CCA6-4B2F-86D1-1918EF6DFDFD}"/>
                    </a:ext>
                  </a:extLst>
                </p:cNvPr>
                <p:cNvSpPr/>
                <p:nvPr/>
              </p:nvSpPr>
              <p:spPr>
                <a:xfrm>
                  <a:off x="6924968" y="3531754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1" name="Freeform: Shape 3990">
                  <a:extLst>
                    <a:ext uri="{FF2B5EF4-FFF2-40B4-BE49-F238E27FC236}">
                      <a16:creationId xmlns:a16="http://schemas.microsoft.com/office/drawing/2014/main" id="{4A6571AB-D17F-4336-929E-E83041E7BF1B}"/>
                    </a:ext>
                  </a:extLst>
                </p:cNvPr>
                <p:cNvSpPr/>
                <p:nvPr/>
              </p:nvSpPr>
              <p:spPr>
                <a:xfrm>
                  <a:off x="6406536" y="3507115"/>
                  <a:ext cx="94642" cy="93855"/>
                </a:xfrm>
                <a:custGeom>
                  <a:avLst/>
                  <a:gdLst>
                    <a:gd name="connsiteX0" fmla="*/ 73707 w 94642"/>
                    <a:gd name="connsiteY0" fmla="*/ 4716 h 93855"/>
                    <a:gd name="connsiteX1" fmla="*/ 8243 w 94642"/>
                    <a:gd name="connsiteY1" fmla="*/ 70179 h 93855"/>
                    <a:gd name="connsiteX2" fmla="*/ 13936 w 94642"/>
                    <a:gd name="connsiteY2" fmla="*/ 92949 h 93855"/>
                    <a:gd name="connsiteX3" fmla="*/ 93631 w 94642"/>
                    <a:gd name="connsiteY3" fmla="*/ 16101 h 93855"/>
                    <a:gd name="connsiteX4" fmla="*/ 73707 w 94642"/>
                    <a:gd name="connsiteY4" fmla="*/ 4716 h 93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855">
                      <a:moveTo>
                        <a:pt x="73707" y="4716"/>
                      </a:moveTo>
                      <a:cubicBezTo>
                        <a:pt x="62322" y="33178"/>
                        <a:pt x="39552" y="58794"/>
                        <a:pt x="8243" y="70179"/>
                      </a:cubicBezTo>
                      <a:cubicBezTo>
                        <a:pt x="-5988" y="75872"/>
                        <a:pt x="-295" y="98642"/>
                        <a:pt x="13936" y="92949"/>
                      </a:cubicBezTo>
                      <a:cubicBezTo>
                        <a:pt x="48091" y="78718"/>
                        <a:pt x="76553" y="53102"/>
                        <a:pt x="93631" y="16101"/>
                      </a:cubicBezTo>
                      <a:cubicBezTo>
                        <a:pt x="99323" y="4716"/>
                        <a:pt x="79399" y="-6669"/>
                        <a:pt x="73707" y="47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2" name="Freeform: Shape 3991">
                  <a:extLst>
                    <a:ext uri="{FF2B5EF4-FFF2-40B4-BE49-F238E27FC236}">
                      <a16:creationId xmlns:a16="http://schemas.microsoft.com/office/drawing/2014/main" id="{565C00CF-CCE8-46EF-B105-4766E24DD485}"/>
                    </a:ext>
                  </a:extLst>
                </p:cNvPr>
                <p:cNvSpPr/>
                <p:nvPr/>
              </p:nvSpPr>
              <p:spPr>
                <a:xfrm>
                  <a:off x="5817779" y="3571602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3" name="Freeform: Shape 3992">
                  <a:extLst>
                    <a:ext uri="{FF2B5EF4-FFF2-40B4-BE49-F238E27FC236}">
                      <a16:creationId xmlns:a16="http://schemas.microsoft.com/office/drawing/2014/main" id="{FB090AEF-146E-4944-83EB-B069278DB51C}"/>
                    </a:ext>
                  </a:extLst>
                </p:cNvPr>
                <p:cNvSpPr/>
                <p:nvPr/>
              </p:nvSpPr>
              <p:spPr>
                <a:xfrm>
                  <a:off x="4863576" y="3571602"/>
                  <a:ext cx="920760" cy="22769"/>
                </a:xfrm>
                <a:custGeom>
                  <a:avLst/>
                  <a:gdLst>
                    <a:gd name="connsiteX0" fmla="*/ 907952 w 920760"/>
                    <a:gd name="connsiteY0" fmla="*/ 0 h 22769"/>
                    <a:gd name="connsiteX1" fmla="*/ 0 w 920760"/>
                    <a:gd name="connsiteY1" fmla="*/ 0 h 22769"/>
                    <a:gd name="connsiteX2" fmla="*/ 11385 w 920760"/>
                    <a:gd name="connsiteY2" fmla="*/ 22770 h 22769"/>
                    <a:gd name="connsiteX3" fmla="*/ 907952 w 920760"/>
                    <a:gd name="connsiteY3" fmla="*/ 22770 h 22769"/>
                    <a:gd name="connsiteX4" fmla="*/ 907952 w 92076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760" h="22769">
                      <a:moveTo>
                        <a:pt x="907952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5030" y="22770"/>
                        <a:pt x="925030" y="0"/>
                        <a:pt x="90795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4" name="Freeform: Shape 3993">
                  <a:extLst>
                    <a:ext uri="{FF2B5EF4-FFF2-40B4-BE49-F238E27FC236}">
                      <a16:creationId xmlns:a16="http://schemas.microsoft.com/office/drawing/2014/main" id="{1DA22CDF-4514-40D9-9B7E-CC869260C46E}"/>
                    </a:ext>
                  </a:extLst>
                </p:cNvPr>
                <p:cNvSpPr/>
                <p:nvPr/>
              </p:nvSpPr>
              <p:spPr>
                <a:xfrm>
                  <a:off x="4803804" y="3437828"/>
                  <a:ext cx="1163788" cy="22769"/>
                </a:xfrm>
                <a:custGeom>
                  <a:avLst/>
                  <a:gdLst>
                    <a:gd name="connsiteX0" fmla="*/ 1152729 w 1163788"/>
                    <a:gd name="connsiteY0" fmla="*/ 0 h 22769"/>
                    <a:gd name="connsiteX1" fmla="*/ 0 w 1163788"/>
                    <a:gd name="connsiteY1" fmla="*/ 0 h 22769"/>
                    <a:gd name="connsiteX2" fmla="*/ 8539 w 1163788"/>
                    <a:gd name="connsiteY2" fmla="*/ 22770 h 22769"/>
                    <a:gd name="connsiteX3" fmla="*/ 1155575 w 1163788"/>
                    <a:gd name="connsiteY3" fmla="*/ 22770 h 22769"/>
                    <a:gd name="connsiteX4" fmla="*/ 1152729 w 1163788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788" h="22769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5575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5" name="Freeform: Shape 3994">
                  <a:extLst>
                    <a:ext uri="{FF2B5EF4-FFF2-40B4-BE49-F238E27FC236}">
                      <a16:creationId xmlns:a16="http://schemas.microsoft.com/office/drawing/2014/main" id="{000707FE-E0B2-4C55-A5B1-67E6B037FFE8}"/>
                    </a:ext>
                  </a:extLst>
                </p:cNvPr>
                <p:cNvSpPr/>
                <p:nvPr/>
              </p:nvSpPr>
              <p:spPr>
                <a:xfrm>
                  <a:off x="6583419" y="3429289"/>
                  <a:ext cx="819006" cy="22769"/>
                </a:xfrm>
                <a:custGeom>
                  <a:avLst/>
                  <a:gdLst>
                    <a:gd name="connsiteX0" fmla="*/ 10673 w 819006"/>
                    <a:gd name="connsiteY0" fmla="*/ 22770 h 22769"/>
                    <a:gd name="connsiteX1" fmla="*/ 807622 w 819006"/>
                    <a:gd name="connsiteY1" fmla="*/ 22770 h 22769"/>
                    <a:gd name="connsiteX2" fmla="*/ 819007 w 819006"/>
                    <a:gd name="connsiteY2" fmla="*/ 0 h 22769"/>
                    <a:gd name="connsiteX3" fmla="*/ 10673 w 819006"/>
                    <a:gd name="connsiteY3" fmla="*/ 0 h 22769"/>
                    <a:gd name="connsiteX4" fmla="*/ 10673 w 819006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9006" h="22769">
                      <a:moveTo>
                        <a:pt x="10673" y="22770"/>
                      </a:moveTo>
                      <a:lnTo>
                        <a:pt x="807622" y="22770"/>
                      </a:lnTo>
                      <a:cubicBezTo>
                        <a:pt x="810468" y="14231"/>
                        <a:pt x="813314" y="8539"/>
                        <a:pt x="819007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id="{23949D91-9C68-46C5-BFA2-5825C445AF6C}"/>
                    </a:ext>
                  </a:extLst>
                </p:cNvPr>
                <p:cNvSpPr/>
                <p:nvPr/>
              </p:nvSpPr>
              <p:spPr>
                <a:xfrm>
                  <a:off x="6668806" y="3480522"/>
                  <a:ext cx="146581" cy="22769"/>
                </a:xfrm>
                <a:custGeom>
                  <a:avLst/>
                  <a:gdLst>
                    <a:gd name="connsiteX0" fmla="*/ 10673 w 146581"/>
                    <a:gd name="connsiteY0" fmla="*/ 0 h 22769"/>
                    <a:gd name="connsiteX1" fmla="*/ 10673 w 146581"/>
                    <a:gd name="connsiteY1" fmla="*/ 22770 h 22769"/>
                    <a:gd name="connsiteX2" fmla="*/ 135908 w 146581"/>
                    <a:gd name="connsiteY2" fmla="*/ 22770 h 22769"/>
                    <a:gd name="connsiteX3" fmla="*/ 135908 w 146581"/>
                    <a:gd name="connsiteY3" fmla="*/ 0 h 22769"/>
                    <a:gd name="connsiteX4" fmla="*/ 10673 w 146581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69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id="{89853159-296E-45AD-AF43-D02CCF2EB120}"/>
                    </a:ext>
                  </a:extLst>
                </p:cNvPr>
                <p:cNvSpPr/>
                <p:nvPr/>
              </p:nvSpPr>
              <p:spPr>
                <a:xfrm>
                  <a:off x="5533155" y="3497599"/>
                  <a:ext cx="709806" cy="22770"/>
                </a:xfrm>
                <a:custGeom>
                  <a:avLst/>
                  <a:gdLst>
                    <a:gd name="connsiteX0" fmla="*/ 696618 w 709806"/>
                    <a:gd name="connsiteY0" fmla="*/ 0 h 22770"/>
                    <a:gd name="connsiteX1" fmla="*/ 10673 w 709806"/>
                    <a:gd name="connsiteY1" fmla="*/ 0 h 22770"/>
                    <a:gd name="connsiteX2" fmla="*/ 10673 w 709806"/>
                    <a:gd name="connsiteY2" fmla="*/ 22770 h 22770"/>
                    <a:gd name="connsiteX3" fmla="*/ 699465 w 709806"/>
                    <a:gd name="connsiteY3" fmla="*/ 22770 h 22770"/>
                    <a:gd name="connsiteX4" fmla="*/ 696618 w 709806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70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id="{AABE513B-2D6B-4DCF-9861-64A2248530D9}"/>
                    </a:ext>
                  </a:extLst>
                </p:cNvPr>
                <p:cNvSpPr/>
                <p:nvPr/>
              </p:nvSpPr>
              <p:spPr>
                <a:xfrm>
                  <a:off x="6039786" y="3432136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id="{B37681C2-B034-41D0-92BB-EA5B19DD0EDB}"/>
                    </a:ext>
                  </a:extLst>
                </p:cNvPr>
                <p:cNvSpPr/>
                <p:nvPr/>
              </p:nvSpPr>
              <p:spPr>
                <a:xfrm>
                  <a:off x="6398174" y="3400581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99864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20169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0" name="Freeform: Shape 3999">
                  <a:extLst>
                    <a:ext uri="{FF2B5EF4-FFF2-40B4-BE49-F238E27FC236}">
                      <a16:creationId xmlns:a16="http://schemas.microsoft.com/office/drawing/2014/main" id="{6D1AFDCD-DC72-4D75-9221-AE75EE3E4DED}"/>
                    </a:ext>
                  </a:extLst>
                </p:cNvPr>
                <p:cNvSpPr/>
                <p:nvPr/>
              </p:nvSpPr>
              <p:spPr>
                <a:xfrm>
                  <a:off x="6537879" y="3548832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1" name="Freeform: Shape 4000">
                  <a:extLst>
                    <a:ext uri="{FF2B5EF4-FFF2-40B4-BE49-F238E27FC236}">
                      <a16:creationId xmlns:a16="http://schemas.microsoft.com/office/drawing/2014/main" id="{6E63971C-3033-4E3F-BFFD-1ADDD08A694F}"/>
                    </a:ext>
                  </a:extLst>
                </p:cNvPr>
                <p:cNvSpPr/>
                <p:nvPr/>
              </p:nvSpPr>
              <p:spPr>
                <a:xfrm>
                  <a:off x="6845273" y="3486214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2" name="Freeform: Shape 4001">
                  <a:extLst>
                    <a:ext uri="{FF2B5EF4-FFF2-40B4-BE49-F238E27FC236}">
                      <a16:creationId xmlns:a16="http://schemas.microsoft.com/office/drawing/2014/main" id="{D811E797-7FBC-4EEE-ABA7-D700F8CB1DAD}"/>
                    </a:ext>
                  </a:extLst>
                </p:cNvPr>
                <p:cNvSpPr/>
                <p:nvPr/>
              </p:nvSpPr>
              <p:spPr>
                <a:xfrm>
                  <a:off x="6924968" y="3528908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3" name="Freeform: Shape 4002">
                  <a:extLst>
                    <a:ext uri="{FF2B5EF4-FFF2-40B4-BE49-F238E27FC236}">
                      <a16:creationId xmlns:a16="http://schemas.microsoft.com/office/drawing/2014/main" id="{D2DE2973-18E6-4A8D-994E-DADC689DA2A2}"/>
                    </a:ext>
                  </a:extLst>
                </p:cNvPr>
                <p:cNvSpPr/>
                <p:nvPr/>
              </p:nvSpPr>
              <p:spPr>
                <a:xfrm>
                  <a:off x="6312933" y="3416892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5014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4" name="Freeform: Shape 4003">
                  <a:extLst>
                    <a:ext uri="{FF2B5EF4-FFF2-40B4-BE49-F238E27FC236}">
                      <a16:creationId xmlns:a16="http://schemas.microsoft.com/office/drawing/2014/main" id="{BBDFA0C2-B272-4A61-98C3-50849307A1E1}"/>
                    </a:ext>
                  </a:extLst>
                </p:cNvPr>
                <p:cNvSpPr/>
                <p:nvPr/>
              </p:nvSpPr>
              <p:spPr>
                <a:xfrm>
                  <a:off x="6406536" y="3504337"/>
                  <a:ext cx="94642" cy="93786"/>
                </a:xfrm>
                <a:custGeom>
                  <a:avLst/>
                  <a:gdLst>
                    <a:gd name="connsiteX0" fmla="*/ 73707 w 94642"/>
                    <a:gd name="connsiteY0" fmla="*/ 4647 h 93786"/>
                    <a:gd name="connsiteX1" fmla="*/ 8243 w 94642"/>
                    <a:gd name="connsiteY1" fmla="*/ 70111 h 93786"/>
                    <a:gd name="connsiteX2" fmla="*/ 13936 w 94642"/>
                    <a:gd name="connsiteY2" fmla="*/ 92880 h 93786"/>
                    <a:gd name="connsiteX3" fmla="*/ 93631 w 94642"/>
                    <a:gd name="connsiteY3" fmla="*/ 18878 h 93786"/>
                    <a:gd name="connsiteX4" fmla="*/ 73707 w 94642"/>
                    <a:gd name="connsiteY4" fmla="*/ 4647 h 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786">
                      <a:moveTo>
                        <a:pt x="73707" y="4647"/>
                      </a:moveTo>
                      <a:cubicBezTo>
                        <a:pt x="62322" y="33109"/>
                        <a:pt x="39552" y="58726"/>
                        <a:pt x="8243" y="70111"/>
                      </a:cubicBezTo>
                      <a:cubicBezTo>
                        <a:pt x="-5988" y="75803"/>
                        <a:pt x="-295" y="98573"/>
                        <a:pt x="13936" y="92880"/>
                      </a:cubicBezTo>
                      <a:cubicBezTo>
                        <a:pt x="48091" y="78649"/>
                        <a:pt x="76553" y="53033"/>
                        <a:pt x="93631" y="18878"/>
                      </a:cubicBezTo>
                      <a:cubicBezTo>
                        <a:pt x="99323" y="4647"/>
                        <a:pt x="79399" y="-6738"/>
                        <a:pt x="73707" y="4647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5" name="Freeform: Shape 4004">
                  <a:extLst>
                    <a:ext uri="{FF2B5EF4-FFF2-40B4-BE49-F238E27FC236}">
                      <a16:creationId xmlns:a16="http://schemas.microsoft.com/office/drawing/2014/main" id="{B64D9AFE-BC57-4C2F-8DC6-3E97C6E56C33}"/>
                    </a:ext>
                  </a:extLst>
                </p:cNvPr>
                <p:cNvSpPr/>
                <p:nvPr/>
              </p:nvSpPr>
              <p:spPr>
                <a:xfrm>
                  <a:off x="6261707" y="3401346"/>
                  <a:ext cx="112513" cy="175948"/>
                </a:xfrm>
                <a:custGeom>
                  <a:avLst/>
                  <a:gdLst>
                    <a:gd name="connsiteX0" fmla="*/ 101840 w 112513"/>
                    <a:gd name="connsiteY0" fmla="*/ 153178 h 175948"/>
                    <a:gd name="connsiteX1" fmla="*/ 50607 w 112513"/>
                    <a:gd name="connsiteY1" fmla="*/ 19405 h 175948"/>
                    <a:gd name="connsiteX2" fmla="*/ 33530 w 112513"/>
                    <a:gd name="connsiteY2" fmla="*/ 2327 h 175948"/>
                    <a:gd name="connsiteX3" fmla="*/ 101840 w 112513"/>
                    <a:gd name="connsiteY3" fmla="*/ 175948 h 175948"/>
                    <a:gd name="connsiteX4" fmla="*/ 101840 w 112513"/>
                    <a:gd name="connsiteY4" fmla="*/ 153178 h 17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5948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5"/>
                        <a:pt x="7914" y="175948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6" name="Graphic 377">
                <a:extLst>
                  <a:ext uri="{FF2B5EF4-FFF2-40B4-BE49-F238E27FC236}">
                    <a16:creationId xmlns:a16="http://schemas.microsoft.com/office/drawing/2014/main" id="{E3A7ED42-20D7-4070-BF5F-270BF02A328C}"/>
                  </a:ext>
                </a:extLst>
              </p:cNvPr>
              <p:cNvGrpSpPr/>
              <p:nvPr/>
            </p:nvGrpSpPr>
            <p:grpSpPr>
              <a:xfrm>
                <a:off x="4644415" y="3059278"/>
                <a:ext cx="2945863" cy="298855"/>
                <a:chOff x="4644415" y="3059278"/>
                <a:chExt cx="2945863" cy="298855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id="{EE4FB4E4-C634-4CFF-8C47-43B3AA1BBC15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98855"/>
                </a:xfrm>
                <a:custGeom>
                  <a:avLst/>
                  <a:gdLst>
                    <a:gd name="connsiteX0" fmla="*/ 0 w 2945863"/>
                    <a:gd name="connsiteY0" fmla="*/ 0 h 298855"/>
                    <a:gd name="connsiteX1" fmla="*/ 0 w 2945863"/>
                    <a:gd name="connsiteY1" fmla="*/ 11385 h 298855"/>
                    <a:gd name="connsiteX2" fmla="*/ 128081 w 2945863"/>
                    <a:gd name="connsiteY2" fmla="*/ 298856 h 298855"/>
                    <a:gd name="connsiteX3" fmla="*/ 2789320 w 2945863"/>
                    <a:gd name="connsiteY3" fmla="*/ 298856 h 298855"/>
                    <a:gd name="connsiteX4" fmla="*/ 2945863 w 2945863"/>
                    <a:gd name="connsiteY4" fmla="*/ 0 h 298855"/>
                    <a:gd name="connsiteX5" fmla="*/ 0 w 2945863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98855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48386" y="105311"/>
                        <a:pt x="91080" y="202083"/>
                        <a:pt x="128081" y="298856"/>
                      </a:cubicBezTo>
                      <a:lnTo>
                        <a:pt x="2789320" y="298856"/>
                      </a:lnTo>
                      <a:cubicBezTo>
                        <a:pt x="2837706" y="196391"/>
                        <a:pt x="2888939" y="96772"/>
                        <a:pt x="29458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B319C326-8A6B-4C02-ACCB-92E392BB383C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2769"/>
                </a:xfrm>
                <a:custGeom>
                  <a:avLst/>
                  <a:gdLst>
                    <a:gd name="connsiteX0" fmla="*/ 0 w 2945863"/>
                    <a:gd name="connsiteY0" fmla="*/ 0 h 22769"/>
                    <a:gd name="connsiteX1" fmla="*/ 0 w 2945863"/>
                    <a:gd name="connsiteY1" fmla="*/ 11385 h 22769"/>
                    <a:gd name="connsiteX2" fmla="*/ 5692 w 2945863"/>
                    <a:gd name="connsiteY2" fmla="*/ 22770 h 22769"/>
                    <a:gd name="connsiteX3" fmla="*/ 2934478 w 2945863"/>
                    <a:gd name="connsiteY3" fmla="*/ 22770 h 22769"/>
                    <a:gd name="connsiteX4" fmla="*/ 2945863 w 2945863"/>
                    <a:gd name="connsiteY4" fmla="*/ 2846 h 22769"/>
                    <a:gd name="connsiteX5" fmla="*/ 0 w 2945863"/>
                    <a:gd name="connsiteY5" fmla="*/ 2846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2769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2846" y="14231"/>
                        <a:pt x="2846" y="17077"/>
                        <a:pt x="5692" y="22770"/>
                      </a:cubicBezTo>
                      <a:lnTo>
                        <a:pt x="2934478" y="22770"/>
                      </a:lnTo>
                      <a:cubicBezTo>
                        <a:pt x="2937325" y="17077"/>
                        <a:pt x="2943017" y="8539"/>
                        <a:pt x="2945863" y="2846"/>
                      </a:cubicBezTo>
                      <a:lnTo>
                        <a:pt x="0" y="2846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B62809E9-ACFD-48BA-8E10-929B1A11D30B}"/>
                    </a:ext>
                  </a:extLst>
                </p:cNvPr>
                <p:cNvSpPr/>
                <p:nvPr/>
              </p:nvSpPr>
              <p:spPr>
                <a:xfrm>
                  <a:off x="4763957" y="3335363"/>
                  <a:ext cx="2681162" cy="19923"/>
                </a:xfrm>
                <a:custGeom>
                  <a:avLst/>
                  <a:gdLst>
                    <a:gd name="connsiteX0" fmla="*/ 0 w 2681162"/>
                    <a:gd name="connsiteY0" fmla="*/ 0 h 19923"/>
                    <a:gd name="connsiteX1" fmla="*/ 8539 w 2681162"/>
                    <a:gd name="connsiteY1" fmla="*/ 19924 h 19923"/>
                    <a:gd name="connsiteX2" fmla="*/ 2669778 w 2681162"/>
                    <a:gd name="connsiteY2" fmla="*/ 19924 h 19923"/>
                    <a:gd name="connsiteX3" fmla="*/ 2681163 w 2681162"/>
                    <a:gd name="connsiteY3" fmla="*/ 0 h 19923"/>
                    <a:gd name="connsiteX4" fmla="*/ 0 w 2681162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1162" h="19923">
                      <a:moveTo>
                        <a:pt x="0" y="0"/>
                      </a:moveTo>
                      <a:cubicBezTo>
                        <a:pt x="2846" y="5692"/>
                        <a:pt x="5692" y="14231"/>
                        <a:pt x="8539" y="19924"/>
                      </a:cubicBezTo>
                      <a:lnTo>
                        <a:pt x="2669778" y="19924"/>
                      </a:lnTo>
                      <a:cubicBezTo>
                        <a:pt x="2672624" y="14231"/>
                        <a:pt x="2675470" y="5692"/>
                        <a:pt x="26811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698630C1-F882-4324-BE8B-56E2914CC536}"/>
                    </a:ext>
                  </a:extLst>
                </p:cNvPr>
                <p:cNvSpPr/>
                <p:nvPr/>
              </p:nvSpPr>
              <p:spPr>
                <a:xfrm>
                  <a:off x="4687820" y="3104572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1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1 h 222252"/>
                    <a:gd name="connsiteX92" fmla="*/ 884471 w 2457732"/>
                    <a:gd name="connsiteY92" fmla="*/ 102711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1 h 222252"/>
                    <a:gd name="connsiteX96" fmla="*/ 884471 w 2457732"/>
                    <a:gd name="connsiteY96" fmla="*/ 102711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1"/>
                      </a:moveTo>
                      <a:cubicBezTo>
                        <a:pt x="856008" y="208021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1"/>
                        <a:pt x="841777" y="208021"/>
                      </a:cubicBezTo>
                      <a:close/>
                      <a:moveTo>
                        <a:pt x="884471" y="102711"/>
                      </a:moveTo>
                      <a:cubicBezTo>
                        <a:pt x="898702" y="102711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1"/>
                        <a:pt x="759236" y="102711"/>
                      </a:cubicBezTo>
                      <a:lnTo>
                        <a:pt x="884471" y="102711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3218FE86-1C5D-4E67-9BFE-1CC6B380C5FD}"/>
                    </a:ext>
                  </a:extLst>
                </p:cNvPr>
                <p:cNvSpPr/>
                <p:nvPr/>
              </p:nvSpPr>
              <p:spPr>
                <a:xfrm>
                  <a:off x="4687820" y="3102213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19301 h 221765"/>
                    <a:gd name="connsiteX85" fmla="*/ 1143479 w 2457732"/>
                    <a:gd name="connsiteY85" fmla="*/ 193303 h 221765"/>
                    <a:gd name="connsiteX86" fmla="*/ 1149171 w 2457732"/>
                    <a:gd name="connsiteY86" fmla="*/ 170533 h 221765"/>
                    <a:gd name="connsiteX87" fmla="*/ 1083708 w 2457732"/>
                    <a:gd name="connsiteY87" fmla="*/ 105070 h 221765"/>
                    <a:gd name="connsiteX88" fmla="*/ 1063784 w 2457732"/>
                    <a:gd name="connsiteY88" fmla="*/ 119301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19301"/>
                      </a:moveTo>
                      <a:cubicBezTo>
                        <a:pt x="1078015" y="153456"/>
                        <a:pt x="1106478" y="179072"/>
                        <a:pt x="1143479" y="193303"/>
                      </a:cubicBezTo>
                      <a:cubicBezTo>
                        <a:pt x="1157710" y="198996"/>
                        <a:pt x="1163403" y="176226"/>
                        <a:pt x="1149171" y="170533"/>
                      </a:cubicBezTo>
                      <a:cubicBezTo>
                        <a:pt x="1120709" y="159148"/>
                        <a:pt x="1097939" y="133532"/>
                        <a:pt x="1083708" y="105070"/>
                      </a:cubicBezTo>
                      <a:cubicBezTo>
                        <a:pt x="1078015" y="96531"/>
                        <a:pt x="1058092" y="107916"/>
                        <a:pt x="1063784" y="119301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2" name="Graphic 377">
                <a:extLst>
                  <a:ext uri="{FF2B5EF4-FFF2-40B4-BE49-F238E27FC236}">
                    <a16:creationId xmlns:a16="http://schemas.microsoft.com/office/drawing/2014/main" id="{58C082F4-B1D7-44E2-944F-FF8578244C20}"/>
                  </a:ext>
                </a:extLst>
              </p:cNvPr>
              <p:cNvGrpSpPr/>
              <p:nvPr/>
            </p:nvGrpSpPr>
            <p:grpSpPr>
              <a:xfrm>
                <a:off x="4644415" y="2760422"/>
                <a:ext cx="2960094" cy="298855"/>
                <a:chOff x="4644415" y="2760422"/>
                <a:chExt cx="2960094" cy="298855"/>
              </a:xfrm>
            </p:grpSpPr>
            <p:sp>
              <p:nvSpPr>
                <p:cNvPr id="4013" name="Freeform: Shape 4012">
                  <a:extLst>
                    <a:ext uri="{FF2B5EF4-FFF2-40B4-BE49-F238E27FC236}">
                      <a16:creationId xmlns:a16="http://schemas.microsoft.com/office/drawing/2014/main" id="{94FF5854-D05C-4C0D-BEBF-8C59EE82FA92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298855"/>
                </a:xfrm>
                <a:custGeom>
                  <a:avLst/>
                  <a:gdLst>
                    <a:gd name="connsiteX0" fmla="*/ 2960095 w 2960094"/>
                    <a:gd name="connsiteY0" fmla="*/ 273239 h 298855"/>
                    <a:gd name="connsiteX1" fmla="*/ 2960095 w 2960094"/>
                    <a:gd name="connsiteY1" fmla="*/ 0 h 298855"/>
                    <a:gd name="connsiteX2" fmla="*/ 0 w 2960094"/>
                    <a:gd name="connsiteY2" fmla="*/ 0 h 298855"/>
                    <a:gd name="connsiteX3" fmla="*/ 0 w 2960094"/>
                    <a:gd name="connsiteY3" fmla="*/ 298856 h 298855"/>
                    <a:gd name="connsiteX4" fmla="*/ 2945863 w 2960094"/>
                    <a:gd name="connsiteY4" fmla="*/ 298856 h 298855"/>
                    <a:gd name="connsiteX5" fmla="*/ 2960095 w 2960094"/>
                    <a:gd name="connsiteY5" fmla="*/ 273239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0094" h="298855">
                      <a:moveTo>
                        <a:pt x="2960095" y="273239"/>
                      </a:moveTo>
                      <a:lnTo>
                        <a:pt x="2960095" y="0"/>
                      </a:lnTo>
                      <a:lnTo>
                        <a:pt x="0" y="0"/>
                      </a:lnTo>
                      <a:lnTo>
                        <a:pt x="0" y="298856"/>
                      </a:lnTo>
                      <a:lnTo>
                        <a:pt x="2945863" y="298856"/>
                      </a:lnTo>
                      <a:cubicBezTo>
                        <a:pt x="2951556" y="290317"/>
                        <a:pt x="2954402" y="281778"/>
                        <a:pt x="2960095" y="273239"/>
                      </a:cubicBez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4" name="Freeform: Shape 4013">
                  <a:extLst>
                    <a:ext uri="{FF2B5EF4-FFF2-40B4-BE49-F238E27FC236}">
                      <a16:creationId xmlns:a16="http://schemas.microsoft.com/office/drawing/2014/main" id="{028A2219-9892-4F96-97CB-42DD3443E0A4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5" name="Freeform: Shape 4014">
                  <a:extLst>
                    <a:ext uri="{FF2B5EF4-FFF2-40B4-BE49-F238E27FC236}">
                      <a16:creationId xmlns:a16="http://schemas.microsoft.com/office/drawing/2014/main" id="{31488D51-EA26-4112-B52B-8CB0EBF30538}"/>
                    </a:ext>
                  </a:extLst>
                </p:cNvPr>
                <p:cNvSpPr/>
                <p:nvPr/>
              </p:nvSpPr>
              <p:spPr>
                <a:xfrm>
                  <a:off x="4644415" y="3036508"/>
                  <a:ext cx="2957248" cy="19923"/>
                </a:xfrm>
                <a:custGeom>
                  <a:avLst/>
                  <a:gdLst>
                    <a:gd name="connsiteX0" fmla="*/ 2957249 w 2957248"/>
                    <a:gd name="connsiteY0" fmla="*/ 0 h 19923"/>
                    <a:gd name="connsiteX1" fmla="*/ 0 w 2957248"/>
                    <a:gd name="connsiteY1" fmla="*/ 0 h 19923"/>
                    <a:gd name="connsiteX2" fmla="*/ 0 w 2957248"/>
                    <a:gd name="connsiteY2" fmla="*/ 19924 h 19923"/>
                    <a:gd name="connsiteX3" fmla="*/ 2945863 w 2957248"/>
                    <a:gd name="connsiteY3" fmla="*/ 19924 h 19923"/>
                    <a:gd name="connsiteX4" fmla="*/ 2957249 w 2957248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7248" h="19923">
                      <a:moveTo>
                        <a:pt x="2957249" y="0"/>
                      </a:moveTo>
                      <a:lnTo>
                        <a:pt x="0" y="0"/>
                      </a:lnTo>
                      <a:lnTo>
                        <a:pt x="0" y="19924"/>
                      </a:lnTo>
                      <a:lnTo>
                        <a:pt x="2945863" y="19924"/>
                      </a:lnTo>
                      <a:cubicBezTo>
                        <a:pt x="2948710" y="14231"/>
                        <a:pt x="2954402" y="8539"/>
                        <a:pt x="295724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6" name="Freeform: Shape 4015">
                  <a:extLst>
                    <a:ext uri="{FF2B5EF4-FFF2-40B4-BE49-F238E27FC236}">
                      <a16:creationId xmlns:a16="http://schemas.microsoft.com/office/drawing/2014/main" id="{F4675B04-AA77-4B12-A2D9-C8F056C3CCCA}"/>
                    </a:ext>
                  </a:extLst>
                </p:cNvPr>
                <p:cNvSpPr/>
                <p:nvPr/>
              </p:nvSpPr>
              <p:spPr>
                <a:xfrm>
                  <a:off x="4710590" y="2805716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8174 h 222252"/>
                    <a:gd name="connsiteX4" fmla="*/ 1308561 w 2850514"/>
                    <a:gd name="connsiteY4" fmla="*/ 190944 h 222252"/>
                    <a:gd name="connsiteX5" fmla="*/ 1308561 w 2850514"/>
                    <a:gd name="connsiteY5" fmla="*/ 168174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8250 h 222252"/>
                    <a:gd name="connsiteX48" fmla="*/ 2099817 w 2850514"/>
                    <a:gd name="connsiteY48" fmla="*/ 148250 h 222252"/>
                    <a:gd name="connsiteX49" fmla="*/ 2096971 w 2850514"/>
                    <a:gd name="connsiteY49" fmla="*/ 171020 h 222252"/>
                    <a:gd name="connsiteX50" fmla="*/ 2099817 w 2850514"/>
                    <a:gd name="connsiteY50" fmla="*/ 171020 h 222252"/>
                    <a:gd name="connsiteX51" fmla="*/ 2099817 w 2850514"/>
                    <a:gd name="connsiteY51" fmla="*/ 148250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1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11249 h 222252"/>
                    <a:gd name="connsiteX85" fmla="*/ 1704189 w 2850514"/>
                    <a:gd name="connsiteY85" fmla="*/ 176713 h 222252"/>
                    <a:gd name="connsiteX86" fmla="*/ 1709882 w 2850514"/>
                    <a:gd name="connsiteY86" fmla="*/ 199483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11249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1 h 222252"/>
                    <a:gd name="connsiteX94" fmla="*/ 1968890 w 2850514"/>
                    <a:gd name="connsiteY94" fmla="*/ 79941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8174"/>
                      </a:moveTo>
                      <a:cubicBezTo>
                        <a:pt x="1294330" y="168174"/>
                        <a:pt x="1294330" y="190944"/>
                        <a:pt x="1308561" y="190944"/>
                      </a:cubicBezTo>
                      <a:cubicBezTo>
                        <a:pt x="1322792" y="190944"/>
                        <a:pt x="1322792" y="168174"/>
                        <a:pt x="1308561" y="168174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9559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102710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17323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8250"/>
                      </a:moveTo>
                      <a:lnTo>
                        <a:pt x="2099817" y="148250"/>
                      </a:lnTo>
                      <a:cubicBezTo>
                        <a:pt x="2082740" y="148250"/>
                        <a:pt x="2082740" y="171020"/>
                        <a:pt x="2096971" y="171020"/>
                      </a:cubicBezTo>
                      <a:lnTo>
                        <a:pt x="2099817" y="171020"/>
                      </a:lnTo>
                      <a:cubicBezTo>
                        <a:pt x="2114048" y="171020"/>
                        <a:pt x="2114048" y="148250"/>
                        <a:pt x="2099817" y="148250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9483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88479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1"/>
                        <a:pt x="1792423" y="79941"/>
                      </a:cubicBezTo>
                      <a:cubicBezTo>
                        <a:pt x="1809500" y="79941"/>
                        <a:pt x="1809500" y="57171"/>
                        <a:pt x="1792423" y="57171"/>
                      </a:cubicBezTo>
                      <a:close/>
                      <a:moveTo>
                        <a:pt x="1769653" y="111249"/>
                      </a:moveTo>
                      <a:cubicBezTo>
                        <a:pt x="1758268" y="139712"/>
                        <a:pt x="1735498" y="165328"/>
                        <a:pt x="1704189" y="176713"/>
                      </a:cubicBezTo>
                      <a:cubicBezTo>
                        <a:pt x="1689958" y="182405"/>
                        <a:pt x="1695650" y="205175"/>
                        <a:pt x="1709882" y="199483"/>
                      </a:cubicBezTo>
                      <a:cubicBezTo>
                        <a:pt x="1744037" y="185252"/>
                        <a:pt x="1772499" y="159635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11249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1"/>
                        <a:pt x="2094125" y="79941"/>
                      </a:cubicBezTo>
                      <a:lnTo>
                        <a:pt x="1968890" y="79941"/>
                      </a:lnTo>
                      <a:cubicBezTo>
                        <a:pt x="1954659" y="79941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7" name="Freeform: Shape 4016">
                  <a:extLst>
                    <a:ext uri="{FF2B5EF4-FFF2-40B4-BE49-F238E27FC236}">
                      <a16:creationId xmlns:a16="http://schemas.microsoft.com/office/drawing/2014/main" id="{BCED1B11-1151-406D-949E-DF717A441BD9}"/>
                    </a:ext>
                  </a:extLst>
                </p:cNvPr>
                <p:cNvSpPr/>
                <p:nvPr/>
              </p:nvSpPr>
              <p:spPr>
                <a:xfrm>
                  <a:off x="4710590" y="2802870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5328 h 222252"/>
                    <a:gd name="connsiteX4" fmla="*/ 1308561 w 2850514"/>
                    <a:gd name="connsiteY4" fmla="*/ 188098 h 222252"/>
                    <a:gd name="connsiteX5" fmla="*/ 1308561 w 2850514"/>
                    <a:gd name="connsiteY5" fmla="*/ 165328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5404 h 222252"/>
                    <a:gd name="connsiteX48" fmla="*/ 2099817 w 2850514"/>
                    <a:gd name="connsiteY48" fmla="*/ 145404 h 222252"/>
                    <a:gd name="connsiteX49" fmla="*/ 2096971 w 2850514"/>
                    <a:gd name="connsiteY49" fmla="*/ 168174 h 222252"/>
                    <a:gd name="connsiteX50" fmla="*/ 2099817 w 2850514"/>
                    <a:gd name="connsiteY50" fmla="*/ 168174 h 222252"/>
                    <a:gd name="connsiteX51" fmla="*/ 2099817 w 2850514"/>
                    <a:gd name="connsiteY51" fmla="*/ 145404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0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08403 h 222252"/>
                    <a:gd name="connsiteX85" fmla="*/ 1704189 w 2850514"/>
                    <a:gd name="connsiteY85" fmla="*/ 173867 h 222252"/>
                    <a:gd name="connsiteX86" fmla="*/ 1709882 w 2850514"/>
                    <a:gd name="connsiteY86" fmla="*/ 196636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08403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0 h 222252"/>
                    <a:gd name="connsiteX94" fmla="*/ 1968890 w 2850514"/>
                    <a:gd name="connsiteY94" fmla="*/ 79940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5328"/>
                      </a:moveTo>
                      <a:cubicBezTo>
                        <a:pt x="1294330" y="165328"/>
                        <a:pt x="1294330" y="188098"/>
                        <a:pt x="1308561" y="188098"/>
                      </a:cubicBezTo>
                      <a:cubicBezTo>
                        <a:pt x="1322792" y="188098"/>
                        <a:pt x="1322792" y="165328"/>
                        <a:pt x="1308561" y="165328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6713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99864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20169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5404"/>
                      </a:moveTo>
                      <a:lnTo>
                        <a:pt x="2099817" y="145404"/>
                      </a:lnTo>
                      <a:cubicBezTo>
                        <a:pt x="2082740" y="145404"/>
                        <a:pt x="2082740" y="168174"/>
                        <a:pt x="2096971" y="168174"/>
                      </a:cubicBezTo>
                      <a:lnTo>
                        <a:pt x="2099817" y="168174"/>
                      </a:lnTo>
                      <a:cubicBezTo>
                        <a:pt x="2114048" y="168174"/>
                        <a:pt x="2114048" y="145404"/>
                        <a:pt x="2099817" y="145404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6636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91325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0"/>
                        <a:pt x="1792423" y="79940"/>
                      </a:cubicBezTo>
                      <a:cubicBezTo>
                        <a:pt x="1809500" y="79940"/>
                        <a:pt x="1809500" y="57171"/>
                        <a:pt x="1792423" y="57171"/>
                      </a:cubicBezTo>
                      <a:close/>
                      <a:moveTo>
                        <a:pt x="1769653" y="108403"/>
                      </a:moveTo>
                      <a:cubicBezTo>
                        <a:pt x="1758268" y="136865"/>
                        <a:pt x="1735498" y="162482"/>
                        <a:pt x="1704189" y="173867"/>
                      </a:cubicBezTo>
                      <a:cubicBezTo>
                        <a:pt x="1689958" y="179559"/>
                        <a:pt x="1695650" y="202329"/>
                        <a:pt x="1709882" y="196636"/>
                      </a:cubicBezTo>
                      <a:cubicBezTo>
                        <a:pt x="1744037" y="182405"/>
                        <a:pt x="1772499" y="156789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08403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0"/>
                        <a:pt x="2094125" y="79940"/>
                      </a:cubicBezTo>
                      <a:lnTo>
                        <a:pt x="1968890" y="79940"/>
                      </a:lnTo>
                      <a:cubicBezTo>
                        <a:pt x="1954659" y="79940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8" name="Graphic 377">
                <a:extLst>
                  <a:ext uri="{FF2B5EF4-FFF2-40B4-BE49-F238E27FC236}">
                    <a16:creationId xmlns:a16="http://schemas.microsoft.com/office/drawing/2014/main" id="{CD470D61-1A3A-4F22-823C-4ADF74BCB4A5}"/>
                  </a:ext>
                </a:extLst>
              </p:cNvPr>
              <p:cNvGrpSpPr/>
              <p:nvPr/>
            </p:nvGrpSpPr>
            <p:grpSpPr>
              <a:xfrm>
                <a:off x="4643675" y="2460593"/>
                <a:ext cx="2960094" cy="300392"/>
                <a:chOff x="4643675" y="2460593"/>
                <a:chExt cx="2960094" cy="300392"/>
              </a:xfrm>
            </p:grpSpPr>
            <p:sp>
              <p:nvSpPr>
                <p:cNvPr id="4019" name="Freeform: Shape 4018">
                  <a:extLst>
                    <a:ext uri="{FF2B5EF4-FFF2-40B4-BE49-F238E27FC236}">
                      <a16:creationId xmlns:a16="http://schemas.microsoft.com/office/drawing/2014/main" id="{3853C01C-5926-48E3-B8C3-FE19F947E87A}"/>
                    </a:ext>
                  </a:extLst>
                </p:cNvPr>
                <p:cNvSpPr/>
                <p:nvPr/>
              </p:nvSpPr>
              <p:spPr>
                <a:xfrm rot="-10800000">
                  <a:off x="4643675" y="2460593"/>
                  <a:ext cx="2960094" cy="298855"/>
                </a:xfrm>
                <a:custGeom>
                  <a:avLst/>
                  <a:gdLst>
                    <a:gd name="connsiteX0" fmla="*/ 0 w 2960094"/>
                    <a:gd name="connsiteY0" fmla="*/ 0 h 298855"/>
                    <a:gd name="connsiteX1" fmla="*/ 2960095 w 2960094"/>
                    <a:gd name="connsiteY1" fmla="*/ 0 h 298855"/>
                    <a:gd name="connsiteX2" fmla="*/ 2960095 w 2960094"/>
                    <a:gd name="connsiteY2" fmla="*/ 298856 h 298855"/>
                    <a:gd name="connsiteX3" fmla="*/ 0 w 2960094"/>
                    <a:gd name="connsiteY3" fmla="*/ 298856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298855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298856"/>
                      </a:lnTo>
                      <a:lnTo>
                        <a:pt x="0" y="298856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0" name="Freeform: Shape 4019">
                  <a:extLst>
                    <a:ext uri="{FF2B5EF4-FFF2-40B4-BE49-F238E27FC236}">
                      <a16:creationId xmlns:a16="http://schemas.microsoft.com/office/drawing/2014/main" id="{63ED8743-91AE-4DC9-85C8-579235563348}"/>
                    </a:ext>
                  </a:extLst>
                </p:cNvPr>
                <p:cNvSpPr/>
                <p:nvPr/>
              </p:nvSpPr>
              <p:spPr>
                <a:xfrm rot="-10800000">
                  <a:off x="4643675" y="2461899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1" name="Freeform: Shape 4020">
                  <a:extLst>
                    <a:ext uri="{FF2B5EF4-FFF2-40B4-BE49-F238E27FC236}">
                      <a16:creationId xmlns:a16="http://schemas.microsoft.com/office/drawing/2014/main" id="{E4B998E2-9C68-4C42-9F29-994C0D7FD904}"/>
                    </a:ext>
                  </a:extLst>
                </p:cNvPr>
                <p:cNvSpPr/>
                <p:nvPr/>
              </p:nvSpPr>
              <p:spPr>
                <a:xfrm rot="-10800000">
                  <a:off x="4643675" y="274106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2" name="Freeform: Shape 4021">
                  <a:extLst>
                    <a:ext uri="{FF2B5EF4-FFF2-40B4-BE49-F238E27FC236}">
                      <a16:creationId xmlns:a16="http://schemas.microsoft.com/office/drawing/2014/main" id="{7DF1A19F-34EC-4907-9F63-6394A75B6143}"/>
                    </a:ext>
                  </a:extLst>
                </p:cNvPr>
                <p:cNvSpPr/>
                <p:nvPr/>
              </p:nvSpPr>
              <p:spPr>
                <a:xfrm>
                  <a:off x="4687820" y="2506861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2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2 h 222252"/>
                    <a:gd name="connsiteX92" fmla="*/ 884471 w 2457732"/>
                    <a:gd name="connsiteY92" fmla="*/ 102710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0 h 222252"/>
                    <a:gd name="connsiteX96" fmla="*/ 884471 w 2457732"/>
                    <a:gd name="connsiteY96" fmla="*/ 102710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2"/>
                      </a:moveTo>
                      <a:cubicBezTo>
                        <a:pt x="856008" y="208022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2"/>
                        <a:pt x="841777" y="208022"/>
                      </a:cubicBezTo>
                      <a:close/>
                      <a:moveTo>
                        <a:pt x="884471" y="102710"/>
                      </a:moveTo>
                      <a:cubicBezTo>
                        <a:pt x="898702" y="102710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0"/>
                        <a:pt x="759236" y="102710"/>
                      </a:cubicBezTo>
                      <a:lnTo>
                        <a:pt x="884471" y="102710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3" name="Freeform: Shape 4022">
                  <a:extLst>
                    <a:ext uri="{FF2B5EF4-FFF2-40B4-BE49-F238E27FC236}">
                      <a16:creationId xmlns:a16="http://schemas.microsoft.com/office/drawing/2014/main" id="{345BF032-E6CC-4628-9BFF-E7EF36A191C8}"/>
                    </a:ext>
                  </a:extLst>
                </p:cNvPr>
                <p:cNvSpPr/>
                <p:nvPr/>
              </p:nvSpPr>
              <p:spPr>
                <a:xfrm>
                  <a:off x="4687820" y="2504502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22147 h 221765"/>
                    <a:gd name="connsiteX85" fmla="*/ 1143479 w 2457732"/>
                    <a:gd name="connsiteY85" fmla="*/ 196149 h 221765"/>
                    <a:gd name="connsiteX86" fmla="*/ 1149171 w 2457732"/>
                    <a:gd name="connsiteY86" fmla="*/ 173379 h 221765"/>
                    <a:gd name="connsiteX87" fmla="*/ 1083708 w 2457732"/>
                    <a:gd name="connsiteY87" fmla="*/ 107916 h 221765"/>
                    <a:gd name="connsiteX88" fmla="*/ 1063784 w 2457732"/>
                    <a:gd name="connsiteY88" fmla="*/ 122147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22147"/>
                      </a:moveTo>
                      <a:cubicBezTo>
                        <a:pt x="1078015" y="156302"/>
                        <a:pt x="1106478" y="181918"/>
                        <a:pt x="1143479" y="196149"/>
                      </a:cubicBezTo>
                      <a:cubicBezTo>
                        <a:pt x="1157710" y="201842"/>
                        <a:pt x="1163403" y="179072"/>
                        <a:pt x="1149171" y="173379"/>
                      </a:cubicBezTo>
                      <a:cubicBezTo>
                        <a:pt x="1120709" y="161994"/>
                        <a:pt x="1097939" y="136378"/>
                        <a:pt x="1083708" y="107916"/>
                      </a:cubicBezTo>
                      <a:cubicBezTo>
                        <a:pt x="1078015" y="96531"/>
                        <a:pt x="1058092" y="107916"/>
                        <a:pt x="1063784" y="122147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24" name="Freeform: Shape 4023">
              <a:extLst>
                <a:ext uri="{FF2B5EF4-FFF2-40B4-BE49-F238E27FC236}">
                  <a16:creationId xmlns:a16="http://schemas.microsoft.com/office/drawing/2014/main" id="{EE4379CA-85CD-4F4A-8A82-BF3BCE668858}"/>
                </a:ext>
              </a:extLst>
            </p:cNvPr>
            <p:cNvSpPr/>
            <p:nvPr/>
          </p:nvSpPr>
          <p:spPr>
            <a:xfrm>
              <a:off x="-4370865" y="2504260"/>
              <a:ext cx="574344" cy="1098650"/>
            </a:xfrm>
            <a:custGeom>
              <a:avLst/>
              <a:gdLst>
                <a:gd name="connsiteX0" fmla="*/ 378551 w 574344"/>
                <a:gd name="connsiteY0" fmla="*/ 1098650 h 1098650"/>
                <a:gd name="connsiteX1" fmla="*/ 398474 w 574344"/>
                <a:gd name="connsiteY1" fmla="*/ 0 h 1098650"/>
                <a:gd name="connsiteX2" fmla="*/ 0 w 574344"/>
                <a:gd name="connsiteY2" fmla="*/ 0 h 1098650"/>
                <a:gd name="connsiteX3" fmla="*/ 378551 w 574344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44" h="1098650">
                  <a:moveTo>
                    <a:pt x="378551" y="1098650"/>
                  </a:moveTo>
                  <a:cubicBezTo>
                    <a:pt x="378551" y="1098650"/>
                    <a:pt x="805487" y="395628"/>
                    <a:pt x="398474" y="0"/>
                  </a:cubicBezTo>
                  <a:lnTo>
                    <a:pt x="0" y="0"/>
                  </a:lnTo>
                  <a:lnTo>
                    <a:pt x="378551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5" name="Freeform: Shape 4024">
              <a:extLst>
                <a:ext uri="{FF2B5EF4-FFF2-40B4-BE49-F238E27FC236}">
                  <a16:creationId xmlns:a16="http://schemas.microsoft.com/office/drawing/2014/main" id="{645D1235-3E22-4DDD-8053-3C82B354449E}"/>
                </a:ext>
              </a:extLst>
            </p:cNvPr>
            <p:cNvSpPr/>
            <p:nvPr/>
          </p:nvSpPr>
          <p:spPr>
            <a:xfrm>
              <a:off x="-1741920" y="2504260"/>
              <a:ext cx="570233" cy="1098650"/>
            </a:xfrm>
            <a:custGeom>
              <a:avLst/>
              <a:gdLst>
                <a:gd name="connsiteX0" fmla="*/ 194530 w 570233"/>
                <a:gd name="connsiteY0" fmla="*/ 1098650 h 1098650"/>
                <a:gd name="connsiteX1" fmla="*/ 174606 w 570233"/>
                <a:gd name="connsiteY1" fmla="*/ 0 h 1098650"/>
                <a:gd name="connsiteX2" fmla="*/ 570234 w 570233"/>
                <a:gd name="connsiteY2" fmla="*/ 0 h 1098650"/>
                <a:gd name="connsiteX3" fmla="*/ 194530 w 570233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233" h="1098650">
                  <a:moveTo>
                    <a:pt x="194530" y="1098650"/>
                  </a:moveTo>
                  <a:cubicBezTo>
                    <a:pt x="194530" y="1098650"/>
                    <a:pt x="-229561" y="395628"/>
                    <a:pt x="174606" y="0"/>
                  </a:cubicBezTo>
                  <a:lnTo>
                    <a:pt x="570234" y="0"/>
                  </a:lnTo>
                  <a:lnTo>
                    <a:pt x="194530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6" name="Freeform: Shape 4025">
              <a:extLst>
                <a:ext uri="{FF2B5EF4-FFF2-40B4-BE49-F238E27FC236}">
                  <a16:creationId xmlns:a16="http://schemas.microsoft.com/office/drawing/2014/main" id="{6DAA985D-BF6C-42E5-B867-2DBA96087BD2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327260 w 3472418"/>
                <a:gd name="connsiteY0" fmla="*/ 105311 h 1309272"/>
                <a:gd name="connsiteX1" fmla="*/ 2971480 w 3472418"/>
                <a:gd name="connsiteY1" fmla="*/ 1203962 h 1309272"/>
                <a:gd name="connsiteX2" fmla="*/ 526555 w 3472418"/>
                <a:gd name="connsiteY2" fmla="*/ 1203962 h 1309272"/>
                <a:gd name="connsiteX3" fmla="*/ 148005 w 3472418"/>
                <a:gd name="connsiteY3" fmla="*/ 105311 h 1309272"/>
                <a:gd name="connsiteX4" fmla="*/ 3327260 w 3472418"/>
                <a:gd name="connsiteY4" fmla="*/ 105311 h 1309272"/>
                <a:gd name="connsiteX5" fmla="*/ 3472419 w 3472418"/>
                <a:gd name="connsiteY5" fmla="*/ 0 h 1309272"/>
                <a:gd name="connsiteX6" fmla="*/ 0 w 3472418"/>
                <a:gd name="connsiteY6" fmla="*/ 0 h 1309272"/>
                <a:gd name="connsiteX7" fmla="*/ 449707 w 3472418"/>
                <a:gd name="connsiteY7" fmla="*/ 1309273 h 1309272"/>
                <a:gd name="connsiteX8" fmla="*/ 3048328 w 3472418"/>
                <a:gd name="connsiteY8" fmla="*/ 1309273 h 1309272"/>
                <a:gd name="connsiteX9" fmla="*/ 3472419 w 3472418"/>
                <a:gd name="connsiteY9" fmla="*/ 0 h 1309272"/>
                <a:gd name="connsiteX10" fmla="*/ 3472419 w 3472418"/>
                <a:gd name="connsiteY10" fmla="*/ 0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418" h="1309272">
                  <a:moveTo>
                    <a:pt x="3327260" y="105311"/>
                  </a:moveTo>
                  <a:lnTo>
                    <a:pt x="2971480" y="1203962"/>
                  </a:lnTo>
                  <a:lnTo>
                    <a:pt x="526555" y="1203962"/>
                  </a:lnTo>
                  <a:lnTo>
                    <a:pt x="148005" y="105311"/>
                  </a:lnTo>
                  <a:lnTo>
                    <a:pt x="3327260" y="105311"/>
                  </a:lnTo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lnTo>
                    <a:pt x="3472419" y="0"/>
                  </a:lnTo>
                  <a:lnTo>
                    <a:pt x="3472419" y="0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27" name="Graphic 377">
              <a:extLst>
                <a:ext uri="{FF2B5EF4-FFF2-40B4-BE49-F238E27FC236}">
                  <a16:creationId xmlns:a16="http://schemas.microsoft.com/office/drawing/2014/main" id="{CD92D255-6E33-42C7-A300-CDDBA17B9AAA}"/>
                </a:ext>
              </a:extLst>
            </p:cNvPr>
            <p:cNvGrpSpPr/>
            <p:nvPr/>
          </p:nvGrpSpPr>
          <p:grpSpPr>
            <a:xfrm>
              <a:off x="-4518870" y="2398949"/>
              <a:ext cx="3472418" cy="1212500"/>
              <a:chOff x="4371175" y="2398949"/>
              <a:chExt cx="3472418" cy="1212500"/>
            </a:xfrm>
            <a:solidFill>
              <a:srgbClr val="FFFF31"/>
            </a:solidFill>
          </p:grpSpPr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id="{6829FB15-D755-47B0-95F4-2247484B8EA4}"/>
                  </a:ext>
                </a:extLst>
              </p:cNvPr>
              <p:cNvSpPr/>
              <p:nvPr/>
            </p:nvSpPr>
            <p:spPr>
              <a:xfrm>
                <a:off x="4371175" y="2398949"/>
                <a:ext cx="3472418" cy="8538"/>
              </a:xfrm>
              <a:custGeom>
                <a:avLst/>
                <a:gdLst>
                  <a:gd name="connsiteX0" fmla="*/ 3469573 w 3472418"/>
                  <a:gd name="connsiteY0" fmla="*/ 8539 h 8538"/>
                  <a:gd name="connsiteX1" fmla="*/ 3472419 w 3472418"/>
                  <a:gd name="connsiteY1" fmla="*/ 0 h 8538"/>
                  <a:gd name="connsiteX2" fmla="*/ 0 w 3472418"/>
                  <a:gd name="connsiteY2" fmla="*/ 0 h 8538"/>
                  <a:gd name="connsiteX3" fmla="*/ 2846 w 3472418"/>
                  <a:gd name="connsiteY3" fmla="*/ 8539 h 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2418" h="8538">
                    <a:moveTo>
                      <a:pt x="3469573" y="8539"/>
                    </a:moveTo>
                    <a:lnTo>
                      <a:pt x="3472419" y="0"/>
                    </a:lnTo>
                    <a:lnTo>
                      <a:pt x="0" y="0"/>
                    </a:lnTo>
                    <a:lnTo>
                      <a:pt x="2846" y="8539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id="{B65C3758-5C71-4DF6-BA50-7865E4325996}"/>
                  </a:ext>
                </a:extLst>
              </p:cNvPr>
              <p:cNvSpPr/>
              <p:nvPr/>
            </p:nvSpPr>
            <p:spPr>
              <a:xfrm>
                <a:off x="4519180" y="2515645"/>
                <a:ext cx="3179255" cy="1095804"/>
              </a:xfrm>
              <a:custGeom>
                <a:avLst/>
                <a:gdLst>
                  <a:gd name="connsiteX0" fmla="*/ 378551 w 3179255"/>
                  <a:gd name="connsiteY0" fmla="*/ 1095804 h 1095804"/>
                  <a:gd name="connsiteX1" fmla="*/ 2823475 w 3179255"/>
                  <a:gd name="connsiteY1" fmla="*/ 1095804 h 1095804"/>
                  <a:gd name="connsiteX2" fmla="*/ 3179256 w 3179255"/>
                  <a:gd name="connsiteY2" fmla="*/ 0 h 1095804"/>
                  <a:gd name="connsiteX3" fmla="*/ 3173563 w 3179255"/>
                  <a:gd name="connsiteY3" fmla="*/ 0 h 1095804"/>
                  <a:gd name="connsiteX4" fmla="*/ 2823475 w 3179255"/>
                  <a:gd name="connsiteY4" fmla="*/ 1087265 h 1095804"/>
                  <a:gd name="connsiteX5" fmla="*/ 378551 w 3179255"/>
                  <a:gd name="connsiteY5" fmla="*/ 1087265 h 1095804"/>
                  <a:gd name="connsiteX6" fmla="*/ 2846 w 3179255"/>
                  <a:gd name="connsiteY6" fmla="*/ 0 h 1095804"/>
                  <a:gd name="connsiteX7" fmla="*/ 0 w 3179255"/>
                  <a:gd name="connsiteY7" fmla="*/ 0 h 10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9255" h="1095804">
                    <a:moveTo>
                      <a:pt x="378551" y="1095804"/>
                    </a:moveTo>
                    <a:lnTo>
                      <a:pt x="2823475" y="1095804"/>
                    </a:lnTo>
                    <a:lnTo>
                      <a:pt x="3179256" y="0"/>
                    </a:lnTo>
                    <a:lnTo>
                      <a:pt x="3173563" y="0"/>
                    </a:lnTo>
                    <a:lnTo>
                      <a:pt x="2823475" y="1087265"/>
                    </a:lnTo>
                    <a:lnTo>
                      <a:pt x="378551" y="1087265"/>
                    </a:lnTo>
                    <a:lnTo>
                      <a:pt x="28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43" name="Freeform: Shape 4042">
              <a:extLst>
                <a:ext uri="{FF2B5EF4-FFF2-40B4-BE49-F238E27FC236}">
                  <a16:creationId xmlns:a16="http://schemas.microsoft.com/office/drawing/2014/main" id="{BCF9ACC5-9256-4955-9575-BE40C1BE1D0C}"/>
                </a:ext>
              </a:extLst>
            </p:cNvPr>
            <p:cNvSpPr/>
            <p:nvPr/>
          </p:nvSpPr>
          <p:spPr>
            <a:xfrm>
              <a:off x="-2976205" y="2319254"/>
              <a:ext cx="384243" cy="51232"/>
            </a:xfrm>
            <a:custGeom>
              <a:avLst/>
              <a:gdLst>
                <a:gd name="connsiteX0" fmla="*/ 384243 w 384243"/>
                <a:gd name="connsiteY0" fmla="*/ 51232 h 51232"/>
                <a:gd name="connsiteX1" fmla="*/ 0 w 384243"/>
                <a:gd name="connsiteY1" fmla="*/ 51232 h 51232"/>
                <a:gd name="connsiteX2" fmla="*/ 22770 w 384243"/>
                <a:gd name="connsiteY2" fmla="*/ 0 h 51232"/>
                <a:gd name="connsiteX3" fmla="*/ 355781 w 384243"/>
                <a:gd name="connsiteY3" fmla="*/ 0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51232">
                  <a:moveTo>
                    <a:pt x="384243" y="51232"/>
                  </a:moveTo>
                  <a:lnTo>
                    <a:pt x="0" y="51232"/>
                  </a:lnTo>
                  <a:lnTo>
                    <a:pt x="22770" y="0"/>
                  </a:lnTo>
                  <a:lnTo>
                    <a:pt x="355781" y="0"/>
                  </a:lnTo>
                  <a:close/>
                </a:path>
              </a:pathLst>
            </a:custGeom>
            <a:solidFill>
              <a:srgbClr val="FFDB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4" name="Freeform: Shape 4043">
              <a:extLst>
                <a:ext uri="{FF2B5EF4-FFF2-40B4-BE49-F238E27FC236}">
                  <a16:creationId xmlns:a16="http://schemas.microsoft.com/office/drawing/2014/main" id="{02D8E443-8BF4-4D80-91D2-1E362D39A6B2}"/>
                </a:ext>
              </a:extLst>
            </p:cNvPr>
            <p:cNvSpPr/>
            <p:nvPr/>
          </p:nvSpPr>
          <p:spPr>
            <a:xfrm>
              <a:off x="-2976205" y="2370486"/>
              <a:ext cx="384243" cy="25616"/>
            </a:xfrm>
            <a:custGeom>
              <a:avLst/>
              <a:gdLst>
                <a:gd name="connsiteX0" fmla="*/ 0 w 384243"/>
                <a:gd name="connsiteY0" fmla="*/ 0 h 25616"/>
                <a:gd name="connsiteX1" fmla="*/ 384243 w 384243"/>
                <a:gd name="connsiteY1" fmla="*/ 0 h 25616"/>
                <a:gd name="connsiteX2" fmla="*/ 384243 w 384243"/>
                <a:gd name="connsiteY2" fmla="*/ 25616 h 25616"/>
                <a:gd name="connsiteX3" fmla="*/ 0 w 384243"/>
                <a:gd name="connsiteY3" fmla="*/ 25616 h 2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25616">
                  <a:moveTo>
                    <a:pt x="0" y="0"/>
                  </a:moveTo>
                  <a:lnTo>
                    <a:pt x="384243" y="0"/>
                  </a:lnTo>
                  <a:lnTo>
                    <a:pt x="384243" y="25616"/>
                  </a:lnTo>
                  <a:lnTo>
                    <a:pt x="0" y="25616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" name="Graphic 378">
            <a:extLst>
              <a:ext uri="{FF2B5EF4-FFF2-40B4-BE49-F238E27FC236}">
                <a16:creationId xmlns:a16="http://schemas.microsoft.com/office/drawing/2014/main" id="{2B60E854-573D-449F-9756-3C1AEEBB0E91}"/>
              </a:ext>
            </a:extLst>
          </p:cNvPr>
          <p:cNvGrpSpPr/>
          <p:nvPr/>
        </p:nvGrpSpPr>
        <p:grpSpPr>
          <a:xfrm rot="15847551">
            <a:off x="7366293" y="2969706"/>
            <a:ext cx="2483705" cy="464536"/>
            <a:chOff x="5868899" y="813333"/>
            <a:chExt cx="2483705" cy="464536"/>
          </a:xfrm>
        </p:grpSpPr>
        <p:grpSp>
          <p:nvGrpSpPr>
            <p:cNvPr id="4" name="Graphic 378">
              <a:extLst>
                <a:ext uri="{FF2B5EF4-FFF2-40B4-BE49-F238E27FC236}">
                  <a16:creationId xmlns:a16="http://schemas.microsoft.com/office/drawing/2014/main" id="{21F19987-57EA-4FA9-A205-CE2D62754163}"/>
                </a:ext>
              </a:extLst>
            </p:cNvPr>
            <p:cNvGrpSpPr/>
            <p:nvPr/>
          </p:nvGrpSpPr>
          <p:grpSpPr>
            <a:xfrm>
              <a:off x="5868899" y="822878"/>
              <a:ext cx="2058940" cy="445445"/>
              <a:chOff x="5868899" y="822878"/>
              <a:chExt cx="2058940" cy="44544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C5031023-C202-4CE9-9718-E46B197E9AF5}"/>
                  </a:ext>
                </a:extLst>
              </p:cNvPr>
              <p:cNvSpPr/>
              <p:nvPr/>
            </p:nvSpPr>
            <p:spPr>
              <a:xfrm>
                <a:off x="5868899" y="996284"/>
                <a:ext cx="98979" cy="272039"/>
              </a:xfrm>
              <a:custGeom>
                <a:avLst/>
                <a:gdLst>
                  <a:gd name="connsiteX0" fmla="*/ 46481 w 98979"/>
                  <a:gd name="connsiteY0" fmla="*/ 272040 h 272039"/>
                  <a:gd name="connsiteX1" fmla="*/ 98980 w 98979"/>
                  <a:gd name="connsiteY1" fmla="*/ 272040 h 272039"/>
                  <a:gd name="connsiteX2" fmla="*/ 81480 w 98979"/>
                  <a:gd name="connsiteY2" fmla="*/ 31818 h 272039"/>
                  <a:gd name="connsiteX3" fmla="*/ 1936 w 98979"/>
                  <a:gd name="connsiteY3" fmla="*/ 0 h 272039"/>
                  <a:gd name="connsiteX4" fmla="*/ 46481 w 98979"/>
                  <a:gd name="connsiteY4" fmla="*/ 272040 h 2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79" h="272039">
                    <a:moveTo>
                      <a:pt x="46481" y="272040"/>
                    </a:moveTo>
                    <a:lnTo>
                      <a:pt x="98980" y="272040"/>
                    </a:lnTo>
                    <a:cubicBezTo>
                      <a:pt x="84662" y="184542"/>
                      <a:pt x="79889" y="103407"/>
                      <a:pt x="81480" y="31818"/>
                    </a:cubicBezTo>
                    <a:cubicBezTo>
                      <a:pt x="54435" y="23863"/>
                      <a:pt x="28981" y="14318"/>
                      <a:pt x="1936" y="0"/>
                    </a:cubicBezTo>
                    <a:cubicBezTo>
                      <a:pt x="-4427" y="76362"/>
                      <a:pt x="3527" y="170224"/>
                      <a:pt x="46481" y="27204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E615D9C-311A-47C3-AC15-32C00BC1C893}"/>
                  </a:ext>
                </a:extLst>
              </p:cNvPr>
              <p:cNvSpPr/>
              <p:nvPr/>
            </p:nvSpPr>
            <p:spPr>
              <a:xfrm>
                <a:off x="5870835" y="822878"/>
                <a:ext cx="98634" cy="205223"/>
              </a:xfrm>
              <a:custGeom>
                <a:avLst/>
                <a:gdLst>
                  <a:gd name="connsiteX0" fmla="*/ 44545 w 98634"/>
                  <a:gd name="connsiteY0" fmla="*/ 0 h 205223"/>
                  <a:gd name="connsiteX1" fmla="*/ 0 w 98634"/>
                  <a:gd name="connsiteY1" fmla="*/ 173406 h 205223"/>
                  <a:gd name="connsiteX2" fmla="*/ 79544 w 98634"/>
                  <a:gd name="connsiteY2" fmla="*/ 205223 h 205223"/>
                  <a:gd name="connsiteX3" fmla="*/ 98634 w 98634"/>
                  <a:gd name="connsiteY3" fmla="*/ 0 h 205223"/>
                  <a:gd name="connsiteX4" fmla="*/ 44545 w 98634"/>
                  <a:gd name="connsiteY4" fmla="*/ 0 h 20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34" h="205223">
                    <a:moveTo>
                      <a:pt x="44545" y="0"/>
                    </a:moveTo>
                    <a:cubicBezTo>
                      <a:pt x="44545" y="0"/>
                      <a:pt x="9545" y="68408"/>
                      <a:pt x="0" y="173406"/>
                    </a:cubicBezTo>
                    <a:cubicBezTo>
                      <a:pt x="25454" y="186133"/>
                      <a:pt x="52499" y="197269"/>
                      <a:pt x="79544" y="205223"/>
                    </a:cubicBezTo>
                    <a:cubicBezTo>
                      <a:pt x="81135" y="122498"/>
                      <a:pt x="89089" y="52499"/>
                      <a:pt x="98634" y="0"/>
                    </a:cubicBezTo>
                    <a:lnTo>
                      <a:pt x="44545" y="0"/>
                    </a:ln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C04C314-CA7E-47A3-A77D-6C594C210324}"/>
                  </a:ext>
                </a:extLst>
              </p:cNvPr>
              <p:cNvSpPr/>
              <p:nvPr/>
            </p:nvSpPr>
            <p:spPr>
              <a:xfrm>
                <a:off x="5950086" y="1028102"/>
                <a:ext cx="352353" cy="240222"/>
              </a:xfrm>
              <a:custGeom>
                <a:avLst/>
                <a:gdLst>
                  <a:gd name="connsiteX0" fmla="*/ 292 w 352353"/>
                  <a:gd name="connsiteY0" fmla="*/ 0 h 240222"/>
                  <a:gd name="connsiteX1" fmla="*/ 17792 w 352353"/>
                  <a:gd name="connsiteY1" fmla="*/ 240222 h 240222"/>
                  <a:gd name="connsiteX2" fmla="*/ 323241 w 352353"/>
                  <a:gd name="connsiteY2" fmla="*/ 240222 h 240222"/>
                  <a:gd name="connsiteX3" fmla="*/ 329604 w 352353"/>
                  <a:gd name="connsiteY3" fmla="*/ 39772 h 240222"/>
                  <a:gd name="connsiteX4" fmla="*/ 57564 w 352353"/>
                  <a:gd name="connsiteY4" fmla="*/ 11136 h 240222"/>
                  <a:gd name="connsiteX5" fmla="*/ 292 w 352353"/>
                  <a:gd name="connsiteY5" fmla="*/ 0 h 24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353" h="240222">
                    <a:moveTo>
                      <a:pt x="292" y="0"/>
                    </a:moveTo>
                    <a:cubicBezTo>
                      <a:pt x="-1298" y="71589"/>
                      <a:pt x="3474" y="152724"/>
                      <a:pt x="17792" y="240222"/>
                    </a:cubicBezTo>
                    <a:lnTo>
                      <a:pt x="323241" y="240222"/>
                    </a:lnTo>
                    <a:cubicBezTo>
                      <a:pt x="356649" y="168633"/>
                      <a:pt x="364603" y="124089"/>
                      <a:pt x="329604" y="39772"/>
                    </a:cubicBezTo>
                    <a:cubicBezTo>
                      <a:pt x="238924" y="30227"/>
                      <a:pt x="148244" y="20681"/>
                      <a:pt x="57564" y="11136"/>
                    </a:cubicBezTo>
                    <a:cubicBezTo>
                      <a:pt x="38474" y="9545"/>
                      <a:pt x="19383" y="4773"/>
                      <a:pt x="292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EECCBAB-C6D3-40C1-A48C-0B7127600EDE}"/>
                  </a:ext>
                </a:extLst>
              </p:cNvPr>
              <p:cNvSpPr/>
              <p:nvPr/>
            </p:nvSpPr>
            <p:spPr>
              <a:xfrm>
                <a:off x="5948788" y="822878"/>
                <a:ext cx="329311" cy="244995"/>
              </a:xfrm>
              <a:custGeom>
                <a:avLst/>
                <a:gdLst>
                  <a:gd name="connsiteX0" fmla="*/ 316585 w 329311"/>
                  <a:gd name="connsiteY0" fmla="*/ 0 h 244995"/>
                  <a:gd name="connsiteX1" fmla="*/ 19090 w 329311"/>
                  <a:gd name="connsiteY1" fmla="*/ 0 h 244995"/>
                  <a:gd name="connsiteX2" fmla="*/ 0 w 329311"/>
                  <a:gd name="connsiteY2" fmla="*/ 205223 h 244995"/>
                  <a:gd name="connsiteX3" fmla="*/ 57271 w 329311"/>
                  <a:gd name="connsiteY3" fmla="*/ 216359 h 244995"/>
                  <a:gd name="connsiteX4" fmla="*/ 329312 w 329311"/>
                  <a:gd name="connsiteY4" fmla="*/ 244995 h 244995"/>
                  <a:gd name="connsiteX5" fmla="*/ 313403 w 329311"/>
                  <a:gd name="connsiteY5" fmla="*/ 209996 h 244995"/>
                  <a:gd name="connsiteX6" fmla="*/ 316585 w 329311"/>
                  <a:gd name="connsiteY6" fmla="*/ 0 h 2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311" h="244995">
                    <a:moveTo>
                      <a:pt x="316585" y="0"/>
                    </a:moveTo>
                    <a:lnTo>
                      <a:pt x="19090" y="0"/>
                    </a:lnTo>
                    <a:cubicBezTo>
                      <a:pt x="11136" y="52499"/>
                      <a:pt x="1591" y="122498"/>
                      <a:pt x="0" y="205223"/>
                    </a:cubicBezTo>
                    <a:cubicBezTo>
                      <a:pt x="19090" y="211587"/>
                      <a:pt x="39772" y="214768"/>
                      <a:pt x="57271" y="216359"/>
                    </a:cubicBezTo>
                    <a:cubicBezTo>
                      <a:pt x="147951" y="225905"/>
                      <a:pt x="238632" y="235450"/>
                      <a:pt x="329312" y="244995"/>
                    </a:cubicBezTo>
                    <a:cubicBezTo>
                      <a:pt x="324539" y="233859"/>
                      <a:pt x="319766" y="222723"/>
                      <a:pt x="313403" y="209996"/>
                    </a:cubicBezTo>
                    <a:cubicBezTo>
                      <a:pt x="278404" y="135225"/>
                      <a:pt x="291130" y="60453"/>
                      <a:pt x="316585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F8D5A5A-9E21-43ED-AFD9-4D2768B7630A}"/>
                  </a:ext>
                </a:extLst>
              </p:cNvPr>
              <p:cNvSpPr/>
              <p:nvPr/>
            </p:nvSpPr>
            <p:spPr>
              <a:xfrm>
                <a:off x="6324052" y="822878"/>
                <a:ext cx="1206067" cy="296801"/>
              </a:xfrm>
              <a:custGeom>
                <a:avLst/>
                <a:gdLst>
                  <a:gd name="connsiteX0" fmla="*/ 1175841 w 1206067"/>
                  <a:gd name="connsiteY0" fmla="*/ 0 h 296801"/>
                  <a:gd name="connsiteX1" fmla="*/ 33591 w 1206067"/>
                  <a:gd name="connsiteY1" fmla="*/ 0 h 296801"/>
                  <a:gd name="connsiteX2" fmla="*/ 14501 w 1206067"/>
                  <a:gd name="connsiteY2" fmla="*/ 173406 h 296801"/>
                  <a:gd name="connsiteX3" fmla="*/ 47909 w 1206067"/>
                  <a:gd name="connsiteY3" fmla="*/ 252950 h 296801"/>
                  <a:gd name="connsiteX4" fmla="*/ 1206068 w 1206067"/>
                  <a:gd name="connsiteY4" fmla="*/ 291131 h 296801"/>
                  <a:gd name="connsiteX5" fmla="*/ 1174250 w 1206067"/>
                  <a:gd name="connsiteY5" fmla="*/ 208405 h 296801"/>
                  <a:gd name="connsiteX6" fmla="*/ 1175841 w 1206067"/>
                  <a:gd name="connsiteY6" fmla="*/ 0 h 29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67" h="296801">
                    <a:moveTo>
                      <a:pt x="1175841" y="0"/>
                    </a:moveTo>
                    <a:lnTo>
                      <a:pt x="33591" y="0"/>
                    </a:lnTo>
                    <a:cubicBezTo>
                      <a:pt x="6546" y="47726"/>
                      <a:pt x="-15726" y="112952"/>
                      <a:pt x="14501" y="173406"/>
                    </a:cubicBezTo>
                    <a:cubicBezTo>
                      <a:pt x="28818" y="203632"/>
                      <a:pt x="39954" y="229086"/>
                      <a:pt x="47909" y="252950"/>
                    </a:cubicBezTo>
                    <a:cubicBezTo>
                      <a:pt x="434492" y="287949"/>
                      <a:pt x="821076" y="307039"/>
                      <a:pt x="1206068" y="291131"/>
                    </a:cubicBezTo>
                    <a:cubicBezTo>
                      <a:pt x="1199704" y="267267"/>
                      <a:pt x="1190159" y="240223"/>
                      <a:pt x="1174250" y="208405"/>
                    </a:cubicBezTo>
                    <a:cubicBezTo>
                      <a:pt x="1137660" y="135225"/>
                      <a:pt x="1150387" y="60453"/>
                      <a:pt x="1175841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1E54918-1907-443C-86D3-F80198AC1869}"/>
                  </a:ext>
                </a:extLst>
              </p:cNvPr>
              <p:cNvSpPr/>
              <p:nvPr/>
            </p:nvSpPr>
            <p:spPr>
              <a:xfrm>
                <a:off x="6364007" y="1077419"/>
                <a:ext cx="1172739" cy="190905"/>
              </a:xfrm>
              <a:custGeom>
                <a:avLst/>
                <a:gdLst>
                  <a:gd name="connsiteX0" fmla="*/ 7954 w 1172739"/>
                  <a:gd name="connsiteY0" fmla="*/ 0 h 190905"/>
                  <a:gd name="connsiteX1" fmla="*/ 0 w 1172739"/>
                  <a:gd name="connsiteY1" fmla="*/ 190905 h 190905"/>
                  <a:gd name="connsiteX2" fmla="*/ 1143841 w 1172739"/>
                  <a:gd name="connsiteY2" fmla="*/ 190905 h 190905"/>
                  <a:gd name="connsiteX3" fmla="*/ 1166113 w 1172739"/>
                  <a:gd name="connsiteY3" fmla="*/ 38181 h 190905"/>
                  <a:gd name="connsiteX4" fmla="*/ 7954 w 1172739"/>
                  <a:gd name="connsiteY4" fmla="*/ 0 h 19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39" h="190905">
                    <a:moveTo>
                      <a:pt x="7954" y="0"/>
                    </a:moveTo>
                    <a:cubicBezTo>
                      <a:pt x="30227" y="73180"/>
                      <a:pt x="23863" y="127270"/>
                      <a:pt x="0" y="190905"/>
                    </a:cubicBezTo>
                    <a:lnTo>
                      <a:pt x="1143841" y="190905"/>
                    </a:lnTo>
                    <a:cubicBezTo>
                      <a:pt x="1170886" y="133634"/>
                      <a:pt x="1180431" y="93862"/>
                      <a:pt x="1166113" y="38181"/>
                    </a:cubicBezTo>
                    <a:cubicBezTo>
                      <a:pt x="781121" y="54090"/>
                      <a:pt x="394538" y="34999"/>
                      <a:pt x="7954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1FD0F6C-4799-486A-B601-1BC196C9BD0F}"/>
                  </a:ext>
                </a:extLst>
              </p:cNvPr>
              <p:cNvSpPr/>
              <p:nvPr/>
            </p:nvSpPr>
            <p:spPr>
              <a:xfrm>
                <a:off x="7598528" y="1085373"/>
                <a:ext cx="329311" cy="182950"/>
              </a:xfrm>
              <a:custGeom>
                <a:avLst/>
                <a:gdLst>
                  <a:gd name="connsiteX0" fmla="*/ 0 w 329311"/>
                  <a:gd name="connsiteY0" fmla="*/ 182951 h 182950"/>
                  <a:gd name="connsiteX1" fmla="*/ 329312 w 329311"/>
                  <a:gd name="connsiteY1" fmla="*/ 182951 h 182950"/>
                  <a:gd name="connsiteX2" fmla="*/ 329312 w 329311"/>
                  <a:gd name="connsiteY2" fmla="*/ 0 h 182950"/>
                  <a:gd name="connsiteX3" fmla="*/ 17500 w 329311"/>
                  <a:gd name="connsiteY3" fmla="*/ 25454 h 182950"/>
                  <a:gd name="connsiteX4" fmla="*/ 0 w 329311"/>
                  <a:gd name="connsiteY4" fmla="*/ 182951 h 18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11" h="182950">
                    <a:moveTo>
                      <a:pt x="0" y="182951"/>
                    </a:moveTo>
                    <a:lnTo>
                      <a:pt x="329312" y="182951"/>
                    </a:lnTo>
                    <a:lnTo>
                      <a:pt x="329312" y="0"/>
                    </a:lnTo>
                    <a:cubicBezTo>
                      <a:pt x="225905" y="11136"/>
                      <a:pt x="120907" y="20681"/>
                      <a:pt x="17500" y="25454"/>
                    </a:cubicBezTo>
                    <a:cubicBezTo>
                      <a:pt x="28636" y="82726"/>
                      <a:pt x="20682" y="128861"/>
                      <a:pt x="0" y="182951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D2C937-CBF4-47B7-9E12-DBDAAC083854}"/>
                  </a:ext>
                </a:extLst>
              </p:cNvPr>
              <p:cNvSpPr/>
              <p:nvPr/>
            </p:nvSpPr>
            <p:spPr>
              <a:xfrm>
                <a:off x="7558573" y="822878"/>
                <a:ext cx="367675" cy="287948"/>
              </a:xfrm>
              <a:custGeom>
                <a:avLst/>
                <a:gdLst>
                  <a:gd name="connsiteX0" fmla="*/ 33591 w 367675"/>
                  <a:gd name="connsiteY0" fmla="*/ 0 h 287948"/>
                  <a:gd name="connsiteX1" fmla="*/ 14500 w 367675"/>
                  <a:gd name="connsiteY1" fmla="*/ 173406 h 287948"/>
                  <a:gd name="connsiteX2" fmla="*/ 55863 w 367675"/>
                  <a:gd name="connsiteY2" fmla="*/ 287949 h 287948"/>
                  <a:gd name="connsiteX3" fmla="*/ 367675 w 367675"/>
                  <a:gd name="connsiteY3" fmla="*/ 262495 h 287948"/>
                  <a:gd name="connsiteX4" fmla="*/ 367675 w 367675"/>
                  <a:gd name="connsiteY4" fmla="*/ 1591 h 287948"/>
                  <a:gd name="connsiteX5" fmla="*/ 33591 w 367675"/>
                  <a:gd name="connsiteY5" fmla="*/ 1591 h 28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75" h="287948">
                    <a:moveTo>
                      <a:pt x="33591" y="0"/>
                    </a:moveTo>
                    <a:cubicBezTo>
                      <a:pt x="6546" y="47726"/>
                      <a:pt x="-15726" y="112952"/>
                      <a:pt x="14500" y="173406"/>
                    </a:cubicBezTo>
                    <a:cubicBezTo>
                      <a:pt x="35182" y="217950"/>
                      <a:pt x="49500" y="254540"/>
                      <a:pt x="55863" y="287949"/>
                    </a:cubicBezTo>
                    <a:cubicBezTo>
                      <a:pt x="159270" y="281585"/>
                      <a:pt x="264268" y="273631"/>
                      <a:pt x="367675" y="262495"/>
                    </a:cubicBezTo>
                    <a:lnTo>
                      <a:pt x="367675" y="1591"/>
                    </a:lnTo>
                    <a:lnTo>
                      <a:pt x="33591" y="1591"/>
                    </a:ln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B0525AF-08B6-46C2-80BD-A3E88D307BC9}"/>
                  </a:ext>
                </a:extLst>
              </p:cNvPr>
              <p:cNvSpPr/>
              <p:nvPr/>
            </p:nvSpPr>
            <p:spPr>
              <a:xfrm>
                <a:off x="6241007" y="822878"/>
                <a:ext cx="130953" cy="252949"/>
              </a:xfrm>
              <a:custGeom>
                <a:avLst/>
                <a:gdLst>
                  <a:gd name="connsiteX0" fmla="*/ 116636 w 130953"/>
                  <a:gd name="connsiteY0" fmla="*/ 0 h 252949"/>
                  <a:gd name="connsiteX1" fmla="*/ 24365 w 130953"/>
                  <a:gd name="connsiteY1" fmla="*/ 0 h 252949"/>
                  <a:gd name="connsiteX2" fmla="*/ 22774 w 130953"/>
                  <a:gd name="connsiteY2" fmla="*/ 209996 h 252949"/>
                  <a:gd name="connsiteX3" fmla="*/ 38683 w 130953"/>
                  <a:gd name="connsiteY3" fmla="*/ 244995 h 252949"/>
                  <a:gd name="connsiteX4" fmla="*/ 130954 w 130953"/>
                  <a:gd name="connsiteY4" fmla="*/ 252950 h 252949"/>
                  <a:gd name="connsiteX5" fmla="*/ 97546 w 130953"/>
                  <a:gd name="connsiteY5" fmla="*/ 173406 h 252949"/>
                  <a:gd name="connsiteX6" fmla="*/ 116636 w 130953"/>
                  <a:gd name="connsiteY6" fmla="*/ 0 h 2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3" h="252949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29138" y="222723"/>
                      <a:pt x="33910" y="233859"/>
                      <a:pt x="38683" y="244995"/>
                    </a:cubicBezTo>
                    <a:cubicBezTo>
                      <a:pt x="68910" y="248177"/>
                      <a:pt x="99136" y="251359"/>
                      <a:pt x="130954" y="252950"/>
                    </a:cubicBezTo>
                    <a:cubicBezTo>
                      <a:pt x="122999" y="229086"/>
                      <a:pt x="111863" y="202041"/>
                      <a:pt x="97546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0B8954E-3AF6-4C27-8FD6-7E4A914E4592}"/>
                  </a:ext>
                </a:extLst>
              </p:cNvPr>
              <p:cNvSpPr/>
              <p:nvPr/>
            </p:nvSpPr>
            <p:spPr>
              <a:xfrm>
                <a:off x="6273327" y="1069464"/>
                <a:ext cx="113536" cy="198859"/>
              </a:xfrm>
              <a:custGeom>
                <a:avLst/>
                <a:gdLst>
                  <a:gd name="connsiteX0" fmla="*/ 0 w 113536"/>
                  <a:gd name="connsiteY0" fmla="*/ 198860 h 198859"/>
                  <a:gd name="connsiteX1" fmla="*/ 90680 w 113536"/>
                  <a:gd name="connsiteY1" fmla="*/ 198860 h 198859"/>
                  <a:gd name="connsiteX2" fmla="*/ 98634 w 113536"/>
                  <a:gd name="connsiteY2" fmla="*/ 7954 h 198859"/>
                  <a:gd name="connsiteX3" fmla="*/ 6363 w 113536"/>
                  <a:gd name="connsiteY3" fmla="*/ 0 h 198859"/>
                  <a:gd name="connsiteX4" fmla="*/ 0 w 113536"/>
                  <a:gd name="connsiteY4" fmla="*/ 198860 h 19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6" h="198859">
                    <a:moveTo>
                      <a:pt x="0" y="198860"/>
                    </a:moveTo>
                    <a:lnTo>
                      <a:pt x="90680" y="198860"/>
                    </a:lnTo>
                    <a:cubicBezTo>
                      <a:pt x="116134" y="135224"/>
                      <a:pt x="122498" y="81135"/>
                      <a:pt x="98634" y="7954"/>
                    </a:cubicBezTo>
                    <a:cubicBezTo>
                      <a:pt x="68408" y="4773"/>
                      <a:pt x="38181" y="1591"/>
                      <a:pt x="6363" y="0"/>
                    </a:cubicBezTo>
                    <a:cubicBezTo>
                      <a:pt x="41363" y="81135"/>
                      <a:pt x="33409" y="127270"/>
                      <a:pt x="0" y="19886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28E0B30-A1D0-4F2D-BC13-FD0446CD27A5}"/>
                  </a:ext>
                </a:extLst>
              </p:cNvPr>
              <p:cNvSpPr/>
              <p:nvPr/>
            </p:nvSpPr>
            <p:spPr>
              <a:xfrm>
                <a:off x="7475528" y="822878"/>
                <a:ext cx="138908" cy="292721"/>
              </a:xfrm>
              <a:custGeom>
                <a:avLst/>
                <a:gdLst>
                  <a:gd name="connsiteX0" fmla="*/ 116636 w 138908"/>
                  <a:gd name="connsiteY0" fmla="*/ 0 h 292721"/>
                  <a:gd name="connsiteX1" fmla="*/ 24365 w 138908"/>
                  <a:gd name="connsiteY1" fmla="*/ 0 h 292721"/>
                  <a:gd name="connsiteX2" fmla="*/ 22774 w 138908"/>
                  <a:gd name="connsiteY2" fmla="*/ 209996 h 292721"/>
                  <a:gd name="connsiteX3" fmla="*/ 54592 w 138908"/>
                  <a:gd name="connsiteY3" fmla="*/ 292722 h 292721"/>
                  <a:gd name="connsiteX4" fmla="*/ 138908 w 138908"/>
                  <a:gd name="connsiteY4" fmla="*/ 287949 h 292721"/>
                  <a:gd name="connsiteX5" fmla="*/ 97545 w 138908"/>
                  <a:gd name="connsiteY5" fmla="*/ 173406 h 292721"/>
                  <a:gd name="connsiteX6" fmla="*/ 116636 w 138908"/>
                  <a:gd name="connsiteY6" fmla="*/ 0 h 29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908" h="292721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38683" y="241813"/>
                      <a:pt x="48228" y="268858"/>
                      <a:pt x="54592" y="292722"/>
                    </a:cubicBezTo>
                    <a:cubicBezTo>
                      <a:pt x="83228" y="291131"/>
                      <a:pt x="110273" y="289540"/>
                      <a:pt x="138908" y="287949"/>
                    </a:cubicBezTo>
                    <a:cubicBezTo>
                      <a:pt x="132545" y="254540"/>
                      <a:pt x="118227" y="217950"/>
                      <a:pt x="97545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A5F3038-A6EB-4E8F-BE2E-E94943909843}"/>
                  </a:ext>
                </a:extLst>
              </p:cNvPr>
              <p:cNvSpPr/>
              <p:nvPr/>
            </p:nvSpPr>
            <p:spPr>
              <a:xfrm>
                <a:off x="7507848" y="1110827"/>
                <a:ext cx="113222" cy="157496"/>
              </a:xfrm>
              <a:custGeom>
                <a:avLst/>
                <a:gdLst>
                  <a:gd name="connsiteX0" fmla="*/ 0 w 113222"/>
                  <a:gd name="connsiteY0" fmla="*/ 157497 h 157496"/>
                  <a:gd name="connsiteX1" fmla="*/ 90680 w 113222"/>
                  <a:gd name="connsiteY1" fmla="*/ 157497 h 157496"/>
                  <a:gd name="connsiteX2" fmla="*/ 108179 w 113222"/>
                  <a:gd name="connsiteY2" fmla="*/ 0 h 157496"/>
                  <a:gd name="connsiteX3" fmla="*/ 23863 w 113222"/>
                  <a:gd name="connsiteY3" fmla="*/ 4773 h 157496"/>
                  <a:gd name="connsiteX4" fmla="*/ 0 w 113222"/>
                  <a:gd name="connsiteY4" fmla="*/ 157497 h 1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2" h="157496">
                    <a:moveTo>
                      <a:pt x="0" y="157497"/>
                    </a:moveTo>
                    <a:lnTo>
                      <a:pt x="90680" y="157497"/>
                    </a:lnTo>
                    <a:cubicBezTo>
                      <a:pt x="111361" y="104998"/>
                      <a:pt x="119316" y="57272"/>
                      <a:pt x="108179" y="0"/>
                    </a:cubicBezTo>
                    <a:cubicBezTo>
                      <a:pt x="79544" y="1591"/>
                      <a:pt x="52499" y="3182"/>
                      <a:pt x="23863" y="4773"/>
                    </a:cubicBezTo>
                    <a:cubicBezTo>
                      <a:pt x="36590" y="60453"/>
                      <a:pt x="27045" y="100225"/>
                      <a:pt x="0" y="15749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378">
              <a:extLst>
                <a:ext uri="{FF2B5EF4-FFF2-40B4-BE49-F238E27FC236}">
                  <a16:creationId xmlns:a16="http://schemas.microsoft.com/office/drawing/2014/main" id="{C8ABE99F-6753-4AF5-90E0-E45C78AABC9B}"/>
                </a:ext>
              </a:extLst>
            </p:cNvPr>
            <p:cNvGrpSpPr/>
            <p:nvPr/>
          </p:nvGrpSpPr>
          <p:grpSpPr>
            <a:xfrm>
              <a:off x="6597866" y="978704"/>
              <a:ext cx="666577" cy="224486"/>
              <a:chOff x="6597866" y="978704"/>
              <a:chExt cx="666577" cy="2244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72B2814-99EF-49BE-8D41-FA99DFD85496}"/>
                  </a:ext>
                </a:extLst>
              </p:cNvPr>
              <p:cNvSpPr/>
              <p:nvPr/>
            </p:nvSpPr>
            <p:spPr>
              <a:xfrm>
                <a:off x="6597866" y="1104371"/>
                <a:ext cx="179769" cy="89274"/>
              </a:xfrm>
              <a:custGeom>
                <a:avLst/>
                <a:gdLst>
                  <a:gd name="connsiteX0" fmla="*/ 179769 w 179769"/>
                  <a:gd name="connsiteY0" fmla="*/ 46228 h 89274"/>
                  <a:gd name="connsiteX1" fmla="*/ 89089 w 179769"/>
                  <a:gd name="connsiteY1" fmla="*/ 89182 h 89274"/>
                  <a:gd name="connsiteX2" fmla="*/ 0 w 179769"/>
                  <a:gd name="connsiteY2" fmla="*/ 43046 h 89274"/>
                  <a:gd name="connsiteX3" fmla="*/ 90680 w 179769"/>
                  <a:gd name="connsiteY3" fmla="*/ 93 h 89274"/>
                  <a:gd name="connsiteX4" fmla="*/ 179769 w 179769"/>
                  <a:gd name="connsiteY4" fmla="*/ 46228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179769" y="46228"/>
                    </a:moveTo>
                    <a:cubicBezTo>
                      <a:pt x="179769" y="71682"/>
                      <a:pt x="138407" y="90773"/>
                      <a:pt x="89089" y="89182"/>
                    </a:cubicBezTo>
                    <a:cubicBezTo>
                      <a:pt x="39772" y="87591"/>
                      <a:pt x="0" y="66909"/>
                      <a:pt x="0" y="43046"/>
                    </a:cubicBezTo>
                    <a:cubicBezTo>
                      <a:pt x="0" y="17592"/>
                      <a:pt x="41363" y="-1498"/>
                      <a:pt x="90680" y="93"/>
                    </a:cubicBezTo>
                    <a:cubicBezTo>
                      <a:pt x="139997" y="93"/>
                      <a:pt x="179769" y="20774"/>
                      <a:pt x="179769" y="4622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F7A08DE-F250-4A9A-8BD3-816ED3E88C74}"/>
                  </a:ext>
                </a:extLst>
              </p:cNvPr>
              <p:cNvSpPr/>
              <p:nvPr/>
            </p:nvSpPr>
            <p:spPr>
              <a:xfrm>
                <a:off x="7084674" y="1113916"/>
                <a:ext cx="179769" cy="89274"/>
              </a:xfrm>
              <a:custGeom>
                <a:avLst/>
                <a:gdLst>
                  <a:gd name="connsiteX0" fmla="*/ 0 w 179769"/>
                  <a:gd name="connsiteY0" fmla="*/ 43046 h 89274"/>
                  <a:gd name="connsiteX1" fmla="*/ 89089 w 179769"/>
                  <a:gd name="connsiteY1" fmla="*/ 89182 h 89274"/>
                  <a:gd name="connsiteX2" fmla="*/ 179769 w 179769"/>
                  <a:gd name="connsiteY2" fmla="*/ 46228 h 89274"/>
                  <a:gd name="connsiteX3" fmla="*/ 90680 w 179769"/>
                  <a:gd name="connsiteY3" fmla="*/ 93 h 89274"/>
                  <a:gd name="connsiteX4" fmla="*/ 0 w 179769"/>
                  <a:gd name="connsiteY4" fmla="*/ 43046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0" y="43046"/>
                    </a:moveTo>
                    <a:cubicBezTo>
                      <a:pt x="0" y="68500"/>
                      <a:pt x="39772" y="89182"/>
                      <a:pt x="89089" y="89182"/>
                    </a:cubicBezTo>
                    <a:cubicBezTo>
                      <a:pt x="138406" y="90773"/>
                      <a:pt x="178178" y="71682"/>
                      <a:pt x="179769" y="46228"/>
                    </a:cubicBezTo>
                    <a:cubicBezTo>
                      <a:pt x="179769" y="20774"/>
                      <a:pt x="139997" y="93"/>
                      <a:pt x="90680" y="93"/>
                    </a:cubicBezTo>
                    <a:cubicBezTo>
                      <a:pt x="41363" y="-1498"/>
                      <a:pt x="0" y="17592"/>
                      <a:pt x="0" y="430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DDE2F4E-BA3F-436A-A203-A297825AE5F5}"/>
                  </a:ext>
                </a:extLst>
              </p:cNvPr>
              <p:cNvSpPr/>
              <p:nvPr/>
            </p:nvSpPr>
            <p:spPr>
              <a:xfrm>
                <a:off x="6844452" y="1015375"/>
                <a:ext cx="181360" cy="105098"/>
              </a:xfrm>
              <a:custGeom>
                <a:avLst/>
                <a:gdLst>
                  <a:gd name="connsiteX0" fmla="*/ 87498 w 181360"/>
                  <a:gd name="connsiteY0" fmla="*/ 104998 h 105098"/>
                  <a:gd name="connsiteX1" fmla="*/ 11136 w 181360"/>
                  <a:gd name="connsiteY1" fmla="*/ 58862 h 105098"/>
                  <a:gd name="connsiteX2" fmla="*/ 0 w 181360"/>
                  <a:gd name="connsiteY2" fmla="*/ 12727 h 105098"/>
                  <a:gd name="connsiteX3" fmla="*/ 12727 w 181360"/>
                  <a:gd name="connsiteY3" fmla="*/ 0 h 105098"/>
                  <a:gd name="connsiteX4" fmla="*/ 25454 w 181360"/>
                  <a:gd name="connsiteY4" fmla="*/ 12727 h 105098"/>
                  <a:gd name="connsiteX5" fmla="*/ 33409 w 181360"/>
                  <a:gd name="connsiteY5" fmla="*/ 46135 h 105098"/>
                  <a:gd name="connsiteX6" fmla="*/ 89089 w 181360"/>
                  <a:gd name="connsiteY6" fmla="*/ 79544 h 105098"/>
                  <a:gd name="connsiteX7" fmla="*/ 146361 w 181360"/>
                  <a:gd name="connsiteY7" fmla="*/ 47726 h 105098"/>
                  <a:gd name="connsiteX8" fmla="*/ 155906 w 181360"/>
                  <a:gd name="connsiteY8" fmla="*/ 15909 h 105098"/>
                  <a:gd name="connsiteX9" fmla="*/ 168633 w 181360"/>
                  <a:gd name="connsiteY9" fmla="*/ 3182 h 105098"/>
                  <a:gd name="connsiteX10" fmla="*/ 181360 w 181360"/>
                  <a:gd name="connsiteY10" fmla="*/ 15909 h 105098"/>
                  <a:gd name="connsiteX11" fmla="*/ 168633 w 181360"/>
                  <a:gd name="connsiteY11" fmla="*/ 60453 h 105098"/>
                  <a:gd name="connsiteX12" fmla="*/ 87498 w 181360"/>
                  <a:gd name="connsiteY12" fmla="*/ 104998 h 1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360" h="105098">
                    <a:moveTo>
                      <a:pt x="87498" y="104998"/>
                    </a:moveTo>
                    <a:cubicBezTo>
                      <a:pt x="55681" y="104998"/>
                      <a:pt x="25454" y="85907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4"/>
                      <a:pt x="6364" y="0"/>
                      <a:pt x="12727" y="0"/>
                    </a:cubicBezTo>
                    <a:cubicBezTo>
                      <a:pt x="19091" y="0"/>
                      <a:pt x="25454" y="6364"/>
                      <a:pt x="25454" y="12727"/>
                    </a:cubicBezTo>
                    <a:cubicBezTo>
                      <a:pt x="25454" y="23863"/>
                      <a:pt x="28636" y="34999"/>
                      <a:pt x="33409" y="46135"/>
                    </a:cubicBezTo>
                    <a:cubicBezTo>
                      <a:pt x="44545" y="66817"/>
                      <a:pt x="65226" y="79544"/>
                      <a:pt x="89089" y="79544"/>
                    </a:cubicBezTo>
                    <a:cubicBezTo>
                      <a:pt x="112952" y="79544"/>
                      <a:pt x="135225" y="68408"/>
                      <a:pt x="146361" y="47726"/>
                    </a:cubicBezTo>
                    <a:cubicBezTo>
                      <a:pt x="152724" y="38181"/>
                      <a:pt x="155906" y="27045"/>
                      <a:pt x="155906" y="15909"/>
                    </a:cubicBezTo>
                    <a:cubicBezTo>
                      <a:pt x="155906" y="9545"/>
                      <a:pt x="162270" y="3182"/>
                      <a:pt x="168633" y="3182"/>
                    </a:cubicBezTo>
                    <a:cubicBezTo>
                      <a:pt x="174997" y="3182"/>
                      <a:pt x="181360" y="9545"/>
                      <a:pt x="181360" y="15909"/>
                    </a:cubicBezTo>
                    <a:cubicBezTo>
                      <a:pt x="181360" y="31818"/>
                      <a:pt x="176588" y="46135"/>
                      <a:pt x="168633" y="60453"/>
                    </a:cubicBezTo>
                    <a:cubicBezTo>
                      <a:pt x="151133" y="89089"/>
                      <a:pt x="120907" y="106589"/>
                      <a:pt x="87498" y="10499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FD7C64-1B51-4000-A15E-A86E718D55E0}"/>
                  </a:ext>
                </a:extLst>
              </p:cNvPr>
              <p:cNvSpPr/>
              <p:nvPr/>
            </p:nvSpPr>
            <p:spPr>
              <a:xfrm>
                <a:off x="6682102" y="978704"/>
                <a:ext cx="98714" cy="98795"/>
              </a:xfrm>
              <a:custGeom>
                <a:avLst/>
                <a:gdLst>
                  <a:gd name="connsiteX0" fmla="*/ 98715 w 98714"/>
                  <a:gd name="connsiteY0" fmla="*/ 50988 h 98795"/>
                  <a:gd name="connsiteX1" fmla="*/ 47807 w 98714"/>
                  <a:gd name="connsiteY1" fmla="*/ 98715 h 98795"/>
                  <a:gd name="connsiteX2" fmla="*/ 80 w 98714"/>
                  <a:gd name="connsiteY2" fmla="*/ 47807 h 98795"/>
                  <a:gd name="connsiteX3" fmla="*/ 50988 w 98714"/>
                  <a:gd name="connsiteY3" fmla="*/ 80 h 98795"/>
                  <a:gd name="connsiteX4" fmla="*/ 98715 w 98714"/>
                  <a:gd name="connsiteY4" fmla="*/ 50988 h 9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5">
                    <a:moveTo>
                      <a:pt x="98715" y="50988"/>
                    </a:moveTo>
                    <a:cubicBezTo>
                      <a:pt x="98715" y="78033"/>
                      <a:pt x="74851" y="100306"/>
                      <a:pt x="47807" y="98715"/>
                    </a:cubicBezTo>
                    <a:cubicBezTo>
                      <a:pt x="20762" y="98715"/>
                      <a:pt x="-1510" y="74852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354540D-99E8-4D45-9451-7CB30651C05D}"/>
                  </a:ext>
                </a:extLst>
              </p:cNvPr>
              <p:cNvSpPr/>
              <p:nvPr/>
            </p:nvSpPr>
            <p:spPr>
              <a:xfrm>
                <a:off x="7087776" y="988249"/>
                <a:ext cx="98714" cy="98794"/>
              </a:xfrm>
              <a:custGeom>
                <a:avLst/>
                <a:gdLst>
                  <a:gd name="connsiteX0" fmla="*/ 98715 w 98714"/>
                  <a:gd name="connsiteY0" fmla="*/ 50988 h 98794"/>
                  <a:gd name="connsiteX1" fmla="*/ 47807 w 98714"/>
                  <a:gd name="connsiteY1" fmla="*/ 98715 h 98794"/>
                  <a:gd name="connsiteX2" fmla="*/ 80 w 98714"/>
                  <a:gd name="connsiteY2" fmla="*/ 47807 h 98794"/>
                  <a:gd name="connsiteX3" fmla="*/ 50988 w 98714"/>
                  <a:gd name="connsiteY3" fmla="*/ 80 h 98794"/>
                  <a:gd name="connsiteX4" fmla="*/ 98715 w 98714"/>
                  <a:gd name="connsiteY4" fmla="*/ 50988 h 9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4">
                    <a:moveTo>
                      <a:pt x="98715" y="50988"/>
                    </a:moveTo>
                    <a:cubicBezTo>
                      <a:pt x="98715" y="78033"/>
                      <a:pt x="74851" y="100305"/>
                      <a:pt x="47807" y="98715"/>
                    </a:cubicBezTo>
                    <a:cubicBezTo>
                      <a:pt x="20762" y="98715"/>
                      <a:pt x="-1510" y="74851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D5D7E32-0BE7-43BD-BBAC-8EE1707D70FF}"/>
                </a:ext>
              </a:extLst>
            </p:cNvPr>
            <p:cNvSpPr/>
            <p:nvPr/>
          </p:nvSpPr>
          <p:spPr>
            <a:xfrm>
              <a:off x="7966021" y="873786"/>
              <a:ext cx="324538" cy="342038"/>
            </a:xfrm>
            <a:custGeom>
              <a:avLst/>
              <a:gdLst>
                <a:gd name="connsiteX0" fmla="*/ 57272 w 324538"/>
                <a:gd name="connsiteY0" fmla="*/ 12727 h 342038"/>
                <a:gd name="connsiteX1" fmla="*/ 0 w 324538"/>
                <a:gd name="connsiteY1" fmla="*/ 0 h 342038"/>
                <a:gd name="connsiteX2" fmla="*/ 0 w 324538"/>
                <a:gd name="connsiteY2" fmla="*/ 342039 h 342038"/>
                <a:gd name="connsiteX3" fmla="*/ 324539 w 324538"/>
                <a:gd name="connsiteY3" fmla="*/ 248177 h 342038"/>
                <a:gd name="connsiteX4" fmla="*/ 57272 w 324538"/>
                <a:gd name="connsiteY4" fmla="*/ 12727 h 34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38" h="342038">
                  <a:moveTo>
                    <a:pt x="57272" y="12727"/>
                  </a:moveTo>
                  <a:cubicBezTo>
                    <a:pt x="22272" y="4773"/>
                    <a:pt x="0" y="0"/>
                    <a:pt x="0" y="0"/>
                  </a:cubicBezTo>
                  <a:lnTo>
                    <a:pt x="0" y="342039"/>
                  </a:lnTo>
                  <a:cubicBezTo>
                    <a:pt x="0" y="342039"/>
                    <a:pt x="214769" y="308630"/>
                    <a:pt x="324539" y="248177"/>
                  </a:cubicBezTo>
                  <a:cubicBezTo>
                    <a:pt x="195678" y="222723"/>
                    <a:pt x="95453" y="155906"/>
                    <a:pt x="57272" y="12727"/>
                  </a:cubicBez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B00FB1-082F-4586-A6D5-4D3DE46EB9E4}"/>
                </a:ext>
              </a:extLst>
            </p:cNvPr>
            <p:cNvSpPr/>
            <p:nvPr/>
          </p:nvSpPr>
          <p:spPr>
            <a:xfrm>
              <a:off x="8023292" y="888104"/>
              <a:ext cx="329311" cy="235449"/>
            </a:xfrm>
            <a:custGeom>
              <a:avLst/>
              <a:gdLst>
                <a:gd name="connsiteX0" fmla="*/ 329312 w 329311"/>
                <a:gd name="connsiteY0" fmla="*/ 165451 h 235449"/>
                <a:gd name="connsiteX1" fmla="*/ 0 w 329311"/>
                <a:gd name="connsiteY1" fmla="*/ 0 h 235449"/>
                <a:gd name="connsiteX2" fmla="*/ 267267 w 329311"/>
                <a:gd name="connsiteY2" fmla="*/ 235450 h 235449"/>
                <a:gd name="connsiteX3" fmla="*/ 329312 w 329311"/>
                <a:gd name="connsiteY3" fmla="*/ 165451 h 23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11" h="235449">
                  <a:moveTo>
                    <a:pt x="329312" y="165451"/>
                  </a:moveTo>
                  <a:cubicBezTo>
                    <a:pt x="329312" y="87498"/>
                    <a:pt x="108179" y="25454"/>
                    <a:pt x="0" y="0"/>
                  </a:cubicBezTo>
                  <a:cubicBezTo>
                    <a:pt x="38181" y="141588"/>
                    <a:pt x="138407" y="209996"/>
                    <a:pt x="267267" y="235450"/>
                  </a:cubicBezTo>
                  <a:cubicBezTo>
                    <a:pt x="303858" y="214768"/>
                    <a:pt x="329312" y="190905"/>
                    <a:pt x="329312" y="165451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8433B6D-BC9E-434E-9C12-3EFC1F0A0344}"/>
                </a:ext>
              </a:extLst>
            </p:cNvPr>
            <p:cNvSpPr/>
            <p:nvPr/>
          </p:nvSpPr>
          <p:spPr>
            <a:xfrm>
              <a:off x="7883295" y="1080601"/>
              <a:ext cx="87498" cy="197268"/>
            </a:xfrm>
            <a:custGeom>
              <a:avLst/>
              <a:gdLst>
                <a:gd name="connsiteX0" fmla="*/ 1590 w 87498"/>
                <a:gd name="connsiteY0" fmla="*/ 154315 h 197268"/>
                <a:gd name="connsiteX1" fmla="*/ 44544 w 87498"/>
                <a:gd name="connsiteY1" fmla="*/ 197269 h 197268"/>
                <a:gd name="connsiteX2" fmla="*/ 87498 w 87498"/>
                <a:gd name="connsiteY2" fmla="*/ 154315 h 197268"/>
                <a:gd name="connsiteX3" fmla="*/ 87498 w 87498"/>
                <a:gd name="connsiteY3" fmla="*/ 0 h 197268"/>
                <a:gd name="connsiteX4" fmla="*/ 0 w 87498"/>
                <a:gd name="connsiteY4" fmla="*/ 9545 h 197268"/>
                <a:gd name="connsiteX5" fmla="*/ 0 w 87498"/>
                <a:gd name="connsiteY5" fmla="*/ 154315 h 19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197268">
                  <a:moveTo>
                    <a:pt x="1590" y="154315"/>
                  </a:moveTo>
                  <a:cubicBezTo>
                    <a:pt x="1590" y="178178"/>
                    <a:pt x="20681" y="197269"/>
                    <a:pt x="44544" y="197269"/>
                  </a:cubicBezTo>
                  <a:cubicBezTo>
                    <a:pt x="68408" y="197269"/>
                    <a:pt x="87498" y="178178"/>
                    <a:pt x="87498" y="154315"/>
                  </a:cubicBezTo>
                  <a:lnTo>
                    <a:pt x="87498" y="0"/>
                  </a:lnTo>
                  <a:cubicBezTo>
                    <a:pt x="58862" y="3182"/>
                    <a:pt x="28636" y="6364"/>
                    <a:pt x="0" y="9545"/>
                  </a:cubicBezTo>
                  <a:lnTo>
                    <a:pt x="0" y="154315"/>
                  </a:ln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6F9944-A0CA-47D1-97D4-BBC135F4BB78}"/>
                </a:ext>
              </a:extLst>
            </p:cNvPr>
            <p:cNvSpPr/>
            <p:nvPr/>
          </p:nvSpPr>
          <p:spPr>
            <a:xfrm>
              <a:off x="7886477" y="813333"/>
              <a:ext cx="87498" cy="275221"/>
            </a:xfrm>
            <a:custGeom>
              <a:avLst/>
              <a:gdLst>
                <a:gd name="connsiteX0" fmla="*/ 42954 w 87498"/>
                <a:gd name="connsiteY0" fmla="*/ 0 h 275221"/>
                <a:gd name="connsiteX1" fmla="*/ 0 w 87498"/>
                <a:gd name="connsiteY1" fmla="*/ 42954 h 275221"/>
                <a:gd name="connsiteX2" fmla="*/ 0 w 87498"/>
                <a:gd name="connsiteY2" fmla="*/ 275222 h 275221"/>
                <a:gd name="connsiteX3" fmla="*/ 87498 w 87498"/>
                <a:gd name="connsiteY3" fmla="*/ 265677 h 275221"/>
                <a:gd name="connsiteX4" fmla="*/ 87498 w 87498"/>
                <a:gd name="connsiteY4" fmla="*/ 42954 h 275221"/>
                <a:gd name="connsiteX5" fmla="*/ 42954 w 87498"/>
                <a:gd name="connsiteY5" fmla="*/ 0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275221">
                  <a:moveTo>
                    <a:pt x="42954" y="0"/>
                  </a:moveTo>
                  <a:cubicBezTo>
                    <a:pt x="19091" y="0"/>
                    <a:pt x="0" y="19090"/>
                    <a:pt x="0" y="42954"/>
                  </a:cubicBezTo>
                  <a:lnTo>
                    <a:pt x="0" y="275222"/>
                  </a:lnTo>
                  <a:cubicBezTo>
                    <a:pt x="28636" y="272040"/>
                    <a:pt x="58863" y="268858"/>
                    <a:pt x="87498" y="265677"/>
                  </a:cubicBezTo>
                  <a:lnTo>
                    <a:pt x="87498" y="42954"/>
                  </a:lnTo>
                  <a:cubicBezTo>
                    <a:pt x="85907" y="19090"/>
                    <a:pt x="66817" y="0"/>
                    <a:pt x="42954" y="0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7" name="Graphic 378">
            <a:extLst>
              <a:ext uri="{FF2B5EF4-FFF2-40B4-BE49-F238E27FC236}">
                <a16:creationId xmlns:a16="http://schemas.microsoft.com/office/drawing/2014/main" id="{9969ADE2-E350-4228-A8D8-861C84A35C23}"/>
              </a:ext>
            </a:extLst>
          </p:cNvPr>
          <p:cNvGrpSpPr/>
          <p:nvPr/>
        </p:nvGrpSpPr>
        <p:grpSpPr>
          <a:xfrm>
            <a:off x="3194569" y="-12156"/>
            <a:ext cx="1785579" cy="1999629"/>
            <a:chOff x="3504920" y="1503774"/>
            <a:chExt cx="2219553" cy="2426872"/>
          </a:xfrm>
        </p:grpSpPr>
        <p:grpSp>
          <p:nvGrpSpPr>
            <p:cNvPr id="28" name="Graphic 378">
              <a:extLst>
                <a:ext uri="{FF2B5EF4-FFF2-40B4-BE49-F238E27FC236}">
                  <a16:creationId xmlns:a16="http://schemas.microsoft.com/office/drawing/2014/main" id="{927DD4FA-3BAB-442B-9F7E-28AFF151B95C}"/>
                </a:ext>
              </a:extLst>
            </p:cNvPr>
            <p:cNvGrpSpPr/>
            <p:nvPr/>
          </p:nvGrpSpPr>
          <p:grpSpPr>
            <a:xfrm>
              <a:off x="3543381" y="1766269"/>
              <a:ext cx="380219" cy="2033091"/>
              <a:chOff x="3543381" y="1766269"/>
              <a:chExt cx="380219" cy="2033091"/>
            </a:xfrm>
          </p:grpSpPr>
          <p:grpSp>
            <p:nvGrpSpPr>
              <p:cNvPr id="29" name="Graphic 378">
                <a:extLst>
                  <a:ext uri="{FF2B5EF4-FFF2-40B4-BE49-F238E27FC236}">
                    <a16:creationId xmlns:a16="http://schemas.microsoft.com/office/drawing/2014/main" id="{0EE25E08-5B3A-4E6F-B65C-627A9E7646CB}"/>
                  </a:ext>
                </a:extLst>
              </p:cNvPr>
              <p:cNvGrpSpPr/>
              <p:nvPr/>
            </p:nvGrpSpPr>
            <p:grpSpPr>
              <a:xfrm>
                <a:off x="3552926" y="2114671"/>
                <a:ext cx="364310" cy="1684688"/>
                <a:chOff x="3552926" y="2114671"/>
                <a:chExt cx="364310" cy="1684688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B79F675-886B-42C5-BCA8-7C0C0B1D0FB4}"/>
                    </a:ext>
                  </a:extLst>
                </p:cNvPr>
                <p:cNvSpPr/>
                <p:nvPr/>
              </p:nvSpPr>
              <p:spPr>
                <a:xfrm>
                  <a:off x="3692923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3635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1AA81C2-0004-4FB6-B0A2-45C2985DA8AC}"/>
                    </a:ext>
                  </a:extLst>
                </p:cNvPr>
                <p:cNvSpPr/>
                <p:nvPr/>
              </p:nvSpPr>
              <p:spPr>
                <a:xfrm>
                  <a:off x="3552926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8" name="Freeform: Shape 2047">
                  <a:extLst>
                    <a:ext uri="{FF2B5EF4-FFF2-40B4-BE49-F238E27FC236}">
                      <a16:creationId xmlns:a16="http://schemas.microsoft.com/office/drawing/2014/main" id="{ADB50177-6F2C-4624-B253-63DB0608DA53}"/>
                    </a:ext>
                  </a:extLst>
                </p:cNvPr>
                <p:cNvSpPr/>
                <p:nvPr/>
              </p:nvSpPr>
              <p:spPr>
                <a:xfrm>
                  <a:off x="3719968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1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9" name="Freeform: Shape 2048">
                  <a:extLst>
                    <a:ext uri="{FF2B5EF4-FFF2-40B4-BE49-F238E27FC236}">
                      <a16:creationId xmlns:a16="http://schemas.microsoft.com/office/drawing/2014/main" id="{AEEAFB17-4435-4F73-B01D-931DE54F68E2}"/>
                    </a:ext>
                  </a:extLst>
                </p:cNvPr>
                <p:cNvSpPr/>
                <p:nvPr/>
              </p:nvSpPr>
              <p:spPr>
                <a:xfrm>
                  <a:off x="3552926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7726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1" name="Freeform: Shape 2050">
                  <a:extLst>
                    <a:ext uri="{FF2B5EF4-FFF2-40B4-BE49-F238E27FC236}">
                      <a16:creationId xmlns:a16="http://schemas.microsoft.com/office/drawing/2014/main" id="{D2D6B3D4-658F-4180-A884-483EFFACBF4B}"/>
                    </a:ext>
                  </a:extLst>
                </p:cNvPr>
                <p:cNvSpPr/>
                <p:nvPr/>
              </p:nvSpPr>
              <p:spPr>
                <a:xfrm>
                  <a:off x="3552926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7726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2" name="Freeform: Shape 2051">
                  <a:extLst>
                    <a:ext uri="{FF2B5EF4-FFF2-40B4-BE49-F238E27FC236}">
                      <a16:creationId xmlns:a16="http://schemas.microsoft.com/office/drawing/2014/main" id="{927AEF67-CB79-4F83-BA91-EC49061A38F6}"/>
                    </a:ext>
                  </a:extLst>
                </p:cNvPr>
                <p:cNvSpPr/>
                <p:nvPr/>
              </p:nvSpPr>
              <p:spPr>
                <a:xfrm>
                  <a:off x="3759740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3" name="Freeform: Shape 2052">
                  <a:extLst>
                    <a:ext uri="{FF2B5EF4-FFF2-40B4-BE49-F238E27FC236}">
                      <a16:creationId xmlns:a16="http://schemas.microsoft.com/office/drawing/2014/main" id="{1C916FBE-F9BD-4D92-88AD-6DF512745845}"/>
                    </a:ext>
                  </a:extLst>
                </p:cNvPr>
                <p:cNvSpPr/>
                <p:nvPr/>
              </p:nvSpPr>
              <p:spPr>
                <a:xfrm>
                  <a:off x="3766103" y="2114671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8408" y="244995"/>
                        <a:pt x="106589" y="25294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4" name="Freeform: Shape 2053">
                  <a:extLst>
                    <a:ext uri="{FF2B5EF4-FFF2-40B4-BE49-F238E27FC236}">
                      <a16:creationId xmlns:a16="http://schemas.microsoft.com/office/drawing/2014/main" id="{7FF86BAF-2A47-423A-A5D5-ABD67302457C}"/>
                    </a:ext>
                  </a:extLst>
                </p:cNvPr>
                <p:cNvSpPr/>
                <p:nvPr/>
              </p:nvSpPr>
              <p:spPr>
                <a:xfrm>
                  <a:off x="3552926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5" name="Freeform: Shape 2054">
                  <a:extLst>
                    <a:ext uri="{FF2B5EF4-FFF2-40B4-BE49-F238E27FC236}">
                      <a16:creationId xmlns:a16="http://schemas.microsoft.com/office/drawing/2014/main" id="{439FCA6B-C6D2-440F-8B1C-C708F8DF01F0}"/>
                    </a:ext>
                  </a:extLst>
                </p:cNvPr>
                <p:cNvSpPr/>
                <p:nvPr/>
              </p:nvSpPr>
              <p:spPr>
                <a:xfrm>
                  <a:off x="3552926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0680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6" name="Freeform: Shape 2055">
                  <a:extLst>
                    <a:ext uri="{FF2B5EF4-FFF2-40B4-BE49-F238E27FC236}">
                      <a16:creationId xmlns:a16="http://schemas.microsoft.com/office/drawing/2014/main" id="{AA21CA51-CCEF-409A-984A-5B394ADDD7BA}"/>
                    </a:ext>
                  </a:extLst>
                </p:cNvPr>
                <p:cNvSpPr/>
                <p:nvPr/>
              </p:nvSpPr>
              <p:spPr>
                <a:xfrm>
                  <a:off x="3753376" y="3376942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7" name="Freeform: Shape 2056">
                  <a:extLst>
                    <a:ext uri="{FF2B5EF4-FFF2-40B4-BE49-F238E27FC236}">
                      <a16:creationId xmlns:a16="http://schemas.microsoft.com/office/drawing/2014/main" id="{DE822520-DF7F-4241-BA82-508D819672B4}"/>
                    </a:ext>
                  </a:extLst>
                </p:cNvPr>
                <p:cNvSpPr/>
                <p:nvPr/>
              </p:nvSpPr>
              <p:spPr>
                <a:xfrm>
                  <a:off x="3552926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0680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Freeform: Shape 2057">
                  <a:extLst>
                    <a:ext uri="{FF2B5EF4-FFF2-40B4-BE49-F238E27FC236}">
                      <a16:creationId xmlns:a16="http://schemas.microsoft.com/office/drawing/2014/main" id="{4E1E23B1-D7EC-4556-A93D-8C1087442E45}"/>
                    </a:ext>
                  </a:extLst>
                </p:cNvPr>
                <p:cNvSpPr/>
                <p:nvPr/>
              </p:nvSpPr>
              <p:spPr>
                <a:xfrm>
                  <a:off x="3786785" y="2366369"/>
                  <a:ext cx="128861" cy="91931"/>
                </a:xfrm>
                <a:custGeom>
                  <a:avLst/>
                  <a:gdLst>
                    <a:gd name="connsiteX0" fmla="*/ 128861 w 128861"/>
                    <a:gd name="connsiteY0" fmla="*/ 91932 h 91931"/>
                    <a:gd name="connsiteX1" fmla="*/ 128861 w 128861"/>
                    <a:gd name="connsiteY1" fmla="*/ 18752 h 91931"/>
                    <a:gd name="connsiteX2" fmla="*/ 0 w 128861"/>
                    <a:gd name="connsiteY2" fmla="*/ 4434 h 91931"/>
                    <a:gd name="connsiteX3" fmla="*/ 3182 w 128861"/>
                    <a:gd name="connsiteY3" fmla="*/ 72842 h 91931"/>
                    <a:gd name="connsiteX4" fmla="*/ 128861 w 128861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9" name="Freeform: Shape 2058">
                <a:extLst>
                  <a:ext uri="{FF2B5EF4-FFF2-40B4-BE49-F238E27FC236}">
                    <a16:creationId xmlns:a16="http://schemas.microsoft.com/office/drawing/2014/main" id="{D28835AA-BD01-4C53-BFDC-602D0AE066D8}"/>
                  </a:ext>
                </a:extLst>
              </p:cNvPr>
              <p:cNvSpPr/>
              <p:nvPr/>
            </p:nvSpPr>
            <p:spPr>
              <a:xfrm>
                <a:off x="3592698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5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5" y="265677"/>
                    </a:lnTo>
                    <a:cubicBezTo>
                      <a:pt x="279995" y="265677"/>
                      <a:pt x="251359" y="89089"/>
                      <a:pt x="202041" y="0"/>
                    </a:cubicBezTo>
                    <a:cubicBezTo>
                      <a:pt x="182951" y="106589"/>
                      <a:pt x="128861" y="187724"/>
                      <a:pt x="11136" y="219541"/>
                    </a:cubicBez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id="{7D5EA28B-3184-4DAF-9BF1-228926C5AC05}"/>
                  </a:ext>
                </a:extLst>
              </p:cNvPr>
              <p:cNvSpPr/>
              <p:nvPr/>
            </p:nvSpPr>
            <p:spPr>
              <a:xfrm>
                <a:off x="3605425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id="{908DDDD0-1D02-41C9-9148-E081A68B1C6F}"/>
                  </a:ext>
                </a:extLst>
              </p:cNvPr>
              <p:cNvSpPr/>
              <p:nvPr/>
            </p:nvSpPr>
            <p:spPr>
              <a:xfrm>
                <a:off x="3761331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id="{ACB36449-035E-4A9C-BF70-3A500391299E}"/>
                  </a:ext>
                </a:extLst>
              </p:cNvPr>
              <p:cNvSpPr/>
              <p:nvPr/>
            </p:nvSpPr>
            <p:spPr>
              <a:xfrm>
                <a:off x="3543381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6590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6590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063" name="Graphic 378">
              <a:extLst>
                <a:ext uri="{FF2B5EF4-FFF2-40B4-BE49-F238E27FC236}">
                  <a16:creationId xmlns:a16="http://schemas.microsoft.com/office/drawing/2014/main" id="{3A541709-777C-4AA8-8A77-CA69740DCBA8}"/>
                </a:ext>
              </a:extLst>
            </p:cNvPr>
            <p:cNvGrpSpPr/>
            <p:nvPr/>
          </p:nvGrpSpPr>
          <p:grpSpPr>
            <a:xfrm>
              <a:off x="3910873" y="1915811"/>
              <a:ext cx="380219" cy="1922388"/>
              <a:chOff x="3910873" y="1915811"/>
              <a:chExt cx="380219" cy="1922388"/>
            </a:xfrm>
          </p:grpSpPr>
          <p:grpSp>
            <p:nvGrpSpPr>
              <p:cNvPr id="2064" name="Graphic 378">
                <a:extLst>
                  <a:ext uri="{FF2B5EF4-FFF2-40B4-BE49-F238E27FC236}">
                    <a16:creationId xmlns:a16="http://schemas.microsoft.com/office/drawing/2014/main" id="{68F5CC5F-733E-4C5A-8939-C93ABFA88938}"/>
                  </a:ext>
                </a:extLst>
              </p:cNvPr>
              <p:cNvGrpSpPr/>
              <p:nvPr/>
            </p:nvGrpSpPr>
            <p:grpSpPr>
              <a:xfrm>
                <a:off x="3918828" y="2245123"/>
                <a:ext cx="365901" cy="1593077"/>
                <a:chOff x="3918828" y="2245123"/>
                <a:chExt cx="365901" cy="1593077"/>
              </a:xfrm>
            </p:grpSpPr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id="{D641B50E-F8AE-4A6E-9259-6E90B7B30150}"/>
                    </a:ext>
                  </a:extLst>
                </p:cNvPr>
                <p:cNvSpPr/>
                <p:nvPr/>
              </p:nvSpPr>
              <p:spPr>
                <a:xfrm>
                  <a:off x="4060416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0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id="{9AAAC398-7BE9-4A26-9EB0-43868F67E62C}"/>
                    </a:ext>
                  </a:extLst>
                </p:cNvPr>
                <p:cNvSpPr/>
                <p:nvPr/>
              </p:nvSpPr>
              <p:spPr>
                <a:xfrm>
                  <a:off x="3918828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id="{872401D0-E523-40FA-8A42-3F981501CDC6}"/>
                    </a:ext>
                  </a:extLst>
                </p:cNvPr>
                <p:cNvSpPr/>
                <p:nvPr/>
              </p:nvSpPr>
              <p:spPr>
                <a:xfrm>
                  <a:off x="4087461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9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3182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id="{35067D2C-7414-4609-AD9B-BE362A11F699}"/>
                    </a:ext>
                  </a:extLst>
                </p:cNvPr>
                <p:cNvSpPr/>
                <p:nvPr/>
              </p:nvSpPr>
              <p:spPr>
                <a:xfrm>
                  <a:off x="3918828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9" name="Freeform: Shape 2068">
                  <a:extLst>
                    <a:ext uri="{FF2B5EF4-FFF2-40B4-BE49-F238E27FC236}">
                      <a16:creationId xmlns:a16="http://schemas.microsoft.com/office/drawing/2014/main" id="{9650306F-7E50-4496-9B09-2018ACA930CB}"/>
                    </a:ext>
                  </a:extLst>
                </p:cNvPr>
                <p:cNvSpPr/>
                <p:nvPr/>
              </p:nvSpPr>
              <p:spPr>
                <a:xfrm>
                  <a:off x="3918828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id="{F1216B6A-D406-4080-B091-F0D81A3CAFF2}"/>
                    </a:ext>
                  </a:extLst>
                </p:cNvPr>
                <p:cNvSpPr/>
                <p:nvPr/>
              </p:nvSpPr>
              <p:spPr>
                <a:xfrm>
                  <a:off x="4127233" y="2547120"/>
                  <a:ext cx="155906" cy="908661"/>
                </a:xfrm>
                <a:custGeom>
                  <a:avLst/>
                  <a:gdLst>
                    <a:gd name="connsiteX0" fmla="*/ 0 w 155906"/>
                    <a:gd name="connsiteY0" fmla="*/ 902298 h 908661"/>
                    <a:gd name="connsiteX1" fmla="*/ 155906 w 155906"/>
                    <a:gd name="connsiteY1" fmla="*/ 908661 h 908661"/>
                    <a:gd name="connsiteX2" fmla="*/ 155906 w 155906"/>
                    <a:gd name="connsiteY2" fmla="*/ 22542 h 908661"/>
                    <a:gd name="connsiteX3" fmla="*/ 30227 w 155906"/>
                    <a:gd name="connsiteY3" fmla="*/ 5043 h 908661"/>
                    <a:gd name="connsiteX4" fmla="*/ 0 w 155906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4545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id="{38E65B64-94CA-432A-877C-5562152C4000}"/>
                    </a:ext>
                  </a:extLst>
                </p:cNvPr>
                <p:cNvSpPr/>
                <p:nvPr/>
              </p:nvSpPr>
              <p:spPr>
                <a:xfrm>
                  <a:off x="4133596" y="2245123"/>
                  <a:ext cx="149542" cy="254540"/>
                </a:xfrm>
                <a:custGeom>
                  <a:avLst/>
                  <a:gdLst>
                    <a:gd name="connsiteX0" fmla="*/ 149543 w 149542"/>
                    <a:gd name="connsiteY0" fmla="*/ 254540 h 254540"/>
                    <a:gd name="connsiteX1" fmla="*/ 149543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3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3" y="254540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8408" y="232268"/>
                        <a:pt x="106589" y="238632"/>
                        <a:pt x="149543" y="254540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id="{7085B8D6-0E8D-41D2-A01F-428C5E799753}"/>
                    </a:ext>
                  </a:extLst>
                </p:cNvPr>
                <p:cNvSpPr/>
                <p:nvPr/>
              </p:nvSpPr>
              <p:spPr>
                <a:xfrm>
                  <a:off x="3918828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id="{395F57D4-3D25-40E1-803E-FDA563B00AEC}"/>
                    </a:ext>
                  </a:extLst>
                </p:cNvPr>
                <p:cNvSpPr/>
                <p:nvPr/>
              </p:nvSpPr>
              <p:spPr>
                <a:xfrm>
                  <a:off x="3918828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id="{40CD7EEA-2CE0-4829-A91A-E91F31369BD7}"/>
                    </a:ext>
                  </a:extLst>
                </p:cNvPr>
                <p:cNvSpPr/>
                <p:nvPr/>
              </p:nvSpPr>
              <p:spPr>
                <a:xfrm>
                  <a:off x="4120869" y="3438564"/>
                  <a:ext cx="162269" cy="87215"/>
                </a:xfrm>
                <a:custGeom>
                  <a:avLst/>
                  <a:gdLst>
                    <a:gd name="connsiteX0" fmla="*/ 162270 w 162269"/>
                    <a:gd name="connsiteY0" fmla="*/ 87216 h 87215"/>
                    <a:gd name="connsiteX1" fmla="*/ 162270 w 162269"/>
                    <a:gd name="connsiteY1" fmla="*/ 17217 h 87215"/>
                    <a:gd name="connsiteX2" fmla="*/ 6363 w 162269"/>
                    <a:gd name="connsiteY2" fmla="*/ 10854 h 87215"/>
                    <a:gd name="connsiteX3" fmla="*/ 0 w 162269"/>
                    <a:gd name="connsiteY3" fmla="*/ 82443 h 87215"/>
                    <a:gd name="connsiteX4" fmla="*/ 162270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70" y="87216"/>
                      </a:moveTo>
                      <a:lnTo>
                        <a:pt x="162270" y="17217"/>
                      </a:lnTo>
                      <a:cubicBezTo>
                        <a:pt x="109771" y="-1873"/>
                        <a:pt x="65226" y="-6646"/>
                        <a:pt x="6363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70" y="87216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id="{24F074BF-0266-4C50-80C9-A6811A14B9E8}"/>
                    </a:ext>
                  </a:extLst>
                </p:cNvPr>
                <p:cNvSpPr/>
                <p:nvPr/>
              </p:nvSpPr>
              <p:spPr>
                <a:xfrm>
                  <a:off x="3918828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id="{985F44AD-82DE-4AD3-B135-027858D26FB1}"/>
                    </a:ext>
                  </a:extLst>
                </p:cNvPr>
                <p:cNvSpPr/>
                <p:nvPr/>
              </p:nvSpPr>
              <p:spPr>
                <a:xfrm>
                  <a:off x="4154278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2726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id="{6CAA45C6-0023-420C-AC96-2E1252C1B481}"/>
                  </a:ext>
                </a:extLst>
              </p:cNvPr>
              <p:cNvSpPr/>
              <p:nvPr/>
            </p:nvSpPr>
            <p:spPr>
              <a:xfrm>
                <a:off x="3960191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5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5" y="251358"/>
                    </a:lnTo>
                    <a:cubicBezTo>
                      <a:pt x="279995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id="{7BE2C81B-9069-4819-A8D7-07C9C791BB7B}"/>
                  </a:ext>
                </a:extLst>
              </p:cNvPr>
              <p:cNvSpPr/>
              <p:nvPr/>
            </p:nvSpPr>
            <p:spPr>
              <a:xfrm>
                <a:off x="3971327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id="{22A7488A-B223-4E5C-9A39-BF0C7A14F18F}"/>
                  </a:ext>
                </a:extLst>
              </p:cNvPr>
              <p:cNvSpPr/>
              <p:nvPr/>
            </p:nvSpPr>
            <p:spPr>
              <a:xfrm>
                <a:off x="4128824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70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70" y="50908"/>
                      <a:pt x="162270" y="33408"/>
                    </a:cubicBezTo>
                    <a:cubicBezTo>
                      <a:pt x="162270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F48A7AB-44D7-4470-832E-7D96F6D9F875}"/>
                  </a:ext>
                </a:extLst>
              </p:cNvPr>
              <p:cNvSpPr/>
              <p:nvPr/>
            </p:nvSpPr>
            <p:spPr>
              <a:xfrm>
                <a:off x="3910873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49" name="Graphic 378">
              <a:extLst>
                <a:ext uri="{FF2B5EF4-FFF2-40B4-BE49-F238E27FC236}">
                  <a16:creationId xmlns:a16="http://schemas.microsoft.com/office/drawing/2014/main" id="{045A8AC7-D85A-4796-94A7-F96AF79A5E60}"/>
                </a:ext>
              </a:extLst>
            </p:cNvPr>
            <p:cNvGrpSpPr/>
            <p:nvPr/>
          </p:nvGrpSpPr>
          <p:grpSpPr>
            <a:xfrm>
              <a:off x="4265639" y="1915811"/>
              <a:ext cx="380219" cy="1922388"/>
              <a:chOff x="4265639" y="1915811"/>
              <a:chExt cx="380219" cy="1922388"/>
            </a:xfrm>
          </p:grpSpPr>
          <p:grpSp>
            <p:nvGrpSpPr>
              <p:cNvPr id="1250" name="Graphic 378">
                <a:extLst>
                  <a:ext uri="{FF2B5EF4-FFF2-40B4-BE49-F238E27FC236}">
                    <a16:creationId xmlns:a16="http://schemas.microsoft.com/office/drawing/2014/main" id="{C86FF1AB-853F-4826-99E5-EA0E4BBA29F9}"/>
                  </a:ext>
                </a:extLst>
              </p:cNvPr>
              <p:cNvGrpSpPr/>
              <p:nvPr/>
            </p:nvGrpSpPr>
            <p:grpSpPr>
              <a:xfrm>
                <a:off x="4273593" y="2245123"/>
                <a:ext cx="364310" cy="1593077"/>
                <a:chOff x="4273593" y="2245123"/>
                <a:chExt cx="364310" cy="1593077"/>
              </a:xfrm>
            </p:grpSpPr>
            <p:sp>
              <p:nvSpPr>
                <p:cNvPr id="1251" name="Freeform: Shape 1250">
                  <a:extLst>
                    <a:ext uri="{FF2B5EF4-FFF2-40B4-BE49-F238E27FC236}">
                      <a16:creationId xmlns:a16="http://schemas.microsoft.com/office/drawing/2014/main" id="{BB7CE390-A625-45FA-8E94-BB69873F5903}"/>
                    </a:ext>
                  </a:extLst>
                </p:cNvPr>
                <p:cNvSpPr/>
                <p:nvPr/>
              </p:nvSpPr>
              <p:spPr>
                <a:xfrm>
                  <a:off x="4415182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1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Freeform: Shape 1251">
                  <a:extLst>
                    <a:ext uri="{FF2B5EF4-FFF2-40B4-BE49-F238E27FC236}">
                      <a16:creationId xmlns:a16="http://schemas.microsoft.com/office/drawing/2014/main" id="{1AB091F8-E086-481D-B224-D37065BC38CC}"/>
                    </a:ext>
                  </a:extLst>
                </p:cNvPr>
                <p:cNvSpPr/>
                <p:nvPr/>
              </p:nvSpPr>
              <p:spPr>
                <a:xfrm>
                  <a:off x="4273593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3" name="Freeform: Shape 1252">
                  <a:extLst>
                    <a:ext uri="{FF2B5EF4-FFF2-40B4-BE49-F238E27FC236}">
                      <a16:creationId xmlns:a16="http://schemas.microsoft.com/office/drawing/2014/main" id="{067C27DD-BCF7-420E-B711-576D40EED69B}"/>
                    </a:ext>
                  </a:extLst>
                </p:cNvPr>
                <p:cNvSpPr/>
                <p:nvPr/>
              </p:nvSpPr>
              <p:spPr>
                <a:xfrm>
                  <a:off x="4440636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8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4773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Freeform: Shape 1253">
                  <a:extLst>
                    <a:ext uri="{FF2B5EF4-FFF2-40B4-BE49-F238E27FC236}">
                      <a16:creationId xmlns:a16="http://schemas.microsoft.com/office/drawing/2014/main" id="{A3C279B3-30C9-4909-BA47-EF75B1A74032}"/>
                    </a:ext>
                  </a:extLst>
                </p:cNvPr>
                <p:cNvSpPr/>
                <p:nvPr/>
              </p:nvSpPr>
              <p:spPr>
                <a:xfrm>
                  <a:off x="4273593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5" name="Freeform: Shape 1254">
                  <a:extLst>
                    <a:ext uri="{FF2B5EF4-FFF2-40B4-BE49-F238E27FC236}">
                      <a16:creationId xmlns:a16="http://schemas.microsoft.com/office/drawing/2014/main" id="{9BDE8A02-C659-4F64-AED8-AA621AF19335}"/>
                    </a:ext>
                  </a:extLst>
                </p:cNvPr>
                <p:cNvSpPr/>
                <p:nvPr/>
              </p:nvSpPr>
              <p:spPr>
                <a:xfrm>
                  <a:off x="4273593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Freeform: Shape 1255">
                  <a:extLst>
                    <a:ext uri="{FF2B5EF4-FFF2-40B4-BE49-F238E27FC236}">
                      <a16:creationId xmlns:a16="http://schemas.microsoft.com/office/drawing/2014/main" id="{D686C881-1F06-4ECB-BF44-D3ECCBDE8E75}"/>
                    </a:ext>
                  </a:extLst>
                </p:cNvPr>
                <p:cNvSpPr/>
                <p:nvPr/>
              </p:nvSpPr>
              <p:spPr>
                <a:xfrm>
                  <a:off x="4481998" y="2547120"/>
                  <a:ext cx="155905" cy="908661"/>
                </a:xfrm>
                <a:custGeom>
                  <a:avLst/>
                  <a:gdLst>
                    <a:gd name="connsiteX0" fmla="*/ 0 w 155905"/>
                    <a:gd name="connsiteY0" fmla="*/ 902298 h 908661"/>
                    <a:gd name="connsiteX1" fmla="*/ 155906 w 155905"/>
                    <a:gd name="connsiteY1" fmla="*/ 908661 h 908661"/>
                    <a:gd name="connsiteX2" fmla="*/ 155906 w 155905"/>
                    <a:gd name="connsiteY2" fmla="*/ 22542 h 908661"/>
                    <a:gd name="connsiteX3" fmla="*/ 30227 w 155905"/>
                    <a:gd name="connsiteY3" fmla="*/ 5043 h 908661"/>
                    <a:gd name="connsiteX4" fmla="*/ 0 w 155905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2954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7" name="Freeform: Shape 1256">
                  <a:extLst>
                    <a:ext uri="{FF2B5EF4-FFF2-40B4-BE49-F238E27FC236}">
                      <a16:creationId xmlns:a16="http://schemas.microsoft.com/office/drawing/2014/main" id="{4E9EA963-5AF7-47F3-B4F4-91F0B5F49574}"/>
                    </a:ext>
                  </a:extLst>
                </p:cNvPr>
                <p:cNvSpPr/>
                <p:nvPr/>
              </p:nvSpPr>
              <p:spPr>
                <a:xfrm>
                  <a:off x="4488362" y="2245123"/>
                  <a:ext cx="149542" cy="254540"/>
                </a:xfrm>
                <a:custGeom>
                  <a:avLst/>
                  <a:gdLst>
                    <a:gd name="connsiteX0" fmla="*/ 149542 w 149542"/>
                    <a:gd name="connsiteY0" fmla="*/ 254540 h 254540"/>
                    <a:gd name="connsiteX1" fmla="*/ 149542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2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2" y="254540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6817" y="232268"/>
                        <a:pt x="106589" y="238632"/>
                        <a:pt x="149542" y="254540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Freeform: Shape 1257">
                  <a:extLst>
                    <a:ext uri="{FF2B5EF4-FFF2-40B4-BE49-F238E27FC236}">
                      <a16:creationId xmlns:a16="http://schemas.microsoft.com/office/drawing/2014/main" id="{1F24F83A-CEFE-4339-B190-2B7F0F3DE7DA}"/>
                    </a:ext>
                  </a:extLst>
                </p:cNvPr>
                <p:cNvSpPr/>
                <p:nvPr/>
              </p:nvSpPr>
              <p:spPr>
                <a:xfrm>
                  <a:off x="4273593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9" name="Freeform: Shape 1258">
                  <a:extLst>
                    <a:ext uri="{FF2B5EF4-FFF2-40B4-BE49-F238E27FC236}">
                      <a16:creationId xmlns:a16="http://schemas.microsoft.com/office/drawing/2014/main" id="{FD14A48E-47F0-4112-805F-03BF4B6B4021}"/>
                    </a:ext>
                  </a:extLst>
                </p:cNvPr>
                <p:cNvSpPr/>
                <p:nvPr/>
              </p:nvSpPr>
              <p:spPr>
                <a:xfrm>
                  <a:off x="4273593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Freeform: Shape 1259">
                  <a:extLst>
                    <a:ext uri="{FF2B5EF4-FFF2-40B4-BE49-F238E27FC236}">
                      <a16:creationId xmlns:a16="http://schemas.microsoft.com/office/drawing/2014/main" id="{FFD9853D-CC76-4616-9C73-9956DE9B29F5}"/>
                    </a:ext>
                  </a:extLst>
                </p:cNvPr>
                <p:cNvSpPr/>
                <p:nvPr/>
              </p:nvSpPr>
              <p:spPr>
                <a:xfrm>
                  <a:off x="4475635" y="3438564"/>
                  <a:ext cx="162269" cy="87215"/>
                </a:xfrm>
                <a:custGeom>
                  <a:avLst/>
                  <a:gdLst>
                    <a:gd name="connsiteX0" fmla="*/ 162269 w 162269"/>
                    <a:gd name="connsiteY0" fmla="*/ 87216 h 87215"/>
                    <a:gd name="connsiteX1" fmla="*/ 162269 w 162269"/>
                    <a:gd name="connsiteY1" fmla="*/ 17217 h 87215"/>
                    <a:gd name="connsiteX2" fmla="*/ 6364 w 162269"/>
                    <a:gd name="connsiteY2" fmla="*/ 10854 h 87215"/>
                    <a:gd name="connsiteX3" fmla="*/ 0 w 162269"/>
                    <a:gd name="connsiteY3" fmla="*/ 82443 h 87215"/>
                    <a:gd name="connsiteX4" fmla="*/ 162269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69" y="87216"/>
                      </a:moveTo>
                      <a:lnTo>
                        <a:pt x="162269" y="17217"/>
                      </a:lnTo>
                      <a:cubicBezTo>
                        <a:pt x="109771" y="-1873"/>
                        <a:pt x="65226" y="-6646"/>
                        <a:pt x="6364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69" y="87216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1" name="Freeform: Shape 1260">
                  <a:extLst>
                    <a:ext uri="{FF2B5EF4-FFF2-40B4-BE49-F238E27FC236}">
                      <a16:creationId xmlns:a16="http://schemas.microsoft.com/office/drawing/2014/main" id="{9F41255F-688F-4E0B-A14A-6C2F9FAA86E1}"/>
                    </a:ext>
                  </a:extLst>
                </p:cNvPr>
                <p:cNvSpPr/>
                <p:nvPr/>
              </p:nvSpPr>
              <p:spPr>
                <a:xfrm>
                  <a:off x="4273593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Freeform: Shape 1261">
                  <a:extLst>
                    <a:ext uri="{FF2B5EF4-FFF2-40B4-BE49-F238E27FC236}">
                      <a16:creationId xmlns:a16="http://schemas.microsoft.com/office/drawing/2014/main" id="{C4460984-81E2-4409-ADE3-D37497F90A95}"/>
                    </a:ext>
                  </a:extLst>
                </p:cNvPr>
                <p:cNvSpPr/>
                <p:nvPr/>
              </p:nvSpPr>
              <p:spPr>
                <a:xfrm>
                  <a:off x="4509043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1135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9A9A9C19-6AD9-4DB5-8A0A-2952232727AB}"/>
                  </a:ext>
                </a:extLst>
              </p:cNvPr>
              <p:cNvSpPr/>
              <p:nvPr/>
            </p:nvSpPr>
            <p:spPr>
              <a:xfrm>
                <a:off x="4314956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4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4" y="251358"/>
                    </a:lnTo>
                    <a:cubicBezTo>
                      <a:pt x="279994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A42E40FC-A4D5-4573-A2ED-3690E11E6175}"/>
                  </a:ext>
                </a:extLst>
              </p:cNvPr>
              <p:cNvSpPr/>
              <p:nvPr/>
            </p:nvSpPr>
            <p:spPr>
              <a:xfrm>
                <a:off x="4326092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78931681-D486-483C-B656-2544EA10B396}"/>
                  </a:ext>
                </a:extLst>
              </p:cNvPr>
              <p:cNvSpPr/>
              <p:nvPr/>
            </p:nvSpPr>
            <p:spPr>
              <a:xfrm>
                <a:off x="4483589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69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69" y="50908"/>
                      <a:pt x="162269" y="33408"/>
                    </a:cubicBezTo>
                    <a:cubicBezTo>
                      <a:pt x="162269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58CB035F-D313-43A5-A6A9-F46121846F1E}"/>
                  </a:ext>
                </a:extLst>
              </p:cNvPr>
              <p:cNvSpPr/>
              <p:nvPr/>
            </p:nvSpPr>
            <p:spPr>
              <a:xfrm>
                <a:off x="4265639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67" name="Graphic 378">
              <a:extLst>
                <a:ext uri="{FF2B5EF4-FFF2-40B4-BE49-F238E27FC236}">
                  <a16:creationId xmlns:a16="http://schemas.microsoft.com/office/drawing/2014/main" id="{E7750DCC-F5BF-4F09-8AD7-D9AE4496AD2A}"/>
                </a:ext>
              </a:extLst>
            </p:cNvPr>
            <p:cNvGrpSpPr/>
            <p:nvPr/>
          </p:nvGrpSpPr>
          <p:grpSpPr>
            <a:xfrm>
              <a:off x="4607678" y="1503774"/>
              <a:ext cx="380219" cy="2032945"/>
              <a:chOff x="4607678" y="1503774"/>
              <a:chExt cx="380219" cy="2032945"/>
            </a:xfrm>
          </p:grpSpPr>
          <p:grpSp>
            <p:nvGrpSpPr>
              <p:cNvPr id="1268" name="Graphic 378">
                <a:extLst>
                  <a:ext uri="{FF2B5EF4-FFF2-40B4-BE49-F238E27FC236}">
                    <a16:creationId xmlns:a16="http://schemas.microsoft.com/office/drawing/2014/main" id="{3FF966DA-4850-4C8F-88F0-42E57B51D1E8}"/>
                  </a:ext>
                </a:extLst>
              </p:cNvPr>
              <p:cNvGrpSpPr/>
              <p:nvPr/>
            </p:nvGrpSpPr>
            <p:grpSpPr>
              <a:xfrm>
                <a:off x="4615632" y="1850585"/>
                <a:ext cx="364310" cy="1686134"/>
                <a:chOff x="4615632" y="1850585"/>
                <a:chExt cx="364310" cy="1686134"/>
              </a:xfrm>
            </p:grpSpPr>
            <p:sp>
              <p:nvSpPr>
                <p:cNvPr id="1269" name="Freeform: Shape 1268">
                  <a:extLst>
                    <a:ext uri="{FF2B5EF4-FFF2-40B4-BE49-F238E27FC236}">
                      <a16:creationId xmlns:a16="http://schemas.microsoft.com/office/drawing/2014/main" id="{8D026917-E2DB-4938-A6A3-2734A88FF29A}"/>
                    </a:ext>
                  </a:extLst>
                </p:cNvPr>
                <p:cNvSpPr/>
                <p:nvPr/>
              </p:nvSpPr>
              <p:spPr>
                <a:xfrm>
                  <a:off x="4757220" y="3455781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4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4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7953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Freeform: Shape 1269">
                  <a:extLst>
                    <a:ext uri="{FF2B5EF4-FFF2-40B4-BE49-F238E27FC236}">
                      <a16:creationId xmlns:a16="http://schemas.microsoft.com/office/drawing/2014/main" id="{7A7D626F-3D0A-41C9-B3EC-2D1BE8B6DF67}"/>
                    </a:ext>
                  </a:extLst>
                </p:cNvPr>
                <p:cNvSpPr/>
                <p:nvPr/>
              </p:nvSpPr>
              <p:spPr>
                <a:xfrm>
                  <a:off x="4615632" y="3454190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1" name="Freeform: Shape 1270">
                  <a:extLst>
                    <a:ext uri="{FF2B5EF4-FFF2-40B4-BE49-F238E27FC236}">
                      <a16:creationId xmlns:a16="http://schemas.microsoft.com/office/drawing/2014/main" id="{99444CAD-3FD1-4C1D-9A8C-F31DDCD71070}"/>
                    </a:ext>
                  </a:extLst>
                </p:cNvPr>
                <p:cNvSpPr/>
                <p:nvPr/>
              </p:nvSpPr>
              <p:spPr>
                <a:xfrm>
                  <a:off x="4782674" y="3182270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Freeform: Shape 1271">
                  <a:extLst>
                    <a:ext uri="{FF2B5EF4-FFF2-40B4-BE49-F238E27FC236}">
                      <a16:creationId xmlns:a16="http://schemas.microsoft.com/office/drawing/2014/main" id="{D0D364B2-445D-4963-90F9-80D5E88581B9}"/>
                    </a:ext>
                  </a:extLst>
                </p:cNvPr>
                <p:cNvSpPr/>
                <p:nvPr/>
              </p:nvSpPr>
              <p:spPr>
                <a:xfrm>
                  <a:off x="4615632" y="3199649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9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0" y="42954"/>
                        <a:pt x="49317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3" name="Freeform: Shape 1272">
                  <a:extLst>
                    <a:ext uri="{FF2B5EF4-FFF2-40B4-BE49-F238E27FC236}">
                      <a16:creationId xmlns:a16="http://schemas.microsoft.com/office/drawing/2014/main" id="{FAA28B78-C010-49EB-BCB1-D1A155FC036D}"/>
                    </a:ext>
                  </a:extLst>
                </p:cNvPr>
                <p:cNvSpPr/>
                <p:nvPr/>
              </p:nvSpPr>
              <p:spPr>
                <a:xfrm>
                  <a:off x="4615632" y="2176715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3863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3863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3863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0" y="54090"/>
                        <a:pt x="49317" y="44545"/>
                        <a:pt x="0" y="23863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Freeform: Shape 1273">
                  <a:extLst>
                    <a:ext uri="{FF2B5EF4-FFF2-40B4-BE49-F238E27FC236}">
                      <a16:creationId xmlns:a16="http://schemas.microsoft.com/office/drawing/2014/main" id="{4E0F9C9E-CB9C-4994-BF4B-E6CE2264EAAF}"/>
                    </a:ext>
                  </a:extLst>
                </p:cNvPr>
                <p:cNvSpPr/>
                <p:nvPr/>
              </p:nvSpPr>
              <p:spPr>
                <a:xfrm>
                  <a:off x="4824037" y="2170127"/>
                  <a:ext cx="155905" cy="961115"/>
                </a:xfrm>
                <a:custGeom>
                  <a:avLst/>
                  <a:gdLst>
                    <a:gd name="connsiteX0" fmla="*/ 0 w 155905"/>
                    <a:gd name="connsiteY0" fmla="*/ 954752 h 961115"/>
                    <a:gd name="connsiteX1" fmla="*/ 155906 w 155905"/>
                    <a:gd name="connsiteY1" fmla="*/ 961115 h 961115"/>
                    <a:gd name="connsiteX2" fmla="*/ 155906 w 155905"/>
                    <a:gd name="connsiteY2" fmla="*/ 24088 h 961115"/>
                    <a:gd name="connsiteX3" fmla="*/ 30227 w 155905"/>
                    <a:gd name="connsiteY3" fmla="*/ 4997 h 961115"/>
                    <a:gd name="connsiteX4" fmla="*/ 0 w 155905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61115">
                      <a:moveTo>
                        <a:pt x="0" y="954752"/>
                      </a:moveTo>
                      <a:cubicBezTo>
                        <a:pt x="60453" y="935661"/>
                        <a:pt x="104998" y="942025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2954" y="321582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Freeform: Shape 1274">
                  <a:extLst>
                    <a:ext uri="{FF2B5EF4-FFF2-40B4-BE49-F238E27FC236}">
                      <a16:creationId xmlns:a16="http://schemas.microsoft.com/office/drawing/2014/main" id="{CE4076BA-59B0-43D9-BB70-C62942F81334}"/>
                    </a:ext>
                  </a:extLst>
                </p:cNvPr>
                <p:cNvSpPr/>
                <p:nvPr/>
              </p:nvSpPr>
              <p:spPr>
                <a:xfrm>
                  <a:off x="4830401" y="1850585"/>
                  <a:ext cx="149542" cy="270449"/>
                </a:xfrm>
                <a:custGeom>
                  <a:avLst/>
                  <a:gdLst>
                    <a:gd name="connsiteX0" fmla="*/ 149542 w 149542"/>
                    <a:gd name="connsiteY0" fmla="*/ 270449 h 270449"/>
                    <a:gd name="connsiteX1" fmla="*/ 149542 w 149542"/>
                    <a:gd name="connsiteY1" fmla="*/ 0 h 270449"/>
                    <a:gd name="connsiteX2" fmla="*/ 0 w 149542"/>
                    <a:gd name="connsiteY2" fmla="*/ 0 h 270449"/>
                    <a:gd name="connsiteX3" fmla="*/ 20681 w 149542"/>
                    <a:gd name="connsiteY3" fmla="*/ 254540 h 270449"/>
                    <a:gd name="connsiteX4" fmla="*/ 149542 w 149542"/>
                    <a:gd name="connsiteY4" fmla="*/ 270449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70449">
                      <a:moveTo>
                        <a:pt x="149542" y="270449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8408" y="246586"/>
                        <a:pt x="106589" y="252949"/>
                        <a:pt x="149542" y="27044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Freeform: Shape 1275">
                  <a:extLst>
                    <a:ext uri="{FF2B5EF4-FFF2-40B4-BE49-F238E27FC236}">
                      <a16:creationId xmlns:a16="http://schemas.microsoft.com/office/drawing/2014/main" id="{02EE95E4-1D7F-44AB-AF4E-057DA5995975}"/>
                    </a:ext>
                  </a:extLst>
                </p:cNvPr>
                <p:cNvSpPr/>
                <p:nvPr/>
              </p:nvSpPr>
              <p:spPr>
                <a:xfrm>
                  <a:off x="4615632" y="185217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6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Freeform: Shape 1276">
                  <a:extLst>
                    <a:ext uri="{FF2B5EF4-FFF2-40B4-BE49-F238E27FC236}">
                      <a16:creationId xmlns:a16="http://schemas.microsoft.com/office/drawing/2014/main" id="{87E2D115-65BD-4930-A5F4-76559C03EDE0}"/>
                    </a:ext>
                  </a:extLst>
                </p:cNvPr>
                <p:cNvSpPr/>
                <p:nvPr/>
              </p:nvSpPr>
              <p:spPr>
                <a:xfrm>
                  <a:off x="4615632" y="3126469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8 h 105427"/>
                    <a:gd name="connsiteX2" fmla="*/ 171815 w 206814"/>
                    <a:gd name="connsiteY2" fmla="*/ 87499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8"/>
                      </a:lnTo>
                      <a:cubicBezTo>
                        <a:pt x="49317" y="106589"/>
                        <a:pt x="109770" y="116134"/>
                        <a:pt x="171815" y="87499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4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1164C148-5D87-4953-AF65-903B7971E5C4}"/>
                    </a:ext>
                  </a:extLst>
                </p:cNvPr>
                <p:cNvSpPr/>
                <p:nvPr/>
              </p:nvSpPr>
              <p:spPr>
                <a:xfrm>
                  <a:off x="4817674" y="3112856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3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7"/>
                        <a:pt x="1591" y="61340"/>
                        <a:pt x="0" y="86793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4EE17522-F28C-4A47-988D-B469204E752F}"/>
                    </a:ext>
                  </a:extLst>
                </p:cNvPr>
                <p:cNvSpPr/>
                <p:nvPr/>
              </p:nvSpPr>
              <p:spPr>
                <a:xfrm>
                  <a:off x="4615632" y="210830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0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6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D3A24EE5-C9C8-4E9E-B8D7-094915605FF3}"/>
                    </a:ext>
                  </a:extLst>
                </p:cNvPr>
                <p:cNvSpPr/>
                <p:nvPr/>
              </p:nvSpPr>
              <p:spPr>
                <a:xfrm>
                  <a:off x="4851082" y="2102283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1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1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205B0A90-F076-476B-8DA2-001029B26086}"/>
                  </a:ext>
                </a:extLst>
              </p:cNvPr>
              <p:cNvSpPr/>
              <p:nvPr/>
            </p:nvSpPr>
            <p:spPr>
              <a:xfrm>
                <a:off x="4656995" y="155309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1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A09DFDE6-67E9-4950-808C-E5712DBC5225}"/>
                  </a:ext>
                </a:extLst>
              </p:cNvPr>
              <p:cNvSpPr/>
              <p:nvPr/>
            </p:nvSpPr>
            <p:spPr>
              <a:xfrm>
                <a:off x="4668131" y="1503774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6E38E29-354E-4A18-8661-C8111533FD17}"/>
                  </a:ext>
                </a:extLst>
              </p:cNvPr>
              <p:cNvSpPr/>
              <p:nvPr/>
            </p:nvSpPr>
            <p:spPr>
              <a:xfrm>
                <a:off x="4825628" y="1815586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F1041DB7-E527-4CF2-8F92-150E805E14FE}"/>
                  </a:ext>
                </a:extLst>
              </p:cNvPr>
              <p:cNvSpPr/>
              <p:nvPr/>
            </p:nvSpPr>
            <p:spPr>
              <a:xfrm>
                <a:off x="4607678" y="181240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aphic 378">
              <a:extLst>
                <a:ext uri="{FF2B5EF4-FFF2-40B4-BE49-F238E27FC236}">
                  <a16:creationId xmlns:a16="http://schemas.microsoft.com/office/drawing/2014/main" id="{D0FC12F5-9084-4E71-8E68-0FDC9DAEAA0A}"/>
                </a:ext>
              </a:extLst>
            </p:cNvPr>
            <p:cNvGrpSpPr/>
            <p:nvPr/>
          </p:nvGrpSpPr>
          <p:grpSpPr>
            <a:xfrm>
              <a:off x="4968807" y="1864903"/>
              <a:ext cx="380219" cy="2032945"/>
              <a:chOff x="4968807" y="1864903"/>
              <a:chExt cx="380219" cy="2032945"/>
            </a:xfrm>
          </p:grpSpPr>
          <p:grpSp>
            <p:nvGrpSpPr>
              <p:cNvPr id="360" name="Graphic 378">
                <a:extLst>
                  <a:ext uri="{FF2B5EF4-FFF2-40B4-BE49-F238E27FC236}">
                    <a16:creationId xmlns:a16="http://schemas.microsoft.com/office/drawing/2014/main" id="{41D054BA-06F7-46AE-9B63-A4395F570850}"/>
                  </a:ext>
                </a:extLst>
              </p:cNvPr>
              <p:cNvGrpSpPr/>
              <p:nvPr/>
            </p:nvGrpSpPr>
            <p:grpSpPr>
              <a:xfrm>
                <a:off x="4976761" y="2213306"/>
                <a:ext cx="364311" cy="1684543"/>
                <a:chOff x="4976761" y="2213306"/>
                <a:chExt cx="364311" cy="1684543"/>
              </a:xfrm>
            </p:grpSpPr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3B7999A8-143B-4266-943B-8467760F0253}"/>
                    </a:ext>
                  </a:extLst>
                </p:cNvPr>
                <p:cNvSpPr/>
                <p:nvPr/>
              </p:nvSpPr>
              <p:spPr>
                <a:xfrm>
                  <a:off x="5118350" y="3816910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3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3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3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6"/>
                        <a:pt x="139997" y="77953"/>
                        <a:pt x="222723" y="42953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36C08D3A-477E-441C-9B30-4E8668C70B7D}"/>
                    </a:ext>
                  </a:extLst>
                </p:cNvPr>
                <p:cNvSpPr/>
                <p:nvPr/>
              </p:nvSpPr>
              <p:spPr>
                <a:xfrm>
                  <a:off x="4976761" y="3815319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4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4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4"/>
                      </a:moveTo>
                      <a:cubicBezTo>
                        <a:pt x="0" y="44544"/>
                        <a:pt x="55681" y="73180"/>
                        <a:pt x="141588" y="81135"/>
                      </a:cubicBezTo>
                      <a:cubicBezTo>
                        <a:pt x="152724" y="60453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4"/>
                      </a:ln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9A2A24E6-236B-4EB9-8775-4F5840644E1E}"/>
                    </a:ext>
                  </a:extLst>
                </p:cNvPr>
                <p:cNvSpPr/>
                <p:nvPr/>
              </p:nvSpPr>
              <p:spPr>
                <a:xfrm>
                  <a:off x="5143804" y="3543399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2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7"/>
                        <a:pt x="197269" y="273512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2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1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55EBBBC5-7B20-442B-ABCE-3DCC6E15DC95}"/>
                    </a:ext>
                  </a:extLst>
                </p:cNvPr>
                <p:cNvSpPr/>
                <p:nvPr/>
              </p:nvSpPr>
              <p:spPr>
                <a:xfrm>
                  <a:off x="4976761" y="3562370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1"/>
                        <a:pt x="192496" y="73180"/>
                        <a:pt x="200451" y="0"/>
                      </a:cubicBezTo>
                      <a:cubicBezTo>
                        <a:pt x="190905" y="3181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6E77A38C-69CF-42F9-BF77-D560AA6392FB}"/>
                    </a:ext>
                  </a:extLst>
                </p:cNvPr>
                <p:cNvSpPr/>
                <p:nvPr/>
              </p:nvSpPr>
              <p:spPr>
                <a:xfrm>
                  <a:off x="4976761" y="2536254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1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2"/>
                        <a:pt x="197269" y="12727"/>
                        <a:pt x="171815" y="25454"/>
                      </a:cubicBezTo>
                      <a:cubicBezTo>
                        <a:pt x="109771" y="5727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BE047A56-AB21-49E1-9286-42876650D7C7}"/>
                    </a:ext>
                  </a:extLst>
                </p:cNvPr>
                <p:cNvSpPr/>
                <p:nvPr/>
              </p:nvSpPr>
              <p:spPr>
                <a:xfrm>
                  <a:off x="5183576" y="2531256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1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8 h 961115"/>
                    <a:gd name="connsiteX4" fmla="*/ 0 w 155906"/>
                    <a:gd name="connsiteY4" fmla="*/ 954751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1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8"/>
                      </a:cubicBezTo>
                      <a:cubicBezTo>
                        <a:pt x="44545" y="321582"/>
                        <a:pt x="28636" y="638167"/>
                        <a:pt x="0" y="954751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D0511455-C717-4003-9BCC-C6A5A6471779}"/>
                    </a:ext>
                  </a:extLst>
                </p:cNvPr>
                <p:cNvSpPr/>
                <p:nvPr/>
              </p:nvSpPr>
              <p:spPr>
                <a:xfrm>
                  <a:off x="5191530" y="2213306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135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59148E19-2820-4AF4-9E56-C9A9D365FECE}"/>
                    </a:ext>
                  </a:extLst>
                </p:cNvPr>
                <p:cNvSpPr/>
                <p:nvPr/>
              </p:nvSpPr>
              <p:spPr>
                <a:xfrm>
                  <a:off x="4976761" y="221489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C159D9C0-601E-45DB-B7FE-6F5942EE7D3F}"/>
                    </a:ext>
                  </a:extLst>
                </p:cNvPr>
                <p:cNvSpPr/>
                <p:nvPr/>
              </p:nvSpPr>
              <p:spPr>
                <a:xfrm>
                  <a:off x="4976761" y="3487598"/>
                  <a:ext cx="206814" cy="105428"/>
                </a:xfrm>
                <a:custGeom>
                  <a:avLst/>
                  <a:gdLst>
                    <a:gd name="connsiteX0" fmla="*/ 0 w 206814"/>
                    <a:gd name="connsiteY0" fmla="*/ 9545 h 105428"/>
                    <a:gd name="connsiteX1" fmla="*/ 0 w 206814"/>
                    <a:gd name="connsiteY1" fmla="*/ 85907 h 105428"/>
                    <a:gd name="connsiteX2" fmla="*/ 171815 w 206814"/>
                    <a:gd name="connsiteY2" fmla="*/ 87498 h 105428"/>
                    <a:gd name="connsiteX3" fmla="*/ 200451 w 206814"/>
                    <a:gd name="connsiteY3" fmla="*/ 74771 h 105428"/>
                    <a:gd name="connsiteX4" fmla="*/ 206814 w 206814"/>
                    <a:gd name="connsiteY4" fmla="*/ 0 h 105428"/>
                    <a:gd name="connsiteX5" fmla="*/ 141588 w 206814"/>
                    <a:gd name="connsiteY5" fmla="*/ 27045 h 105428"/>
                    <a:gd name="connsiteX6" fmla="*/ 0 w 206814"/>
                    <a:gd name="connsiteY6" fmla="*/ 9545 h 105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8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5A143AA0-5EEC-43B6-AA75-C17E65B0195C}"/>
                    </a:ext>
                  </a:extLst>
                </p:cNvPr>
                <p:cNvSpPr/>
                <p:nvPr/>
              </p:nvSpPr>
              <p:spPr>
                <a:xfrm>
                  <a:off x="5178803" y="3475576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2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2"/>
                      </a:cubicBezTo>
                      <a:cubicBezTo>
                        <a:pt x="4773" y="37476"/>
                        <a:pt x="1591" y="61340"/>
                        <a:pt x="0" y="86794"/>
                      </a:cubicBezTo>
                      <a:cubicBezTo>
                        <a:pt x="66817" y="56567"/>
                        <a:pt x="103407" y="6293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027525BA-B3C2-4564-8185-7106347E5FBE}"/>
                    </a:ext>
                  </a:extLst>
                </p:cNvPr>
                <p:cNvSpPr/>
                <p:nvPr/>
              </p:nvSpPr>
              <p:spPr>
                <a:xfrm>
                  <a:off x="4976761" y="247102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91B79C37-B46D-4752-9660-C4A5EDC253BB}"/>
                    </a:ext>
                  </a:extLst>
                </p:cNvPr>
                <p:cNvSpPr/>
                <p:nvPr/>
              </p:nvSpPr>
              <p:spPr>
                <a:xfrm>
                  <a:off x="5212211" y="2463412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2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2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71251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1BB07FB8-0B79-49C8-A07A-4B3B4F4FD20D}"/>
                  </a:ext>
                </a:extLst>
              </p:cNvPr>
              <p:cNvSpPr/>
              <p:nvPr/>
            </p:nvSpPr>
            <p:spPr>
              <a:xfrm>
                <a:off x="5018124" y="191422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14F3E8AB-662D-4D58-9BB9-D3B6F4B6875F}"/>
                  </a:ext>
                </a:extLst>
              </p:cNvPr>
              <p:cNvSpPr/>
              <p:nvPr/>
            </p:nvSpPr>
            <p:spPr>
              <a:xfrm>
                <a:off x="5029260" y="1864903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88A4F9AA-5667-4C1C-8444-F4CDCC9D5324}"/>
                  </a:ext>
                </a:extLst>
              </p:cNvPr>
              <p:cNvSpPr/>
              <p:nvPr/>
            </p:nvSpPr>
            <p:spPr>
              <a:xfrm>
                <a:off x="5186757" y="2176715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BB40424-0936-4BC7-B627-5EFFFE8F2D60}"/>
                  </a:ext>
                </a:extLst>
              </p:cNvPr>
              <p:cNvSpPr/>
              <p:nvPr/>
            </p:nvSpPr>
            <p:spPr>
              <a:xfrm>
                <a:off x="4968807" y="217512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5909"/>
                      <a:pt x="0" y="3659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aphic 378">
              <a:extLst>
                <a:ext uri="{FF2B5EF4-FFF2-40B4-BE49-F238E27FC236}">
                  <a16:creationId xmlns:a16="http://schemas.microsoft.com/office/drawing/2014/main" id="{330EB37E-2946-48B5-9B58-BB7929005C81}"/>
                </a:ext>
              </a:extLst>
            </p:cNvPr>
            <p:cNvGrpSpPr/>
            <p:nvPr/>
          </p:nvGrpSpPr>
          <p:grpSpPr>
            <a:xfrm>
              <a:off x="5326754" y="1766269"/>
              <a:ext cx="380219" cy="2033091"/>
              <a:chOff x="5326754" y="1766269"/>
              <a:chExt cx="380219" cy="2033091"/>
            </a:xfrm>
          </p:grpSpPr>
          <p:grpSp>
            <p:nvGrpSpPr>
              <p:cNvPr id="381" name="Graphic 378">
                <a:extLst>
                  <a:ext uri="{FF2B5EF4-FFF2-40B4-BE49-F238E27FC236}">
                    <a16:creationId xmlns:a16="http://schemas.microsoft.com/office/drawing/2014/main" id="{161048C9-CC35-43B1-8AAC-76C2ABD5F080}"/>
                  </a:ext>
                </a:extLst>
              </p:cNvPr>
              <p:cNvGrpSpPr/>
              <p:nvPr/>
            </p:nvGrpSpPr>
            <p:grpSpPr>
              <a:xfrm>
                <a:off x="5334709" y="2114671"/>
                <a:ext cx="364310" cy="1684688"/>
                <a:chOff x="5334709" y="2114671"/>
                <a:chExt cx="364310" cy="1684688"/>
              </a:xfrm>
            </p:grpSpPr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3143248-52BE-4BB3-B962-A7753A9529F9}"/>
                    </a:ext>
                  </a:extLst>
                </p:cNvPr>
                <p:cNvSpPr/>
                <p:nvPr/>
              </p:nvSpPr>
              <p:spPr>
                <a:xfrm>
                  <a:off x="5476297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18C61D26-7968-4714-B754-E13AB57D1C07}"/>
                    </a:ext>
                  </a:extLst>
                </p:cNvPr>
                <p:cNvSpPr/>
                <p:nvPr/>
              </p:nvSpPr>
              <p:spPr>
                <a:xfrm>
                  <a:off x="5334709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Freeform: Shape 1645">
                  <a:extLst>
                    <a:ext uri="{FF2B5EF4-FFF2-40B4-BE49-F238E27FC236}">
                      <a16:creationId xmlns:a16="http://schemas.microsoft.com/office/drawing/2014/main" id="{0AA79255-00EE-4B1C-8023-1FC777E269C1}"/>
                    </a:ext>
                  </a:extLst>
                </p:cNvPr>
                <p:cNvSpPr/>
                <p:nvPr/>
              </p:nvSpPr>
              <p:spPr>
                <a:xfrm>
                  <a:off x="5501751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Freeform: Shape 1650">
                  <a:extLst>
                    <a:ext uri="{FF2B5EF4-FFF2-40B4-BE49-F238E27FC236}">
                      <a16:creationId xmlns:a16="http://schemas.microsoft.com/office/drawing/2014/main" id="{3E1B45AB-B851-4117-8C88-897AC8347512}"/>
                    </a:ext>
                  </a:extLst>
                </p:cNvPr>
                <p:cNvSpPr/>
                <p:nvPr/>
              </p:nvSpPr>
              <p:spPr>
                <a:xfrm>
                  <a:off x="5334709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Freeform: Shape 1651">
                  <a:extLst>
                    <a:ext uri="{FF2B5EF4-FFF2-40B4-BE49-F238E27FC236}">
                      <a16:creationId xmlns:a16="http://schemas.microsoft.com/office/drawing/2014/main" id="{7777A891-68CA-49C7-95B0-16D1C221EB16}"/>
                    </a:ext>
                  </a:extLst>
                </p:cNvPr>
                <p:cNvSpPr/>
                <p:nvPr/>
              </p:nvSpPr>
              <p:spPr>
                <a:xfrm>
                  <a:off x="5334709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Freeform: Shape 1652">
                  <a:extLst>
                    <a:ext uri="{FF2B5EF4-FFF2-40B4-BE49-F238E27FC236}">
                      <a16:creationId xmlns:a16="http://schemas.microsoft.com/office/drawing/2014/main" id="{EFC36C06-28CB-412A-A57F-ACF6FFB50545}"/>
                    </a:ext>
                  </a:extLst>
                </p:cNvPr>
                <p:cNvSpPr/>
                <p:nvPr/>
              </p:nvSpPr>
              <p:spPr>
                <a:xfrm>
                  <a:off x="5541523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0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Freeform: Shape 1653">
                  <a:extLst>
                    <a:ext uri="{FF2B5EF4-FFF2-40B4-BE49-F238E27FC236}">
                      <a16:creationId xmlns:a16="http://schemas.microsoft.com/office/drawing/2014/main" id="{51F16C09-3BF5-45D7-95F1-C5873FCB192F}"/>
                    </a:ext>
                  </a:extLst>
                </p:cNvPr>
                <p:cNvSpPr/>
                <p:nvPr/>
              </p:nvSpPr>
              <p:spPr>
                <a:xfrm>
                  <a:off x="5549477" y="2114671"/>
                  <a:ext cx="149542" cy="268858"/>
                </a:xfrm>
                <a:custGeom>
                  <a:avLst/>
                  <a:gdLst>
                    <a:gd name="connsiteX0" fmla="*/ 149542 w 149542"/>
                    <a:gd name="connsiteY0" fmla="*/ 268858 h 268858"/>
                    <a:gd name="connsiteX1" fmla="*/ 149542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2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2" y="268858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2949"/>
                        <a:pt x="149542" y="268858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Freeform: Shape 1654">
                  <a:extLst>
                    <a:ext uri="{FF2B5EF4-FFF2-40B4-BE49-F238E27FC236}">
                      <a16:creationId xmlns:a16="http://schemas.microsoft.com/office/drawing/2014/main" id="{1D7AE5C0-68F7-4FC8-8F53-B866888886EA}"/>
                    </a:ext>
                  </a:extLst>
                </p:cNvPr>
                <p:cNvSpPr/>
                <p:nvPr/>
              </p:nvSpPr>
              <p:spPr>
                <a:xfrm>
                  <a:off x="5334709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Freeform: Shape 1655">
                  <a:extLst>
                    <a:ext uri="{FF2B5EF4-FFF2-40B4-BE49-F238E27FC236}">
                      <a16:creationId xmlns:a16="http://schemas.microsoft.com/office/drawing/2014/main" id="{CA031297-5851-4EF8-A62A-F5658D024A58}"/>
                    </a:ext>
                  </a:extLst>
                </p:cNvPr>
                <p:cNvSpPr/>
                <p:nvPr/>
              </p:nvSpPr>
              <p:spPr>
                <a:xfrm>
                  <a:off x="5334709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Freeform: Shape 1656">
                  <a:extLst>
                    <a:ext uri="{FF2B5EF4-FFF2-40B4-BE49-F238E27FC236}">
                      <a16:creationId xmlns:a16="http://schemas.microsoft.com/office/drawing/2014/main" id="{C3382A04-3B98-40E1-8EBC-D3366B2F5AAB}"/>
                    </a:ext>
                  </a:extLst>
                </p:cNvPr>
                <p:cNvSpPr/>
                <p:nvPr/>
              </p:nvSpPr>
              <p:spPr>
                <a:xfrm>
                  <a:off x="5536750" y="3376942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Freeform: Shape 1657">
                  <a:extLst>
                    <a:ext uri="{FF2B5EF4-FFF2-40B4-BE49-F238E27FC236}">
                      <a16:creationId xmlns:a16="http://schemas.microsoft.com/office/drawing/2014/main" id="{F4B631DA-C3FB-40F2-B6ED-268E02BC2D38}"/>
                    </a:ext>
                  </a:extLst>
                </p:cNvPr>
                <p:cNvSpPr/>
                <p:nvPr/>
              </p:nvSpPr>
              <p:spPr>
                <a:xfrm>
                  <a:off x="5334709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Freeform: Shape 1658">
                  <a:extLst>
                    <a:ext uri="{FF2B5EF4-FFF2-40B4-BE49-F238E27FC236}">
                      <a16:creationId xmlns:a16="http://schemas.microsoft.com/office/drawing/2014/main" id="{E7E8AFE0-8DEF-40DB-B81E-1203D7EE80AE}"/>
                    </a:ext>
                  </a:extLst>
                </p:cNvPr>
                <p:cNvSpPr/>
                <p:nvPr/>
              </p:nvSpPr>
              <p:spPr>
                <a:xfrm>
                  <a:off x="5570159" y="2366369"/>
                  <a:ext cx="128860" cy="91931"/>
                </a:xfrm>
                <a:custGeom>
                  <a:avLst/>
                  <a:gdLst>
                    <a:gd name="connsiteX0" fmla="*/ 128861 w 128860"/>
                    <a:gd name="connsiteY0" fmla="*/ 91932 h 91931"/>
                    <a:gd name="connsiteX1" fmla="*/ 128861 w 128860"/>
                    <a:gd name="connsiteY1" fmla="*/ 18752 h 91931"/>
                    <a:gd name="connsiteX2" fmla="*/ 0 w 128860"/>
                    <a:gd name="connsiteY2" fmla="*/ 4434 h 91931"/>
                    <a:gd name="connsiteX3" fmla="*/ 3182 w 128860"/>
                    <a:gd name="connsiteY3" fmla="*/ 72842 h 91931"/>
                    <a:gd name="connsiteX4" fmla="*/ 128861 w 128860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0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FFDCCB18-CE19-49F9-90C2-EDE1E4DAC5D3}"/>
                  </a:ext>
                </a:extLst>
              </p:cNvPr>
              <p:cNvSpPr/>
              <p:nvPr/>
            </p:nvSpPr>
            <p:spPr>
              <a:xfrm>
                <a:off x="5376072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CD76E331-AB31-4AA5-AE59-8BA272088875}"/>
                  </a:ext>
                </a:extLst>
              </p:cNvPr>
              <p:cNvSpPr/>
              <p:nvPr/>
            </p:nvSpPr>
            <p:spPr>
              <a:xfrm>
                <a:off x="5387208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6D99EECB-BC8C-4972-9D81-666FF93B7D3C}"/>
                  </a:ext>
                </a:extLst>
              </p:cNvPr>
              <p:cNvSpPr/>
              <p:nvPr/>
            </p:nvSpPr>
            <p:spPr>
              <a:xfrm>
                <a:off x="5544705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5A92D0D5-88E3-4674-88CB-B909733E55D6}"/>
                  </a:ext>
                </a:extLst>
              </p:cNvPr>
              <p:cNvSpPr/>
              <p:nvPr/>
            </p:nvSpPr>
            <p:spPr>
              <a:xfrm>
                <a:off x="5326754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84" name="Graphic 378">
              <a:extLst>
                <a:ext uri="{FF2B5EF4-FFF2-40B4-BE49-F238E27FC236}">
                  <a16:creationId xmlns:a16="http://schemas.microsoft.com/office/drawing/2014/main" id="{396E1E0B-F9A1-4D0C-A778-F78CAB58C6D6}"/>
                </a:ext>
              </a:extLst>
            </p:cNvPr>
            <p:cNvGrpSpPr/>
            <p:nvPr/>
          </p:nvGrpSpPr>
          <p:grpSpPr>
            <a:xfrm>
              <a:off x="3504920" y="2297493"/>
              <a:ext cx="2219553" cy="1633153"/>
              <a:chOff x="3504920" y="2297493"/>
              <a:chExt cx="2219553" cy="1633153"/>
            </a:xfrm>
          </p:grpSpPr>
          <p:grpSp>
            <p:nvGrpSpPr>
              <p:cNvPr id="3585" name="Graphic 378">
                <a:extLst>
                  <a:ext uri="{FF2B5EF4-FFF2-40B4-BE49-F238E27FC236}">
                    <a16:creationId xmlns:a16="http://schemas.microsoft.com/office/drawing/2014/main" id="{D89AED40-FD9B-4BD5-9030-B22A3CBEF9B4}"/>
                  </a:ext>
                </a:extLst>
              </p:cNvPr>
              <p:cNvGrpSpPr/>
              <p:nvPr/>
            </p:nvGrpSpPr>
            <p:grpSpPr>
              <a:xfrm>
                <a:off x="3511563" y="2297493"/>
                <a:ext cx="2212910" cy="1633153"/>
                <a:chOff x="3511563" y="2297493"/>
                <a:chExt cx="2212910" cy="1633153"/>
              </a:xfrm>
            </p:grpSpPr>
            <p:sp>
              <p:nvSpPr>
                <p:cNvPr id="3586" name="Freeform: Shape 3585">
                  <a:extLst>
                    <a:ext uri="{FF2B5EF4-FFF2-40B4-BE49-F238E27FC236}">
                      <a16:creationId xmlns:a16="http://schemas.microsoft.com/office/drawing/2014/main" id="{C5C774D5-9D6E-4B1C-9B58-E3E7F7EB4103}"/>
                    </a:ext>
                  </a:extLst>
                </p:cNvPr>
                <p:cNvSpPr/>
                <p:nvPr/>
              </p:nvSpPr>
              <p:spPr>
                <a:xfrm>
                  <a:off x="4163823" y="3651459"/>
                  <a:ext cx="1019752" cy="279187"/>
                </a:xfrm>
                <a:custGeom>
                  <a:avLst/>
                  <a:gdLst>
                    <a:gd name="connsiteX0" fmla="*/ 0 w 1019752"/>
                    <a:gd name="connsiteY0" fmla="*/ 111361 h 279187"/>
                    <a:gd name="connsiteX1" fmla="*/ 85907 w 1019752"/>
                    <a:gd name="connsiteY1" fmla="*/ 267267 h 279187"/>
                    <a:gd name="connsiteX2" fmla="*/ 863847 w 1019752"/>
                    <a:gd name="connsiteY2" fmla="*/ 273631 h 279187"/>
                    <a:gd name="connsiteX3" fmla="*/ 1019753 w 1019752"/>
                    <a:gd name="connsiteY3" fmla="*/ 0 h 279187"/>
                    <a:gd name="connsiteX4" fmla="*/ 0 w 1019752"/>
                    <a:gd name="connsiteY4" fmla="*/ 111361 h 27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752" h="279187">
                      <a:moveTo>
                        <a:pt x="0" y="111361"/>
                      </a:moveTo>
                      <a:cubicBezTo>
                        <a:pt x="31818" y="168633"/>
                        <a:pt x="60453" y="221132"/>
                        <a:pt x="85907" y="267267"/>
                      </a:cubicBezTo>
                      <a:cubicBezTo>
                        <a:pt x="327721" y="270449"/>
                        <a:pt x="574307" y="287948"/>
                        <a:pt x="863847" y="273631"/>
                      </a:cubicBezTo>
                      <a:cubicBezTo>
                        <a:pt x="906800" y="197269"/>
                        <a:pt x="960890" y="103407"/>
                        <a:pt x="1019753" y="0"/>
                      </a:cubicBezTo>
                      <a:cubicBezTo>
                        <a:pt x="690441" y="92271"/>
                        <a:pt x="343630" y="130452"/>
                        <a:pt x="0" y="11136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7" name="Freeform: Shape 3586">
                  <a:extLst>
                    <a:ext uri="{FF2B5EF4-FFF2-40B4-BE49-F238E27FC236}">
                      <a16:creationId xmlns:a16="http://schemas.microsoft.com/office/drawing/2014/main" id="{A52DB648-34BB-4331-B059-6E24FEAEE3E1}"/>
                    </a:ext>
                  </a:extLst>
                </p:cNvPr>
                <p:cNvSpPr/>
                <p:nvPr/>
              </p:nvSpPr>
              <p:spPr>
                <a:xfrm>
                  <a:off x="3511563" y="2297493"/>
                  <a:ext cx="2212910" cy="1470107"/>
                </a:xfrm>
                <a:custGeom>
                  <a:avLst/>
                  <a:gdLst>
                    <a:gd name="connsiteX0" fmla="*/ 2198593 w 2212910"/>
                    <a:gd name="connsiteY0" fmla="*/ 16038 h 1470107"/>
                    <a:gd name="connsiteX1" fmla="*/ 0 w 2212910"/>
                    <a:gd name="connsiteY1" fmla="*/ 14447 h 1470107"/>
                    <a:gd name="connsiteX2" fmla="*/ 0 w 2212910"/>
                    <a:gd name="connsiteY2" fmla="*/ 289669 h 1470107"/>
                    <a:gd name="connsiteX3" fmla="*/ 653851 w 2212910"/>
                    <a:gd name="connsiteY3" fmla="*/ 1465327 h 1470107"/>
                    <a:gd name="connsiteX4" fmla="*/ 1675194 w 2212910"/>
                    <a:gd name="connsiteY4" fmla="*/ 1352375 h 1470107"/>
                    <a:gd name="connsiteX5" fmla="*/ 2212911 w 2212910"/>
                    <a:gd name="connsiteY5" fmla="*/ 424893 h 1470107"/>
                    <a:gd name="connsiteX6" fmla="*/ 2198593 w 2212910"/>
                    <a:gd name="connsiteY6" fmla="*/ 16038 h 1470107"/>
                    <a:gd name="connsiteX7" fmla="*/ 1137478 w 2212910"/>
                    <a:gd name="connsiteY7" fmla="*/ 515573 h 1470107"/>
                    <a:gd name="connsiteX8" fmla="*/ 407265 w 2212910"/>
                    <a:gd name="connsiteY8" fmla="*/ 159217 h 1470107"/>
                    <a:gd name="connsiteX9" fmla="*/ 1867691 w 2212910"/>
                    <a:gd name="connsiteY9" fmla="*/ 159217 h 1470107"/>
                    <a:gd name="connsiteX10" fmla="*/ 1137478 w 2212910"/>
                    <a:gd name="connsiteY10" fmla="*/ 515573 h 1470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2910" h="1470107">
                      <a:moveTo>
                        <a:pt x="2198593" y="16038"/>
                      </a:moveTo>
                      <a:cubicBezTo>
                        <a:pt x="2198593" y="16038"/>
                        <a:pt x="1077024" y="-18962"/>
                        <a:pt x="0" y="14447"/>
                      </a:cubicBezTo>
                      <a:cubicBezTo>
                        <a:pt x="0" y="14447"/>
                        <a:pt x="4773" y="167171"/>
                        <a:pt x="0" y="289669"/>
                      </a:cubicBezTo>
                      <a:cubicBezTo>
                        <a:pt x="122498" y="512391"/>
                        <a:pt x="442264" y="1086698"/>
                        <a:pt x="653851" y="1465327"/>
                      </a:cubicBezTo>
                      <a:cubicBezTo>
                        <a:pt x="997480" y="1484418"/>
                        <a:pt x="1344292" y="1446237"/>
                        <a:pt x="1675194" y="1352375"/>
                      </a:cubicBezTo>
                      <a:cubicBezTo>
                        <a:pt x="1853373" y="1045335"/>
                        <a:pt x="2082459" y="660343"/>
                        <a:pt x="2212911" y="424893"/>
                      </a:cubicBezTo>
                      <a:cubicBezTo>
                        <a:pt x="2211320" y="256260"/>
                        <a:pt x="2208138" y="108308"/>
                        <a:pt x="2198593" y="16038"/>
                      </a:cubicBezTo>
                      <a:close/>
                      <a:moveTo>
                        <a:pt x="1137478" y="515573"/>
                      </a:moveTo>
                      <a:cubicBezTo>
                        <a:pt x="569534" y="531482"/>
                        <a:pt x="407265" y="159217"/>
                        <a:pt x="407265" y="159217"/>
                      </a:cubicBezTo>
                      <a:lnTo>
                        <a:pt x="1867691" y="159217"/>
                      </a:lnTo>
                      <a:cubicBezTo>
                        <a:pt x="1867691" y="160807"/>
                        <a:pt x="1705421" y="501255"/>
                        <a:pt x="1137478" y="515573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88" name="Graphic 378">
                <a:extLst>
                  <a:ext uri="{FF2B5EF4-FFF2-40B4-BE49-F238E27FC236}">
                    <a16:creationId xmlns:a16="http://schemas.microsoft.com/office/drawing/2014/main" id="{57F62F66-070D-481A-B6DC-AED70CBCBE3B}"/>
                  </a:ext>
                </a:extLst>
              </p:cNvPr>
              <p:cNvGrpSpPr/>
              <p:nvPr/>
            </p:nvGrpSpPr>
            <p:grpSpPr>
              <a:xfrm>
                <a:off x="3504920" y="2585571"/>
                <a:ext cx="2219553" cy="1337927"/>
                <a:chOff x="3504920" y="2585571"/>
                <a:chExt cx="2219553" cy="1337927"/>
              </a:xfrm>
            </p:grpSpPr>
            <p:sp>
              <p:nvSpPr>
                <p:cNvPr id="3589" name="Freeform: Shape 3588">
                  <a:extLst>
                    <a:ext uri="{FF2B5EF4-FFF2-40B4-BE49-F238E27FC236}">
                      <a16:creationId xmlns:a16="http://schemas.microsoft.com/office/drawing/2014/main" id="{6BBBFB11-9442-487C-9A85-28FD032BF8D9}"/>
                    </a:ext>
                  </a:extLst>
                </p:cNvPr>
                <p:cNvSpPr/>
                <p:nvPr/>
              </p:nvSpPr>
              <p:spPr>
                <a:xfrm>
                  <a:off x="3532244" y="3662595"/>
                  <a:ext cx="563170" cy="252949"/>
                </a:xfrm>
                <a:custGeom>
                  <a:avLst/>
                  <a:gdLst>
                    <a:gd name="connsiteX0" fmla="*/ 22272 w 563170"/>
                    <a:gd name="connsiteY0" fmla="*/ 230677 h 252949"/>
                    <a:gd name="connsiteX1" fmla="*/ 563171 w 563170"/>
                    <a:gd name="connsiteY1" fmla="*/ 252949 h 252949"/>
                    <a:gd name="connsiteX2" fmla="*/ 470900 w 563170"/>
                    <a:gd name="connsiteY2" fmla="*/ 87498 h 252949"/>
                    <a:gd name="connsiteX3" fmla="*/ 0 w 563170"/>
                    <a:gd name="connsiteY3" fmla="*/ 0 h 252949"/>
                    <a:gd name="connsiteX4" fmla="*/ 22272 w 563170"/>
                    <a:gd name="connsiteY4" fmla="*/ 230677 h 252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3170" h="252949">
                      <a:moveTo>
                        <a:pt x="22272" y="230677"/>
                      </a:moveTo>
                      <a:cubicBezTo>
                        <a:pt x="22272" y="230677"/>
                        <a:pt x="240223" y="246586"/>
                        <a:pt x="563171" y="252949"/>
                      </a:cubicBezTo>
                      <a:cubicBezTo>
                        <a:pt x="534535" y="202042"/>
                        <a:pt x="504308" y="146361"/>
                        <a:pt x="470900" y="87498"/>
                      </a:cubicBezTo>
                      <a:cubicBezTo>
                        <a:pt x="311812" y="69999"/>
                        <a:pt x="154315" y="41363"/>
                        <a:pt x="0" y="0"/>
                      </a:cubicBezTo>
                      <a:cubicBezTo>
                        <a:pt x="4773" y="76362"/>
                        <a:pt x="12727" y="154315"/>
                        <a:pt x="22272" y="230677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0" name="Freeform: Shape 3589">
                  <a:extLst>
                    <a:ext uri="{FF2B5EF4-FFF2-40B4-BE49-F238E27FC236}">
                      <a16:creationId xmlns:a16="http://schemas.microsoft.com/office/drawing/2014/main" id="{69F62821-4874-459E-AA05-794D9F359211}"/>
                    </a:ext>
                  </a:extLst>
                </p:cNvPr>
                <p:cNvSpPr/>
                <p:nvPr/>
              </p:nvSpPr>
              <p:spPr>
                <a:xfrm>
                  <a:off x="3504920" y="2854429"/>
                  <a:ext cx="496633" cy="895663"/>
                </a:xfrm>
                <a:custGeom>
                  <a:avLst/>
                  <a:gdLst>
                    <a:gd name="connsiteX0" fmla="*/ 25734 w 496633"/>
                    <a:gd name="connsiteY0" fmla="*/ 808166 h 895663"/>
                    <a:gd name="connsiteX1" fmla="*/ 496633 w 496633"/>
                    <a:gd name="connsiteY1" fmla="*/ 895664 h 895663"/>
                    <a:gd name="connsiteX2" fmla="*/ 279 w 496633"/>
                    <a:gd name="connsiteY2" fmla="*/ 0 h 895663"/>
                    <a:gd name="connsiteX3" fmla="*/ 25734 w 496633"/>
                    <a:gd name="connsiteY3" fmla="*/ 808166 h 89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6633" h="895663">
                      <a:moveTo>
                        <a:pt x="25734" y="808166"/>
                      </a:moveTo>
                      <a:cubicBezTo>
                        <a:pt x="180049" y="849529"/>
                        <a:pt x="337546" y="878164"/>
                        <a:pt x="496633" y="895664"/>
                      </a:cubicBezTo>
                      <a:cubicBezTo>
                        <a:pt x="335955" y="604534"/>
                        <a:pt x="133913" y="241813"/>
                        <a:pt x="279" y="0"/>
                      </a:cubicBezTo>
                      <a:cubicBezTo>
                        <a:pt x="-1311" y="229086"/>
                        <a:pt x="3461" y="518626"/>
                        <a:pt x="25734" y="808166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3" name="Freeform: Shape 3592">
                  <a:extLst>
                    <a:ext uri="{FF2B5EF4-FFF2-40B4-BE49-F238E27FC236}">
                      <a16:creationId xmlns:a16="http://schemas.microsoft.com/office/drawing/2014/main" id="{C3ED9651-E373-4F23-887D-B799B5CE1E0F}"/>
                    </a:ext>
                  </a:extLst>
                </p:cNvPr>
                <p:cNvSpPr/>
                <p:nvPr/>
              </p:nvSpPr>
              <p:spPr>
                <a:xfrm>
                  <a:off x="4004735" y="3750093"/>
                  <a:ext cx="246586" cy="168633"/>
                </a:xfrm>
                <a:custGeom>
                  <a:avLst/>
                  <a:gdLst>
                    <a:gd name="connsiteX0" fmla="*/ 90680 w 246586"/>
                    <a:gd name="connsiteY0" fmla="*/ 165451 h 168633"/>
                    <a:gd name="connsiteX1" fmla="*/ 246586 w 246586"/>
                    <a:gd name="connsiteY1" fmla="*/ 168633 h 168633"/>
                    <a:gd name="connsiteX2" fmla="*/ 160679 w 246586"/>
                    <a:gd name="connsiteY2" fmla="*/ 12727 h 168633"/>
                    <a:gd name="connsiteX3" fmla="*/ 0 w 246586"/>
                    <a:gd name="connsiteY3" fmla="*/ 0 h 168633"/>
                    <a:gd name="connsiteX4" fmla="*/ 90680 w 246586"/>
                    <a:gd name="connsiteY4" fmla="*/ 165451 h 168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86" h="168633">
                      <a:moveTo>
                        <a:pt x="90680" y="165451"/>
                      </a:moveTo>
                      <a:cubicBezTo>
                        <a:pt x="139997" y="167042"/>
                        <a:pt x="192496" y="167042"/>
                        <a:pt x="246586" y="168633"/>
                      </a:cubicBezTo>
                      <a:cubicBezTo>
                        <a:pt x="221132" y="122498"/>
                        <a:pt x="190905" y="69999"/>
                        <a:pt x="160679" y="12727"/>
                      </a:cubicBezTo>
                      <a:cubicBezTo>
                        <a:pt x="106589" y="9545"/>
                        <a:pt x="52499" y="4773"/>
                        <a:pt x="0" y="0"/>
                      </a:cubicBezTo>
                      <a:cubicBezTo>
                        <a:pt x="31818" y="58863"/>
                        <a:pt x="62044" y="114543"/>
                        <a:pt x="90680" y="1654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4" name="Freeform: Shape 3593">
                  <a:extLst>
                    <a:ext uri="{FF2B5EF4-FFF2-40B4-BE49-F238E27FC236}">
                      <a16:creationId xmlns:a16="http://schemas.microsoft.com/office/drawing/2014/main" id="{E1645D41-B57D-4A67-9871-E8CE22EFCA5E}"/>
                    </a:ext>
                  </a:extLst>
                </p:cNvPr>
                <p:cNvSpPr/>
                <p:nvPr/>
              </p:nvSpPr>
              <p:spPr>
                <a:xfrm>
                  <a:off x="3505200" y="2585571"/>
                  <a:ext cx="658623" cy="1175658"/>
                </a:xfrm>
                <a:custGeom>
                  <a:avLst/>
                  <a:gdLst>
                    <a:gd name="connsiteX0" fmla="*/ 0 w 658623"/>
                    <a:gd name="connsiteY0" fmla="*/ 268858 h 1175658"/>
                    <a:gd name="connsiteX1" fmla="*/ 497945 w 658623"/>
                    <a:gd name="connsiteY1" fmla="*/ 1162931 h 1175658"/>
                    <a:gd name="connsiteX2" fmla="*/ 658623 w 658623"/>
                    <a:gd name="connsiteY2" fmla="*/ 1175659 h 1175658"/>
                    <a:gd name="connsiteX3" fmla="*/ 4773 w 658623"/>
                    <a:gd name="connsiteY3" fmla="*/ 0 h 1175658"/>
                    <a:gd name="connsiteX4" fmla="*/ 0 w 658623"/>
                    <a:gd name="connsiteY4" fmla="*/ 268858 h 1175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623" h="1175658">
                      <a:moveTo>
                        <a:pt x="0" y="268858"/>
                      </a:moveTo>
                      <a:cubicBezTo>
                        <a:pt x="133634" y="510672"/>
                        <a:pt x="335675" y="873392"/>
                        <a:pt x="497945" y="1162931"/>
                      </a:cubicBezTo>
                      <a:cubicBezTo>
                        <a:pt x="552035" y="1169295"/>
                        <a:pt x="606124" y="1172477"/>
                        <a:pt x="658623" y="1175659"/>
                      </a:cubicBezTo>
                      <a:cubicBezTo>
                        <a:pt x="448628" y="797030"/>
                        <a:pt x="128861" y="222723"/>
                        <a:pt x="4773" y="0"/>
                      </a:cubicBezTo>
                      <a:cubicBezTo>
                        <a:pt x="3182" y="74771"/>
                        <a:pt x="1591" y="165451"/>
                        <a:pt x="0" y="2688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5" name="Freeform: Shape 3594">
                  <a:extLst>
                    <a:ext uri="{FF2B5EF4-FFF2-40B4-BE49-F238E27FC236}">
                      <a16:creationId xmlns:a16="http://schemas.microsoft.com/office/drawing/2014/main" id="{F0E860B8-F255-414C-9E0E-5E985A1E8AC3}"/>
                    </a:ext>
                  </a:extLst>
                </p:cNvPr>
                <p:cNvSpPr/>
                <p:nvPr/>
              </p:nvSpPr>
              <p:spPr>
                <a:xfrm>
                  <a:off x="5188348" y="3447826"/>
                  <a:ext cx="524989" cy="467717"/>
                </a:xfrm>
                <a:custGeom>
                  <a:avLst/>
                  <a:gdLst>
                    <a:gd name="connsiteX0" fmla="*/ 0 w 524989"/>
                    <a:gd name="connsiteY0" fmla="*/ 467718 h 467717"/>
                    <a:gd name="connsiteX1" fmla="*/ 510672 w 524989"/>
                    <a:gd name="connsiteY1" fmla="*/ 448628 h 467717"/>
                    <a:gd name="connsiteX2" fmla="*/ 524990 w 524989"/>
                    <a:gd name="connsiteY2" fmla="*/ 0 h 467717"/>
                    <a:gd name="connsiteX3" fmla="*/ 189314 w 524989"/>
                    <a:gd name="connsiteY3" fmla="*/ 141588 h 467717"/>
                    <a:gd name="connsiteX4" fmla="*/ 0 w 524989"/>
                    <a:gd name="connsiteY4" fmla="*/ 467718 h 46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989" h="467717">
                      <a:moveTo>
                        <a:pt x="0" y="467718"/>
                      </a:moveTo>
                      <a:cubicBezTo>
                        <a:pt x="160679" y="456582"/>
                        <a:pt x="356357" y="469309"/>
                        <a:pt x="510672" y="448628"/>
                      </a:cubicBezTo>
                      <a:cubicBezTo>
                        <a:pt x="510672" y="448628"/>
                        <a:pt x="518626" y="251359"/>
                        <a:pt x="524990" y="0"/>
                      </a:cubicBezTo>
                      <a:cubicBezTo>
                        <a:pt x="415219" y="54090"/>
                        <a:pt x="303858" y="101816"/>
                        <a:pt x="189314" y="141588"/>
                      </a:cubicBezTo>
                      <a:cubicBezTo>
                        <a:pt x="119316" y="259313"/>
                        <a:pt x="54090" y="372265"/>
                        <a:pt x="0" y="467718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6" name="Freeform: Shape 3595">
                  <a:extLst>
                    <a:ext uri="{FF2B5EF4-FFF2-40B4-BE49-F238E27FC236}">
                      <a16:creationId xmlns:a16="http://schemas.microsoft.com/office/drawing/2014/main" id="{20FF5A63-D2DC-4046-A5E8-A404140FB0E9}"/>
                    </a:ext>
                  </a:extLst>
                </p:cNvPr>
                <p:cNvSpPr/>
                <p:nvPr/>
              </p:nvSpPr>
              <p:spPr>
                <a:xfrm>
                  <a:off x="5377663" y="3002381"/>
                  <a:ext cx="343629" cy="587033"/>
                </a:xfrm>
                <a:custGeom>
                  <a:avLst/>
                  <a:gdLst>
                    <a:gd name="connsiteX0" fmla="*/ 0 w 343629"/>
                    <a:gd name="connsiteY0" fmla="*/ 587034 h 587033"/>
                    <a:gd name="connsiteX1" fmla="*/ 335675 w 343629"/>
                    <a:gd name="connsiteY1" fmla="*/ 445446 h 587033"/>
                    <a:gd name="connsiteX2" fmla="*/ 343630 w 343629"/>
                    <a:gd name="connsiteY2" fmla="*/ 0 h 587033"/>
                    <a:gd name="connsiteX3" fmla="*/ 0 w 343629"/>
                    <a:gd name="connsiteY3" fmla="*/ 587034 h 587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629" h="587033">
                      <a:moveTo>
                        <a:pt x="0" y="587034"/>
                      </a:moveTo>
                      <a:cubicBezTo>
                        <a:pt x="114543" y="547262"/>
                        <a:pt x="227496" y="499536"/>
                        <a:pt x="335675" y="445446"/>
                      </a:cubicBezTo>
                      <a:cubicBezTo>
                        <a:pt x="338857" y="305449"/>
                        <a:pt x="342039" y="149542"/>
                        <a:pt x="343630" y="0"/>
                      </a:cubicBezTo>
                      <a:cubicBezTo>
                        <a:pt x="248177" y="173406"/>
                        <a:pt x="119316" y="388174"/>
                        <a:pt x="0" y="587034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7" name="Freeform: Shape 3596">
                  <a:extLst>
                    <a:ext uri="{FF2B5EF4-FFF2-40B4-BE49-F238E27FC236}">
                      <a16:creationId xmlns:a16="http://schemas.microsoft.com/office/drawing/2014/main" id="{32AB8F4D-DA06-4212-8452-FF570AA4A100}"/>
                    </a:ext>
                  </a:extLst>
                </p:cNvPr>
                <p:cNvSpPr/>
                <p:nvPr/>
              </p:nvSpPr>
              <p:spPr>
                <a:xfrm>
                  <a:off x="5186757" y="2722386"/>
                  <a:ext cx="537716" cy="927481"/>
                </a:xfrm>
                <a:custGeom>
                  <a:avLst/>
                  <a:gdLst>
                    <a:gd name="connsiteX0" fmla="*/ 537717 w 537716"/>
                    <a:gd name="connsiteY0" fmla="*/ 0 h 927481"/>
                    <a:gd name="connsiteX1" fmla="*/ 0 w 537716"/>
                    <a:gd name="connsiteY1" fmla="*/ 927482 h 927481"/>
                    <a:gd name="connsiteX2" fmla="*/ 192496 w 537716"/>
                    <a:gd name="connsiteY2" fmla="*/ 867028 h 927481"/>
                    <a:gd name="connsiteX3" fmla="*/ 536126 w 537716"/>
                    <a:gd name="connsiteY3" fmla="*/ 279994 h 927481"/>
                    <a:gd name="connsiteX4" fmla="*/ 537717 w 537716"/>
                    <a:gd name="connsiteY4" fmla="*/ 0 h 927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7716" h="927481">
                      <a:moveTo>
                        <a:pt x="537717" y="0"/>
                      </a:moveTo>
                      <a:cubicBezTo>
                        <a:pt x="407265" y="235450"/>
                        <a:pt x="178178" y="620442"/>
                        <a:pt x="0" y="927482"/>
                      </a:cubicBezTo>
                      <a:cubicBezTo>
                        <a:pt x="65226" y="909982"/>
                        <a:pt x="128861" y="889301"/>
                        <a:pt x="192496" y="867028"/>
                      </a:cubicBezTo>
                      <a:cubicBezTo>
                        <a:pt x="310221" y="668168"/>
                        <a:pt x="440673" y="453400"/>
                        <a:pt x="536126" y="279994"/>
                      </a:cubicBezTo>
                      <a:cubicBezTo>
                        <a:pt x="537717" y="184542"/>
                        <a:pt x="537717" y="89089"/>
                        <a:pt x="537717" y="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8" name="Freeform: Shape 3597">
                  <a:extLst>
                    <a:ext uri="{FF2B5EF4-FFF2-40B4-BE49-F238E27FC236}">
                      <a16:creationId xmlns:a16="http://schemas.microsoft.com/office/drawing/2014/main" id="{7F79A473-DFCE-423D-A8D3-8CFF77D22C2B}"/>
                    </a:ext>
                  </a:extLst>
                </p:cNvPr>
                <p:cNvSpPr/>
                <p:nvPr/>
              </p:nvSpPr>
              <p:spPr>
                <a:xfrm>
                  <a:off x="5029260" y="3589414"/>
                  <a:ext cx="348402" cy="334084"/>
                </a:xfrm>
                <a:custGeom>
                  <a:avLst/>
                  <a:gdLst>
                    <a:gd name="connsiteX0" fmla="*/ 0 w 348402"/>
                    <a:gd name="connsiteY0" fmla="*/ 334084 h 334084"/>
                    <a:gd name="connsiteX1" fmla="*/ 159088 w 348402"/>
                    <a:gd name="connsiteY1" fmla="*/ 324539 h 334084"/>
                    <a:gd name="connsiteX2" fmla="*/ 348402 w 348402"/>
                    <a:gd name="connsiteY2" fmla="*/ 0 h 334084"/>
                    <a:gd name="connsiteX3" fmla="*/ 155906 w 348402"/>
                    <a:gd name="connsiteY3" fmla="*/ 60454 h 334084"/>
                    <a:gd name="connsiteX4" fmla="*/ 0 w 348402"/>
                    <a:gd name="connsiteY4" fmla="*/ 334084 h 33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02" h="334084">
                      <a:moveTo>
                        <a:pt x="0" y="334084"/>
                      </a:moveTo>
                      <a:cubicBezTo>
                        <a:pt x="52499" y="330903"/>
                        <a:pt x="106589" y="327721"/>
                        <a:pt x="159088" y="324539"/>
                      </a:cubicBezTo>
                      <a:cubicBezTo>
                        <a:pt x="211587" y="229087"/>
                        <a:pt x="278404" y="117725"/>
                        <a:pt x="348402" y="0"/>
                      </a:cubicBezTo>
                      <a:cubicBezTo>
                        <a:pt x="284767" y="22273"/>
                        <a:pt x="221132" y="42954"/>
                        <a:pt x="155906" y="60454"/>
                      </a:cubicBezTo>
                      <a:cubicBezTo>
                        <a:pt x="97044" y="163861"/>
                        <a:pt x="42954" y="257722"/>
                        <a:pt x="0" y="334084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99" name="Graphic 378">
                <a:extLst>
                  <a:ext uri="{FF2B5EF4-FFF2-40B4-BE49-F238E27FC236}">
                    <a16:creationId xmlns:a16="http://schemas.microsoft.com/office/drawing/2014/main" id="{4E1BE71E-AE7A-442E-B882-7D15E132DA32}"/>
                  </a:ext>
                </a:extLst>
              </p:cNvPr>
              <p:cNvGrpSpPr/>
              <p:nvPr/>
            </p:nvGrpSpPr>
            <p:grpSpPr>
              <a:xfrm>
                <a:off x="4044507" y="3027835"/>
                <a:ext cx="1255202" cy="280061"/>
                <a:chOff x="4044507" y="3027835"/>
                <a:chExt cx="1255202" cy="280061"/>
              </a:xfrm>
            </p:grpSpPr>
            <p:sp>
              <p:nvSpPr>
                <p:cNvPr id="3600" name="Freeform: Shape 3599">
                  <a:extLst>
                    <a:ext uri="{FF2B5EF4-FFF2-40B4-BE49-F238E27FC236}">
                      <a16:creationId xmlns:a16="http://schemas.microsoft.com/office/drawing/2014/main" id="{50D46472-26D6-419F-8156-BB49F8A5B481}"/>
                    </a:ext>
                  </a:extLst>
                </p:cNvPr>
                <p:cNvSpPr/>
                <p:nvPr/>
              </p:nvSpPr>
              <p:spPr>
                <a:xfrm>
                  <a:off x="4044507" y="3186923"/>
                  <a:ext cx="240222" cy="120973"/>
                </a:xfrm>
                <a:custGeom>
                  <a:avLst/>
                  <a:gdLst>
                    <a:gd name="connsiteX0" fmla="*/ 240223 w 240222"/>
                    <a:gd name="connsiteY0" fmla="*/ 58863 h 120973"/>
                    <a:gd name="connsiteX1" fmla="*/ 120907 w 240222"/>
                    <a:gd name="connsiteY1" fmla="*/ 120907 h 120973"/>
                    <a:gd name="connsiteX2" fmla="*/ 0 w 240222"/>
                    <a:gd name="connsiteY2" fmla="*/ 62044 h 120973"/>
                    <a:gd name="connsiteX3" fmla="*/ 119316 w 240222"/>
                    <a:gd name="connsiteY3" fmla="*/ 0 h 120973"/>
                    <a:gd name="connsiteX4" fmla="*/ 240223 w 240222"/>
                    <a:gd name="connsiteY4" fmla="*/ 58863 h 120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73">
                      <a:moveTo>
                        <a:pt x="240223" y="58863"/>
                      </a:moveTo>
                      <a:cubicBezTo>
                        <a:pt x="240223" y="92271"/>
                        <a:pt x="187724" y="119316"/>
                        <a:pt x="120907" y="120907"/>
                      </a:cubicBezTo>
                      <a:cubicBezTo>
                        <a:pt x="54090" y="122498"/>
                        <a:pt x="0" y="95453"/>
                        <a:pt x="0" y="62044"/>
                      </a:cubicBezTo>
                      <a:cubicBezTo>
                        <a:pt x="0" y="28636"/>
                        <a:pt x="52499" y="1591"/>
                        <a:pt x="119316" y="0"/>
                      </a:cubicBezTo>
                      <a:cubicBezTo>
                        <a:pt x="184542" y="0"/>
                        <a:pt x="238632" y="25454"/>
                        <a:pt x="240223" y="58863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1" name="Freeform: Shape 3600">
                  <a:extLst>
                    <a:ext uri="{FF2B5EF4-FFF2-40B4-BE49-F238E27FC236}">
                      <a16:creationId xmlns:a16="http://schemas.microsoft.com/office/drawing/2014/main" id="{B225A1B8-4D9C-4232-860B-8A5F6F674578}"/>
                    </a:ext>
                  </a:extLst>
                </p:cNvPr>
                <p:cNvSpPr/>
                <p:nvPr/>
              </p:nvSpPr>
              <p:spPr>
                <a:xfrm>
                  <a:off x="5059487" y="3175786"/>
                  <a:ext cx="240222" cy="120906"/>
                </a:xfrm>
                <a:custGeom>
                  <a:avLst/>
                  <a:gdLst>
                    <a:gd name="connsiteX0" fmla="*/ 0 w 240222"/>
                    <a:gd name="connsiteY0" fmla="*/ 62045 h 120906"/>
                    <a:gd name="connsiteX1" fmla="*/ 120907 w 240222"/>
                    <a:gd name="connsiteY1" fmla="*/ 120907 h 120906"/>
                    <a:gd name="connsiteX2" fmla="*/ 240223 w 240222"/>
                    <a:gd name="connsiteY2" fmla="*/ 58863 h 120906"/>
                    <a:gd name="connsiteX3" fmla="*/ 119316 w 240222"/>
                    <a:gd name="connsiteY3" fmla="*/ 0 h 120906"/>
                    <a:gd name="connsiteX4" fmla="*/ 0 w 240222"/>
                    <a:gd name="connsiteY4" fmla="*/ 62045 h 12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06">
                      <a:moveTo>
                        <a:pt x="0" y="62045"/>
                      </a:moveTo>
                      <a:cubicBezTo>
                        <a:pt x="0" y="95453"/>
                        <a:pt x="54090" y="120907"/>
                        <a:pt x="120907" y="120907"/>
                      </a:cubicBezTo>
                      <a:cubicBezTo>
                        <a:pt x="187724" y="119316"/>
                        <a:pt x="240223" y="92271"/>
                        <a:pt x="240223" y="58863"/>
                      </a:cubicBezTo>
                      <a:cubicBezTo>
                        <a:pt x="240223" y="25454"/>
                        <a:pt x="186133" y="0"/>
                        <a:pt x="119316" y="0"/>
                      </a:cubicBezTo>
                      <a:cubicBezTo>
                        <a:pt x="52499" y="1591"/>
                        <a:pt x="0" y="30227"/>
                        <a:pt x="0" y="620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2" name="Freeform: Shape 3601">
                  <a:extLst>
                    <a:ext uri="{FF2B5EF4-FFF2-40B4-BE49-F238E27FC236}">
                      <a16:creationId xmlns:a16="http://schemas.microsoft.com/office/drawing/2014/main" id="{D48D437A-E995-4627-93BB-65EBB1943902}"/>
                    </a:ext>
                  </a:extLst>
                </p:cNvPr>
                <p:cNvSpPr/>
                <p:nvPr/>
              </p:nvSpPr>
              <p:spPr>
                <a:xfrm>
                  <a:off x="4147914" y="3040562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2043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3" name="Freeform: Shape 3602">
                  <a:extLst>
                    <a:ext uri="{FF2B5EF4-FFF2-40B4-BE49-F238E27FC236}">
                      <a16:creationId xmlns:a16="http://schemas.microsoft.com/office/drawing/2014/main" id="{149163C6-0EED-4390-A39F-BD89B5B3D9B7}"/>
                    </a:ext>
                  </a:extLst>
                </p:cNvPr>
                <p:cNvSpPr/>
                <p:nvPr/>
              </p:nvSpPr>
              <p:spPr>
                <a:xfrm>
                  <a:off x="5043578" y="3027835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0452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4" name="Freeform: Shape 3603">
                  <a:extLst>
                    <a:ext uri="{FF2B5EF4-FFF2-40B4-BE49-F238E27FC236}">
                      <a16:creationId xmlns:a16="http://schemas.microsoft.com/office/drawing/2014/main" id="{3A9A3E6C-DD11-4343-9FEF-1D6B43715598}"/>
                    </a:ext>
                  </a:extLst>
                </p:cNvPr>
                <p:cNvSpPr/>
                <p:nvPr/>
              </p:nvSpPr>
              <p:spPr>
                <a:xfrm>
                  <a:off x="4352123" y="3080032"/>
                  <a:ext cx="629347" cy="140298"/>
                </a:xfrm>
                <a:custGeom>
                  <a:avLst/>
                  <a:gdLst>
                    <a:gd name="connsiteX0" fmla="*/ 66241 w 629347"/>
                    <a:gd name="connsiteY0" fmla="*/ 130753 h 140298"/>
                    <a:gd name="connsiteX1" fmla="*/ 21696 w 629347"/>
                    <a:gd name="connsiteY1" fmla="*/ 100527 h 140298"/>
                    <a:gd name="connsiteX2" fmla="*/ 1015 w 629347"/>
                    <a:gd name="connsiteY2" fmla="*/ 22574 h 140298"/>
                    <a:gd name="connsiteX3" fmla="*/ 20105 w 629347"/>
                    <a:gd name="connsiteY3" fmla="*/ 9847 h 140298"/>
                    <a:gd name="connsiteX4" fmla="*/ 32832 w 629347"/>
                    <a:gd name="connsiteY4" fmla="*/ 28937 h 140298"/>
                    <a:gd name="connsiteX5" fmla="*/ 47150 w 629347"/>
                    <a:gd name="connsiteY5" fmla="*/ 79845 h 140298"/>
                    <a:gd name="connsiteX6" fmla="*/ 133057 w 629347"/>
                    <a:gd name="connsiteY6" fmla="*/ 106890 h 140298"/>
                    <a:gd name="connsiteX7" fmla="*/ 349417 w 629347"/>
                    <a:gd name="connsiteY7" fmla="*/ 103708 h 140298"/>
                    <a:gd name="connsiteX8" fmla="*/ 351008 w 629347"/>
                    <a:gd name="connsiteY8" fmla="*/ 103708 h 140298"/>
                    <a:gd name="connsiteX9" fmla="*/ 497368 w 629347"/>
                    <a:gd name="connsiteY9" fmla="*/ 102118 h 140298"/>
                    <a:gd name="connsiteX10" fmla="*/ 581685 w 629347"/>
                    <a:gd name="connsiteY10" fmla="*/ 71891 h 140298"/>
                    <a:gd name="connsiteX11" fmla="*/ 594412 w 629347"/>
                    <a:gd name="connsiteY11" fmla="*/ 20983 h 140298"/>
                    <a:gd name="connsiteX12" fmla="*/ 607139 w 629347"/>
                    <a:gd name="connsiteY12" fmla="*/ 302 h 140298"/>
                    <a:gd name="connsiteX13" fmla="*/ 627820 w 629347"/>
                    <a:gd name="connsiteY13" fmla="*/ 13029 h 140298"/>
                    <a:gd name="connsiteX14" fmla="*/ 608730 w 629347"/>
                    <a:gd name="connsiteY14" fmla="*/ 92572 h 140298"/>
                    <a:gd name="connsiteX15" fmla="*/ 497368 w 629347"/>
                    <a:gd name="connsiteY15" fmla="*/ 135526 h 140298"/>
                    <a:gd name="connsiteX16" fmla="*/ 282600 w 629347"/>
                    <a:gd name="connsiteY16" fmla="*/ 138708 h 140298"/>
                    <a:gd name="connsiteX17" fmla="*/ 282600 w 629347"/>
                    <a:gd name="connsiteY17" fmla="*/ 138708 h 140298"/>
                    <a:gd name="connsiteX18" fmla="*/ 134648 w 629347"/>
                    <a:gd name="connsiteY18" fmla="*/ 140299 h 140298"/>
                    <a:gd name="connsiteX19" fmla="*/ 66241 w 629347"/>
                    <a:gd name="connsiteY19" fmla="*/ 130753 h 14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29347" h="140298">
                      <a:moveTo>
                        <a:pt x="66241" y="130753"/>
                      </a:moveTo>
                      <a:cubicBezTo>
                        <a:pt x="47150" y="124390"/>
                        <a:pt x="32832" y="114845"/>
                        <a:pt x="21696" y="100527"/>
                      </a:cubicBezTo>
                      <a:cubicBezTo>
                        <a:pt x="-6940" y="67118"/>
                        <a:pt x="1015" y="24165"/>
                        <a:pt x="1015" y="22574"/>
                      </a:cubicBezTo>
                      <a:cubicBezTo>
                        <a:pt x="2606" y="13029"/>
                        <a:pt x="12151" y="6665"/>
                        <a:pt x="20105" y="9847"/>
                      </a:cubicBezTo>
                      <a:cubicBezTo>
                        <a:pt x="29650" y="11438"/>
                        <a:pt x="36014" y="20983"/>
                        <a:pt x="32832" y="28937"/>
                      </a:cubicBezTo>
                      <a:cubicBezTo>
                        <a:pt x="32832" y="28937"/>
                        <a:pt x="28060" y="57573"/>
                        <a:pt x="47150" y="79845"/>
                      </a:cubicBezTo>
                      <a:cubicBezTo>
                        <a:pt x="63059" y="98936"/>
                        <a:pt x="91695" y="108481"/>
                        <a:pt x="133057" y="106890"/>
                      </a:cubicBezTo>
                      <a:lnTo>
                        <a:pt x="349417" y="103708"/>
                      </a:lnTo>
                      <a:cubicBezTo>
                        <a:pt x="349417" y="103708"/>
                        <a:pt x="349417" y="103708"/>
                        <a:pt x="351008" y="103708"/>
                      </a:cubicBezTo>
                      <a:lnTo>
                        <a:pt x="497368" y="102118"/>
                      </a:lnTo>
                      <a:cubicBezTo>
                        <a:pt x="538731" y="102118"/>
                        <a:pt x="567367" y="90981"/>
                        <a:pt x="581685" y="71891"/>
                      </a:cubicBezTo>
                      <a:cubicBezTo>
                        <a:pt x="599185" y="49619"/>
                        <a:pt x="594412" y="20983"/>
                        <a:pt x="594412" y="20983"/>
                      </a:cubicBezTo>
                      <a:cubicBezTo>
                        <a:pt x="592821" y="11438"/>
                        <a:pt x="597594" y="3483"/>
                        <a:pt x="607139" y="302"/>
                      </a:cubicBezTo>
                      <a:cubicBezTo>
                        <a:pt x="616684" y="-1289"/>
                        <a:pt x="624639" y="3483"/>
                        <a:pt x="627820" y="13029"/>
                      </a:cubicBezTo>
                      <a:cubicBezTo>
                        <a:pt x="627820" y="14619"/>
                        <a:pt x="637366" y="57573"/>
                        <a:pt x="608730" y="92572"/>
                      </a:cubicBezTo>
                      <a:cubicBezTo>
                        <a:pt x="586458" y="119617"/>
                        <a:pt x="549867" y="133935"/>
                        <a:pt x="497368" y="135526"/>
                      </a:cubicBezTo>
                      <a:lnTo>
                        <a:pt x="282600" y="138708"/>
                      </a:lnTo>
                      <a:cubicBezTo>
                        <a:pt x="282600" y="138708"/>
                        <a:pt x="282600" y="138708"/>
                        <a:pt x="282600" y="138708"/>
                      </a:cubicBezTo>
                      <a:lnTo>
                        <a:pt x="134648" y="140299"/>
                      </a:lnTo>
                      <a:cubicBezTo>
                        <a:pt x="107603" y="140299"/>
                        <a:pt x="85331" y="137117"/>
                        <a:pt x="66241" y="130753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05" name="Graphic 378">
            <a:extLst>
              <a:ext uri="{FF2B5EF4-FFF2-40B4-BE49-F238E27FC236}">
                <a16:creationId xmlns:a16="http://schemas.microsoft.com/office/drawing/2014/main" id="{46E7136A-B9D1-44F1-A387-154491AFF8F1}"/>
              </a:ext>
            </a:extLst>
          </p:cNvPr>
          <p:cNvGrpSpPr/>
          <p:nvPr/>
        </p:nvGrpSpPr>
        <p:grpSpPr>
          <a:xfrm>
            <a:off x="6033498" y="176957"/>
            <a:ext cx="2184906" cy="1341109"/>
            <a:chOff x="5916339" y="-933450"/>
            <a:chExt cx="2184906" cy="1341109"/>
          </a:xfrm>
        </p:grpSpPr>
        <p:grpSp>
          <p:nvGrpSpPr>
            <p:cNvPr id="3606" name="Graphic 378">
              <a:extLst>
                <a:ext uri="{FF2B5EF4-FFF2-40B4-BE49-F238E27FC236}">
                  <a16:creationId xmlns:a16="http://schemas.microsoft.com/office/drawing/2014/main" id="{94DF41BC-EE67-4A77-90B3-8BEC8DEF0EE1}"/>
                </a:ext>
              </a:extLst>
            </p:cNvPr>
            <p:cNvGrpSpPr/>
            <p:nvPr/>
          </p:nvGrpSpPr>
          <p:grpSpPr>
            <a:xfrm>
              <a:off x="6049685" y="-933450"/>
              <a:ext cx="1916095" cy="973617"/>
              <a:chOff x="6049685" y="-933450"/>
              <a:chExt cx="1916095" cy="973617"/>
            </a:xfrm>
          </p:grpSpPr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id="{B67C4889-CC08-471A-A758-7B01BCC88BB5}"/>
                  </a:ext>
                </a:extLst>
              </p:cNvPr>
              <p:cNvSpPr/>
              <p:nvPr/>
            </p:nvSpPr>
            <p:spPr>
              <a:xfrm>
                <a:off x="6281281" y="-667480"/>
                <a:ext cx="1512924" cy="694920"/>
              </a:xfrm>
              <a:custGeom>
                <a:avLst/>
                <a:gdLst>
                  <a:gd name="connsiteX0" fmla="*/ 1218612 w 1512924"/>
                  <a:gd name="connsiteY0" fmla="*/ 106296 h 694920"/>
                  <a:gd name="connsiteX1" fmla="*/ 995890 w 1512924"/>
                  <a:gd name="connsiteY1" fmla="*/ 17207 h 694920"/>
                  <a:gd name="connsiteX2" fmla="*/ 609306 w 1512924"/>
                  <a:gd name="connsiteY2" fmla="*/ 17207 h 694920"/>
                  <a:gd name="connsiteX3" fmla="*/ 0 w 1512924"/>
                  <a:gd name="connsiteY3" fmla="*/ 690148 h 694920"/>
                  <a:gd name="connsiteX4" fmla="*/ 151133 w 1512924"/>
                  <a:gd name="connsiteY4" fmla="*/ 679012 h 694920"/>
                  <a:gd name="connsiteX5" fmla="*/ 286358 w 1512924"/>
                  <a:gd name="connsiteY5" fmla="*/ 268566 h 694920"/>
                  <a:gd name="connsiteX6" fmla="*/ 723849 w 1512924"/>
                  <a:gd name="connsiteY6" fmla="*/ 117432 h 694920"/>
                  <a:gd name="connsiteX7" fmla="*/ 1162932 w 1512924"/>
                  <a:gd name="connsiteY7" fmla="*/ 270157 h 694920"/>
                  <a:gd name="connsiteX8" fmla="*/ 1301338 w 1512924"/>
                  <a:gd name="connsiteY8" fmla="*/ 679012 h 694920"/>
                  <a:gd name="connsiteX9" fmla="*/ 1512925 w 1512924"/>
                  <a:gd name="connsiteY9" fmla="*/ 694921 h 694920"/>
                  <a:gd name="connsiteX10" fmla="*/ 1380882 w 1512924"/>
                  <a:gd name="connsiteY10" fmla="*/ 271747 h 694920"/>
                  <a:gd name="connsiteX11" fmla="*/ 1218612 w 1512924"/>
                  <a:gd name="connsiteY11" fmla="*/ 106296 h 69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2924" h="694920">
                    <a:moveTo>
                      <a:pt x="1218612" y="106296"/>
                    </a:moveTo>
                    <a:cubicBezTo>
                      <a:pt x="1143841" y="76069"/>
                      <a:pt x="1070661" y="31525"/>
                      <a:pt x="995890" y="17207"/>
                    </a:cubicBezTo>
                    <a:cubicBezTo>
                      <a:pt x="862256" y="2889"/>
                      <a:pt x="742940" y="-13020"/>
                      <a:pt x="609306" y="17207"/>
                    </a:cubicBezTo>
                    <a:cubicBezTo>
                      <a:pt x="287949" y="91978"/>
                      <a:pt x="7954" y="360837"/>
                      <a:pt x="0" y="690148"/>
                    </a:cubicBezTo>
                    <a:lnTo>
                      <a:pt x="151133" y="679012"/>
                    </a:lnTo>
                    <a:cubicBezTo>
                      <a:pt x="151133" y="675830"/>
                      <a:pt x="136816" y="429244"/>
                      <a:pt x="286358" y="268566"/>
                    </a:cubicBezTo>
                    <a:cubicBezTo>
                      <a:pt x="380220" y="168340"/>
                      <a:pt x="528171" y="117432"/>
                      <a:pt x="723849" y="117432"/>
                    </a:cubicBezTo>
                    <a:cubicBezTo>
                      <a:pt x="921118" y="117432"/>
                      <a:pt x="1069070" y="168340"/>
                      <a:pt x="1162932" y="270157"/>
                    </a:cubicBezTo>
                    <a:cubicBezTo>
                      <a:pt x="1314065" y="430835"/>
                      <a:pt x="1301338" y="677421"/>
                      <a:pt x="1301338" y="679012"/>
                    </a:cubicBezTo>
                    <a:lnTo>
                      <a:pt x="1512925" y="694921"/>
                    </a:lnTo>
                    <a:cubicBezTo>
                      <a:pt x="1493834" y="546969"/>
                      <a:pt x="1446108" y="402199"/>
                      <a:pt x="1380882" y="271747"/>
                    </a:cubicBezTo>
                    <a:cubicBezTo>
                      <a:pt x="1336337" y="209703"/>
                      <a:pt x="1277475" y="150841"/>
                      <a:pt x="1218612" y="106296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id="{753AA980-F5B6-42BC-A57B-92664F5EEB01}"/>
                  </a:ext>
                </a:extLst>
              </p:cNvPr>
              <p:cNvSpPr/>
              <p:nvPr/>
            </p:nvSpPr>
            <p:spPr>
              <a:xfrm>
                <a:off x="6049685" y="-933450"/>
                <a:ext cx="1916095" cy="973617"/>
              </a:xfrm>
              <a:custGeom>
                <a:avLst/>
                <a:gdLst>
                  <a:gd name="connsiteX0" fmla="*/ 1677704 w 1916095"/>
                  <a:gd name="connsiteY0" fmla="*/ 276813 h 973617"/>
                  <a:gd name="connsiteX1" fmla="*/ 955445 w 1916095"/>
                  <a:gd name="connsiteY1" fmla="*/ 0 h 973617"/>
                  <a:gd name="connsiteX2" fmla="*/ 234778 w 1916095"/>
                  <a:gd name="connsiteY2" fmla="*/ 276813 h 973617"/>
                  <a:gd name="connsiteX3" fmla="*/ 919 w 1916095"/>
                  <a:gd name="connsiteY3" fmla="*/ 973617 h 973617"/>
                  <a:gd name="connsiteX4" fmla="*/ 230005 w 1916095"/>
                  <a:gd name="connsiteY4" fmla="*/ 956117 h 973617"/>
                  <a:gd name="connsiteX5" fmla="*/ 839311 w 1916095"/>
                  <a:gd name="connsiteY5" fmla="*/ 283176 h 973617"/>
                  <a:gd name="connsiteX6" fmla="*/ 1225895 w 1916095"/>
                  <a:gd name="connsiteY6" fmla="*/ 283176 h 973617"/>
                  <a:gd name="connsiteX7" fmla="*/ 1448617 w 1916095"/>
                  <a:gd name="connsiteY7" fmla="*/ 372265 h 973617"/>
                  <a:gd name="connsiteX8" fmla="*/ 1612478 w 1916095"/>
                  <a:gd name="connsiteY8" fmla="*/ 536126 h 973617"/>
                  <a:gd name="connsiteX9" fmla="*/ 1744521 w 1916095"/>
                  <a:gd name="connsiteY9" fmla="*/ 959299 h 973617"/>
                  <a:gd name="connsiteX10" fmla="*/ 1914744 w 1916095"/>
                  <a:gd name="connsiteY10" fmla="*/ 972026 h 973617"/>
                  <a:gd name="connsiteX11" fmla="*/ 1677704 w 1916095"/>
                  <a:gd name="connsiteY11" fmla="*/ 276813 h 9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6095" h="973617">
                    <a:moveTo>
                      <a:pt x="1677704" y="276813"/>
                    </a:moveTo>
                    <a:cubicBezTo>
                      <a:pt x="1507480" y="92271"/>
                      <a:pt x="1264075" y="0"/>
                      <a:pt x="955445" y="0"/>
                    </a:cubicBezTo>
                    <a:cubicBezTo>
                      <a:pt x="646815" y="0"/>
                      <a:pt x="403411" y="93862"/>
                      <a:pt x="234778" y="276813"/>
                    </a:cubicBezTo>
                    <a:cubicBezTo>
                      <a:pt x="-27717" y="561580"/>
                      <a:pt x="919" y="957708"/>
                      <a:pt x="919" y="973617"/>
                    </a:cubicBezTo>
                    <a:lnTo>
                      <a:pt x="230005" y="956117"/>
                    </a:lnTo>
                    <a:cubicBezTo>
                      <a:pt x="237959" y="628397"/>
                      <a:pt x="517954" y="357947"/>
                      <a:pt x="839311" y="283176"/>
                    </a:cubicBezTo>
                    <a:cubicBezTo>
                      <a:pt x="972945" y="252950"/>
                      <a:pt x="1092261" y="268858"/>
                      <a:pt x="1225895" y="283176"/>
                    </a:cubicBezTo>
                    <a:cubicBezTo>
                      <a:pt x="1300666" y="297494"/>
                      <a:pt x="1373846" y="342039"/>
                      <a:pt x="1448617" y="372265"/>
                    </a:cubicBezTo>
                    <a:cubicBezTo>
                      <a:pt x="1507480" y="416810"/>
                      <a:pt x="1567933" y="475672"/>
                      <a:pt x="1612478" y="536126"/>
                    </a:cubicBezTo>
                    <a:cubicBezTo>
                      <a:pt x="1677704" y="668169"/>
                      <a:pt x="1727021" y="811348"/>
                      <a:pt x="1744521" y="959299"/>
                    </a:cubicBezTo>
                    <a:lnTo>
                      <a:pt x="1914744" y="972026"/>
                    </a:lnTo>
                    <a:cubicBezTo>
                      <a:pt x="1916335" y="956117"/>
                      <a:pt x="1941789" y="561580"/>
                      <a:pt x="1677704" y="276813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09" name="Graphic 378">
              <a:extLst>
                <a:ext uri="{FF2B5EF4-FFF2-40B4-BE49-F238E27FC236}">
                  <a16:creationId xmlns:a16="http://schemas.microsoft.com/office/drawing/2014/main" id="{0F80D6FC-9E3A-4793-AAAB-A6009B16AAEA}"/>
                </a:ext>
              </a:extLst>
            </p:cNvPr>
            <p:cNvGrpSpPr/>
            <p:nvPr/>
          </p:nvGrpSpPr>
          <p:grpSpPr>
            <a:xfrm>
              <a:off x="6064922" y="-930268"/>
              <a:ext cx="1875644" cy="937026"/>
              <a:chOff x="6064922" y="-930268"/>
              <a:chExt cx="1875644" cy="937026"/>
            </a:xfrm>
            <a:solidFill>
              <a:srgbClr val="C6D605"/>
            </a:solidFill>
          </p:grpSpPr>
          <p:grpSp>
            <p:nvGrpSpPr>
              <p:cNvPr id="3610" name="Graphic 378">
                <a:extLst>
                  <a:ext uri="{FF2B5EF4-FFF2-40B4-BE49-F238E27FC236}">
                    <a16:creationId xmlns:a16="http://schemas.microsoft.com/office/drawing/2014/main" id="{B943FB6B-4608-4CCD-AF1A-81B7ECD1C9B7}"/>
                  </a:ext>
                </a:extLst>
              </p:cNvPr>
              <p:cNvGrpSpPr/>
              <p:nvPr/>
            </p:nvGrpSpPr>
            <p:grpSpPr>
              <a:xfrm>
                <a:off x="7819352" y="-259226"/>
                <a:ext cx="121214" cy="265984"/>
                <a:chOff x="7819352" y="-259226"/>
                <a:chExt cx="121214" cy="265984"/>
              </a:xfrm>
              <a:solidFill>
                <a:srgbClr val="C6D605"/>
              </a:solidFill>
            </p:grpSpPr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id="{5AFED7E8-0182-4BC5-8A20-00A30CF83672}"/>
                    </a:ext>
                  </a:extLst>
                </p:cNvPr>
                <p:cNvSpPr/>
                <p:nvPr/>
              </p:nvSpPr>
              <p:spPr>
                <a:xfrm>
                  <a:off x="7819352" y="-259226"/>
                  <a:ext cx="100841" cy="38489"/>
                </a:xfrm>
                <a:custGeom>
                  <a:avLst/>
                  <a:gdLst>
                    <a:gd name="connsiteX0" fmla="*/ 13035 w 100841"/>
                    <a:gd name="connsiteY0" fmla="*/ 38489 h 38489"/>
                    <a:gd name="connsiteX1" fmla="*/ 308 w 100841"/>
                    <a:gd name="connsiteY1" fmla="*/ 28944 h 38489"/>
                    <a:gd name="connsiteX2" fmla="*/ 9853 w 100841"/>
                    <a:gd name="connsiteY2" fmla="*/ 14626 h 38489"/>
                    <a:gd name="connsiteX3" fmla="*/ 86216 w 100841"/>
                    <a:gd name="connsiteY3" fmla="*/ 308 h 38489"/>
                    <a:gd name="connsiteX4" fmla="*/ 100533 w 100841"/>
                    <a:gd name="connsiteY4" fmla="*/ 9854 h 38489"/>
                    <a:gd name="connsiteX5" fmla="*/ 90988 w 100841"/>
                    <a:gd name="connsiteY5" fmla="*/ 24172 h 38489"/>
                    <a:gd name="connsiteX6" fmla="*/ 14626 w 100841"/>
                    <a:gd name="connsiteY6" fmla="*/ 38489 h 38489"/>
                    <a:gd name="connsiteX7" fmla="*/ 13035 w 100841"/>
                    <a:gd name="connsiteY7" fmla="*/ 38489 h 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841" h="38489">
                      <a:moveTo>
                        <a:pt x="13035" y="38489"/>
                      </a:moveTo>
                      <a:cubicBezTo>
                        <a:pt x="6672" y="38489"/>
                        <a:pt x="1899" y="33717"/>
                        <a:pt x="308" y="28944"/>
                      </a:cubicBezTo>
                      <a:cubicBezTo>
                        <a:pt x="-1283" y="22581"/>
                        <a:pt x="3490" y="14626"/>
                        <a:pt x="9853" y="14626"/>
                      </a:cubicBezTo>
                      <a:lnTo>
                        <a:pt x="86216" y="308"/>
                      </a:lnTo>
                      <a:cubicBezTo>
                        <a:pt x="92579" y="-1283"/>
                        <a:pt x="100533" y="3490"/>
                        <a:pt x="100533" y="9854"/>
                      </a:cubicBezTo>
                      <a:cubicBezTo>
                        <a:pt x="102124" y="16217"/>
                        <a:pt x="97352" y="24172"/>
                        <a:pt x="90988" y="24172"/>
                      </a:cubicBezTo>
                      <a:lnTo>
                        <a:pt x="14626" y="38489"/>
                      </a:lnTo>
                      <a:cubicBezTo>
                        <a:pt x="14626" y="38489"/>
                        <a:pt x="14626" y="38489"/>
                        <a:pt x="13035" y="3848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id="{98E148B9-44DA-45DD-A6D0-41D766CBBB49}"/>
                    </a:ext>
                  </a:extLst>
                </p:cNvPr>
                <p:cNvSpPr/>
                <p:nvPr/>
              </p:nvSpPr>
              <p:spPr>
                <a:xfrm>
                  <a:off x="7875341" y="-5968"/>
                  <a:ext cx="65225" cy="12727"/>
                </a:xfrm>
                <a:custGeom>
                  <a:avLst/>
                  <a:gdLst>
                    <a:gd name="connsiteX0" fmla="*/ 58862 w 65225"/>
                    <a:gd name="connsiteY0" fmla="*/ 12727 h 12727"/>
                    <a:gd name="connsiteX1" fmla="*/ 58862 w 65225"/>
                    <a:gd name="connsiteY1" fmla="*/ 12727 h 12727"/>
                    <a:gd name="connsiteX2" fmla="*/ 6363 w 65225"/>
                    <a:gd name="connsiteY2" fmla="*/ 12727 h 12727"/>
                    <a:gd name="connsiteX3" fmla="*/ 0 w 65225"/>
                    <a:gd name="connsiteY3" fmla="*/ 6364 h 12727"/>
                    <a:gd name="connsiteX4" fmla="*/ 6363 w 65225"/>
                    <a:gd name="connsiteY4" fmla="*/ 0 h 12727"/>
                    <a:gd name="connsiteX5" fmla="*/ 6363 w 65225"/>
                    <a:gd name="connsiteY5" fmla="*/ 0 h 12727"/>
                    <a:gd name="connsiteX6" fmla="*/ 58862 w 65225"/>
                    <a:gd name="connsiteY6" fmla="*/ 0 h 12727"/>
                    <a:gd name="connsiteX7" fmla="*/ 65226 w 65225"/>
                    <a:gd name="connsiteY7" fmla="*/ 6364 h 12727"/>
                    <a:gd name="connsiteX8" fmla="*/ 58862 w 65225"/>
                    <a:gd name="connsiteY8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225" h="12727">
                      <a:moveTo>
                        <a:pt x="58862" y="12727"/>
                      </a:moveTo>
                      <a:cubicBezTo>
                        <a:pt x="58862" y="12727"/>
                        <a:pt x="58862" y="12727"/>
                        <a:pt x="58862" y="12727"/>
                      </a:cubicBezTo>
                      <a:lnTo>
                        <a:pt x="6363" y="12727"/>
                      </a:lnTo>
                      <a:cubicBezTo>
                        <a:pt x="3181" y="12727"/>
                        <a:pt x="0" y="9545"/>
                        <a:pt x="0" y="6364"/>
                      </a:cubicBezTo>
                      <a:cubicBezTo>
                        <a:pt x="0" y="3182"/>
                        <a:pt x="3181" y="0"/>
                        <a:pt x="6363" y="0"/>
                      </a:cubicBezTo>
                      <a:cubicBezTo>
                        <a:pt x="6363" y="0"/>
                        <a:pt x="6363" y="0"/>
                        <a:pt x="6363" y="0"/>
                      </a:cubicBezTo>
                      <a:lnTo>
                        <a:pt x="58862" y="0"/>
                      </a:lnTo>
                      <a:cubicBezTo>
                        <a:pt x="62044" y="0"/>
                        <a:pt x="65226" y="3182"/>
                        <a:pt x="65226" y="6364"/>
                      </a:cubicBezTo>
                      <a:cubicBezTo>
                        <a:pt x="63635" y="9545"/>
                        <a:pt x="62044" y="12727"/>
                        <a:pt x="58862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id="{4BDBC688-6E96-47EF-9DAC-3D2B65231628}"/>
                    </a:ext>
                  </a:extLst>
                </p:cNvPr>
                <p:cNvSpPr/>
                <p:nvPr/>
              </p:nvSpPr>
              <p:spPr>
                <a:xfrm>
                  <a:off x="7873750" y="-55285"/>
                  <a:ext cx="63635" cy="12727"/>
                </a:xfrm>
                <a:custGeom>
                  <a:avLst/>
                  <a:gdLst>
                    <a:gd name="connsiteX0" fmla="*/ 6363 w 63635"/>
                    <a:gd name="connsiteY0" fmla="*/ 12727 h 12727"/>
                    <a:gd name="connsiteX1" fmla="*/ 0 w 63635"/>
                    <a:gd name="connsiteY1" fmla="*/ 7954 h 12727"/>
                    <a:gd name="connsiteX2" fmla="*/ 4772 w 63635"/>
                    <a:gd name="connsiteY2" fmla="*/ 1591 h 12727"/>
                    <a:gd name="connsiteX3" fmla="*/ 57272 w 63635"/>
                    <a:gd name="connsiteY3" fmla="*/ 0 h 12727"/>
                    <a:gd name="connsiteX4" fmla="*/ 63635 w 63635"/>
                    <a:gd name="connsiteY4" fmla="*/ 4773 h 12727"/>
                    <a:gd name="connsiteX5" fmla="*/ 58862 w 63635"/>
                    <a:gd name="connsiteY5" fmla="*/ 11136 h 12727"/>
                    <a:gd name="connsiteX6" fmla="*/ 6363 w 63635"/>
                    <a:gd name="connsiteY6" fmla="*/ 12727 h 12727"/>
                    <a:gd name="connsiteX7" fmla="*/ 6363 w 63635"/>
                    <a:gd name="connsiteY7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2727">
                      <a:moveTo>
                        <a:pt x="6363" y="12727"/>
                      </a:moveTo>
                      <a:cubicBezTo>
                        <a:pt x="3181" y="12727"/>
                        <a:pt x="1591" y="11136"/>
                        <a:pt x="0" y="7954"/>
                      </a:cubicBezTo>
                      <a:cubicBezTo>
                        <a:pt x="0" y="4773"/>
                        <a:pt x="1591" y="1591"/>
                        <a:pt x="4772" y="1591"/>
                      </a:cubicBezTo>
                      <a:lnTo>
                        <a:pt x="57272" y="0"/>
                      </a:lnTo>
                      <a:cubicBezTo>
                        <a:pt x="60453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2" y="11136"/>
                      </a:cubicBezTo>
                      <a:lnTo>
                        <a:pt x="6363" y="12727"/>
                      </a:lnTo>
                      <a:cubicBezTo>
                        <a:pt x="6363" y="12727"/>
                        <a:pt x="6363" y="12727"/>
                        <a:pt x="6363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id="{E3776C9E-0708-4F9B-B9D7-E811118CB480}"/>
                    </a:ext>
                  </a:extLst>
                </p:cNvPr>
                <p:cNvSpPr/>
                <p:nvPr/>
              </p:nvSpPr>
              <p:spPr>
                <a:xfrm>
                  <a:off x="7870568" y="-107784"/>
                  <a:ext cx="63635" cy="15908"/>
                </a:xfrm>
                <a:custGeom>
                  <a:avLst/>
                  <a:gdLst>
                    <a:gd name="connsiteX0" fmla="*/ 6363 w 63635"/>
                    <a:gd name="connsiteY0" fmla="*/ 15909 h 15908"/>
                    <a:gd name="connsiteX1" fmla="*/ 0 w 63635"/>
                    <a:gd name="connsiteY1" fmla="*/ 11136 h 15908"/>
                    <a:gd name="connsiteX2" fmla="*/ 4773 w 63635"/>
                    <a:gd name="connsiteY2" fmla="*/ 4773 h 15908"/>
                    <a:gd name="connsiteX3" fmla="*/ 57272 w 63635"/>
                    <a:gd name="connsiteY3" fmla="*/ 0 h 15908"/>
                    <a:gd name="connsiteX4" fmla="*/ 63635 w 63635"/>
                    <a:gd name="connsiteY4" fmla="*/ 4773 h 15908"/>
                    <a:gd name="connsiteX5" fmla="*/ 58863 w 63635"/>
                    <a:gd name="connsiteY5" fmla="*/ 11136 h 15908"/>
                    <a:gd name="connsiteX6" fmla="*/ 6363 w 63635"/>
                    <a:gd name="connsiteY6" fmla="*/ 15909 h 15908"/>
                    <a:gd name="connsiteX7" fmla="*/ 6363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6363" y="15909"/>
                      </a:moveTo>
                      <a:cubicBezTo>
                        <a:pt x="3182" y="15909"/>
                        <a:pt x="1591" y="14318"/>
                        <a:pt x="0" y="11136"/>
                      </a:cubicBezTo>
                      <a:cubicBezTo>
                        <a:pt x="0" y="7954"/>
                        <a:pt x="1591" y="4773"/>
                        <a:pt x="4773" y="4773"/>
                      </a:cubicBezTo>
                      <a:lnTo>
                        <a:pt x="57272" y="0"/>
                      </a:lnTo>
                      <a:cubicBezTo>
                        <a:pt x="60454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3" y="11136"/>
                      </a:cubicBezTo>
                      <a:lnTo>
                        <a:pt x="6363" y="15909"/>
                      </a:lnTo>
                      <a:cubicBezTo>
                        <a:pt x="7954" y="15909"/>
                        <a:pt x="7954" y="15909"/>
                        <a:pt x="6363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id="{A11C911A-DC05-42A5-A787-D991B269556A}"/>
                    </a:ext>
                  </a:extLst>
                </p:cNvPr>
                <p:cNvSpPr/>
                <p:nvPr/>
              </p:nvSpPr>
              <p:spPr>
                <a:xfrm>
                  <a:off x="7867386" y="-153919"/>
                  <a:ext cx="62044" cy="17499"/>
                </a:xfrm>
                <a:custGeom>
                  <a:avLst/>
                  <a:gdLst>
                    <a:gd name="connsiteX0" fmla="*/ 6363 w 62044"/>
                    <a:gd name="connsiteY0" fmla="*/ 17500 h 17499"/>
                    <a:gd name="connsiteX1" fmla="*/ 0 w 62044"/>
                    <a:gd name="connsiteY1" fmla="*/ 12727 h 17499"/>
                    <a:gd name="connsiteX2" fmla="*/ 4772 w 62044"/>
                    <a:gd name="connsiteY2" fmla="*/ 6364 h 17499"/>
                    <a:gd name="connsiteX3" fmla="*/ 55681 w 62044"/>
                    <a:gd name="connsiteY3" fmla="*/ 0 h 17499"/>
                    <a:gd name="connsiteX4" fmla="*/ 62044 w 62044"/>
                    <a:gd name="connsiteY4" fmla="*/ 4773 h 17499"/>
                    <a:gd name="connsiteX5" fmla="*/ 57271 w 62044"/>
                    <a:gd name="connsiteY5" fmla="*/ 11136 h 17499"/>
                    <a:gd name="connsiteX6" fmla="*/ 6363 w 62044"/>
                    <a:gd name="connsiteY6" fmla="*/ 17500 h 17499"/>
                    <a:gd name="connsiteX7" fmla="*/ 6363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6363" y="17500"/>
                      </a:moveTo>
                      <a:cubicBezTo>
                        <a:pt x="3181" y="17500"/>
                        <a:pt x="1590" y="15909"/>
                        <a:pt x="0" y="12727"/>
                      </a:cubicBezTo>
                      <a:cubicBezTo>
                        <a:pt x="0" y="9545"/>
                        <a:pt x="1590" y="6364"/>
                        <a:pt x="4772" y="6364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6363" y="17500"/>
                      </a:lnTo>
                      <a:cubicBezTo>
                        <a:pt x="6363" y="17500"/>
                        <a:pt x="6363" y="17500"/>
                        <a:pt x="6363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id="{EE26FAAF-A9C3-4A96-8315-D7539D21816B}"/>
                    </a:ext>
                  </a:extLst>
                </p:cNvPr>
                <p:cNvSpPr/>
                <p:nvPr/>
              </p:nvSpPr>
              <p:spPr>
                <a:xfrm>
                  <a:off x="7861023" y="-196873"/>
                  <a:ext cx="62044" cy="19090"/>
                </a:xfrm>
                <a:custGeom>
                  <a:avLst/>
                  <a:gdLst>
                    <a:gd name="connsiteX0" fmla="*/ 6364 w 62044"/>
                    <a:gd name="connsiteY0" fmla="*/ 19091 h 19090"/>
                    <a:gd name="connsiteX1" fmla="*/ 0 w 62044"/>
                    <a:gd name="connsiteY1" fmla="*/ 14318 h 19090"/>
                    <a:gd name="connsiteX2" fmla="*/ 4773 w 62044"/>
                    <a:gd name="connsiteY2" fmla="*/ 7954 h 19090"/>
                    <a:gd name="connsiteX3" fmla="*/ 55681 w 62044"/>
                    <a:gd name="connsiteY3" fmla="*/ 0 h 19090"/>
                    <a:gd name="connsiteX4" fmla="*/ 62045 w 62044"/>
                    <a:gd name="connsiteY4" fmla="*/ 4773 h 19090"/>
                    <a:gd name="connsiteX5" fmla="*/ 57272 w 62044"/>
                    <a:gd name="connsiteY5" fmla="*/ 11136 h 19090"/>
                    <a:gd name="connsiteX6" fmla="*/ 6364 w 62044"/>
                    <a:gd name="connsiteY6" fmla="*/ 19091 h 19090"/>
                    <a:gd name="connsiteX7" fmla="*/ 6364 w 62044"/>
                    <a:gd name="connsiteY7" fmla="*/ 19091 h 1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9090">
                      <a:moveTo>
                        <a:pt x="6364" y="19091"/>
                      </a:moveTo>
                      <a:cubicBezTo>
                        <a:pt x="3182" y="19091"/>
                        <a:pt x="1591" y="17500"/>
                        <a:pt x="0" y="14318"/>
                      </a:cubicBezTo>
                      <a:cubicBezTo>
                        <a:pt x="0" y="11136"/>
                        <a:pt x="1591" y="7954"/>
                        <a:pt x="4773" y="7954"/>
                      </a:cubicBezTo>
                      <a:lnTo>
                        <a:pt x="55681" y="0"/>
                      </a:lnTo>
                      <a:cubicBezTo>
                        <a:pt x="58863" y="0"/>
                        <a:pt x="62045" y="1591"/>
                        <a:pt x="62045" y="4773"/>
                      </a:cubicBezTo>
                      <a:cubicBezTo>
                        <a:pt x="62045" y="7954"/>
                        <a:pt x="60454" y="11136"/>
                        <a:pt x="57272" y="11136"/>
                      </a:cubicBezTo>
                      <a:lnTo>
                        <a:pt x="6364" y="19091"/>
                      </a:lnTo>
                      <a:cubicBezTo>
                        <a:pt x="7954" y="19091"/>
                        <a:pt x="6364" y="19091"/>
                        <a:pt x="6364" y="190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7" name="Graphic 378">
                <a:extLst>
                  <a:ext uri="{FF2B5EF4-FFF2-40B4-BE49-F238E27FC236}">
                    <a16:creationId xmlns:a16="http://schemas.microsoft.com/office/drawing/2014/main" id="{73E27598-93E7-4FC4-8FD9-2C8FDA321219}"/>
                  </a:ext>
                </a:extLst>
              </p:cNvPr>
              <p:cNvGrpSpPr/>
              <p:nvPr/>
            </p:nvGrpSpPr>
            <p:grpSpPr>
              <a:xfrm>
                <a:off x="7728980" y="-542094"/>
                <a:ext cx="176587" cy="265676"/>
                <a:chOff x="7728980" y="-542094"/>
                <a:chExt cx="176587" cy="265676"/>
              </a:xfrm>
              <a:solidFill>
                <a:srgbClr val="C6D605"/>
              </a:solidFill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id="{A65861BF-1720-4005-A361-F6018DA5E6BE}"/>
                    </a:ext>
                  </a:extLst>
                </p:cNvPr>
                <p:cNvSpPr/>
                <p:nvPr/>
              </p:nvSpPr>
              <p:spPr>
                <a:xfrm>
                  <a:off x="7728980" y="-542094"/>
                  <a:ext cx="93861" cy="63635"/>
                </a:xfrm>
                <a:custGeom>
                  <a:avLst/>
                  <a:gdLst>
                    <a:gd name="connsiteX0" fmla="*/ 12727 w 93861"/>
                    <a:gd name="connsiteY0" fmla="*/ 63635 h 63635"/>
                    <a:gd name="connsiteX1" fmla="*/ 1591 w 93861"/>
                    <a:gd name="connsiteY1" fmla="*/ 57272 h 63635"/>
                    <a:gd name="connsiteX2" fmla="*/ 6363 w 93861"/>
                    <a:gd name="connsiteY2" fmla="*/ 39772 h 63635"/>
                    <a:gd name="connsiteX3" fmla="*/ 74771 w 93861"/>
                    <a:gd name="connsiteY3" fmla="*/ 1591 h 63635"/>
                    <a:gd name="connsiteX4" fmla="*/ 92271 w 93861"/>
                    <a:gd name="connsiteY4" fmla="*/ 6364 h 63635"/>
                    <a:gd name="connsiteX5" fmla="*/ 87498 w 93861"/>
                    <a:gd name="connsiteY5" fmla="*/ 23863 h 63635"/>
                    <a:gd name="connsiteX6" fmla="*/ 19091 w 93861"/>
                    <a:gd name="connsiteY6" fmla="*/ 62044 h 63635"/>
                    <a:gd name="connsiteX7" fmla="*/ 12727 w 9386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861" h="63635">
                      <a:moveTo>
                        <a:pt x="12727" y="63635"/>
                      </a:moveTo>
                      <a:cubicBezTo>
                        <a:pt x="7954" y="63635"/>
                        <a:pt x="4772" y="62044"/>
                        <a:pt x="1591" y="57272"/>
                      </a:cubicBezTo>
                      <a:cubicBezTo>
                        <a:pt x="-1591" y="50908"/>
                        <a:pt x="0" y="42954"/>
                        <a:pt x="6363" y="39772"/>
                      </a:cubicBezTo>
                      <a:lnTo>
                        <a:pt x="74771" y="1591"/>
                      </a:lnTo>
                      <a:cubicBezTo>
                        <a:pt x="81135" y="-1591"/>
                        <a:pt x="89089" y="0"/>
                        <a:pt x="92271" y="6364"/>
                      </a:cubicBezTo>
                      <a:cubicBezTo>
                        <a:pt x="95453" y="12727"/>
                        <a:pt x="93862" y="20681"/>
                        <a:pt x="87498" y="23863"/>
                      </a:cubicBezTo>
                      <a:lnTo>
                        <a:pt x="19091" y="62044"/>
                      </a:lnTo>
                      <a:cubicBezTo>
                        <a:pt x="15909" y="62044"/>
                        <a:pt x="14318" y="63635"/>
                        <a:pt x="12727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id="{0725BBC1-2E5D-44DE-8953-F97D8B5E0092}"/>
                    </a:ext>
                  </a:extLst>
                </p:cNvPr>
                <p:cNvSpPr/>
                <p:nvPr/>
              </p:nvSpPr>
              <p:spPr>
                <a:xfrm>
                  <a:off x="7843523" y="-300280"/>
                  <a:ext cx="62044" cy="23863"/>
                </a:xfrm>
                <a:custGeom>
                  <a:avLst/>
                  <a:gdLst>
                    <a:gd name="connsiteX0" fmla="*/ 4772 w 62044"/>
                    <a:gd name="connsiteY0" fmla="*/ 23863 h 23863"/>
                    <a:gd name="connsiteX1" fmla="*/ 0 w 62044"/>
                    <a:gd name="connsiteY1" fmla="*/ 19091 h 23863"/>
                    <a:gd name="connsiteX2" fmla="*/ 4772 w 62044"/>
                    <a:gd name="connsiteY2" fmla="*/ 12727 h 23863"/>
                    <a:gd name="connsiteX3" fmla="*/ 55681 w 62044"/>
                    <a:gd name="connsiteY3" fmla="*/ 0 h 23863"/>
                    <a:gd name="connsiteX4" fmla="*/ 62044 w 62044"/>
                    <a:gd name="connsiteY4" fmla="*/ 4773 h 23863"/>
                    <a:gd name="connsiteX5" fmla="*/ 57271 w 62044"/>
                    <a:gd name="connsiteY5" fmla="*/ 11136 h 23863"/>
                    <a:gd name="connsiteX6" fmla="*/ 4772 w 62044"/>
                    <a:gd name="connsiteY6" fmla="*/ 23863 h 23863"/>
                    <a:gd name="connsiteX7" fmla="*/ 4772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4772" y="23863"/>
                      </a:moveTo>
                      <a:cubicBezTo>
                        <a:pt x="1590" y="23863"/>
                        <a:pt x="0" y="22272"/>
                        <a:pt x="0" y="19091"/>
                      </a:cubicBezTo>
                      <a:cubicBezTo>
                        <a:pt x="0" y="15909"/>
                        <a:pt x="1590" y="12727"/>
                        <a:pt x="4772" y="12727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4772" y="23863"/>
                      </a:lnTo>
                      <a:cubicBezTo>
                        <a:pt x="6363" y="23863"/>
                        <a:pt x="6363" y="23863"/>
                        <a:pt x="4772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id="{144DBD9E-9BD9-4628-A2E1-821F66B22F6D}"/>
                    </a:ext>
                  </a:extLst>
                </p:cNvPr>
                <p:cNvSpPr/>
                <p:nvPr/>
              </p:nvSpPr>
              <p:spPr>
                <a:xfrm>
                  <a:off x="7831953" y="-350031"/>
                  <a:ext cx="59729" cy="25887"/>
                </a:xfrm>
                <a:custGeom>
                  <a:avLst/>
                  <a:gdLst>
                    <a:gd name="connsiteX0" fmla="*/ 5206 w 59729"/>
                    <a:gd name="connsiteY0" fmla="*/ 25888 h 25887"/>
                    <a:gd name="connsiteX1" fmla="*/ 434 w 59729"/>
                    <a:gd name="connsiteY1" fmla="*/ 21115 h 25887"/>
                    <a:gd name="connsiteX2" fmla="*/ 3616 w 59729"/>
                    <a:gd name="connsiteY2" fmla="*/ 14751 h 25887"/>
                    <a:gd name="connsiteX3" fmla="*/ 52932 w 59729"/>
                    <a:gd name="connsiteY3" fmla="*/ 434 h 25887"/>
                    <a:gd name="connsiteX4" fmla="*/ 59296 w 59729"/>
                    <a:gd name="connsiteY4" fmla="*/ 3615 h 25887"/>
                    <a:gd name="connsiteX5" fmla="*/ 56114 w 59729"/>
                    <a:gd name="connsiteY5" fmla="*/ 9979 h 25887"/>
                    <a:gd name="connsiteX6" fmla="*/ 5206 w 59729"/>
                    <a:gd name="connsiteY6" fmla="*/ 25888 h 25887"/>
                    <a:gd name="connsiteX7" fmla="*/ 5206 w 59729"/>
                    <a:gd name="connsiteY7" fmla="*/ 25888 h 25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729" h="25887">
                      <a:moveTo>
                        <a:pt x="5206" y="25888"/>
                      </a:moveTo>
                      <a:cubicBezTo>
                        <a:pt x="2025" y="25888"/>
                        <a:pt x="434" y="24297"/>
                        <a:pt x="434" y="21115"/>
                      </a:cubicBezTo>
                      <a:cubicBezTo>
                        <a:pt x="-1157" y="17933"/>
                        <a:pt x="2025" y="14751"/>
                        <a:pt x="3616" y="14751"/>
                      </a:cubicBezTo>
                      <a:lnTo>
                        <a:pt x="52932" y="434"/>
                      </a:lnTo>
                      <a:cubicBezTo>
                        <a:pt x="56114" y="-1157"/>
                        <a:pt x="59296" y="2024"/>
                        <a:pt x="59296" y="3615"/>
                      </a:cubicBezTo>
                      <a:cubicBezTo>
                        <a:pt x="60887" y="6797"/>
                        <a:pt x="57705" y="9979"/>
                        <a:pt x="56114" y="9979"/>
                      </a:cubicBezTo>
                      <a:lnTo>
                        <a:pt x="5206" y="25888"/>
                      </a:lnTo>
                      <a:cubicBezTo>
                        <a:pt x="5206" y="25888"/>
                        <a:pt x="5206" y="25888"/>
                        <a:pt x="5206" y="2588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id="{009AB072-127C-4B4E-8F6B-1947B35074D8}"/>
                    </a:ext>
                  </a:extLst>
                </p:cNvPr>
                <p:cNvSpPr/>
                <p:nvPr/>
              </p:nvSpPr>
              <p:spPr>
                <a:xfrm>
                  <a:off x="7815854" y="-396357"/>
                  <a:ext cx="61701" cy="27669"/>
                </a:xfrm>
                <a:custGeom>
                  <a:avLst/>
                  <a:gdLst>
                    <a:gd name="connsiteX0" fmla="*/ 5397 w 61701"/>
                    <a:gd name="connsiteY0" fmla="*/ 27669 h 27669"/>
                    <a:gd name="connsiteX1" fmla="*/ 624 w 61701"/>
                    <a:gd name="connsiteY1" fmla="*/ 24487 h 27669"/>
                    <a:gd name="connsiteX2" fmla="*/ 3806 w 61701"/>
                    <a:gd name="connsiteY2" fmla="*/ 18124 h 27669"/>
                    <a:gd name="connsiteX3" fmla="*/ 53123 w 61701"/>
                    <a:gd name="connsiteY3" fmla="*/ 624 h 27669"/>
                    <a:gd name="connsiteX4" fmla="*/ 61077 w 61701"/>
                    <a:gd name="connsiteY4" fmla="*/ 3806 h 27669"/>
                    <a:gd name="connsiteX5" fmla="*/ 57896 w 61701"/>
                    <a:gd name="connsiteY5" fmla="*/ 10169 h 27669"/>
                    <a:gd name="connsiteX6" fmla="*/ 8579 w 61701"/>
                    <a:gd name="connsiteY6" fmla="*/ 27669 h 27669"/>
                    <a:gd name="connsiteX7" fmla="*/ 5397 w 61701"/>
                    <a:gd name="connsiteY7" fmla="*/ 27669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7669">
                      <a:moveTo>
                        <a:pt x="5397" y="27669"/>
                      </a:moveTo>
                      <a:cubicBezTo>
                        <a:pt x="3806" y="27669"/>
                        <a:pt x="624" y="26078"/>
                        <a:pt x="624" y="24487"/>
                      </a:cubicBezTo>
                      <a:cubicBezTo>
                        <a:pt x="-967" y="21305"/>
                        <a:pt x="624" y="18124"/>
                        <a:pt x="3806" y="18124"/>
                      </a:cubicBezTo>
                      <a:lnTo>
                        <a:pt x="53123" y="624"/>
                      </a:lnTo>
                      <a:cubicBezTo>
                        <a:pt x="56305" y="-967"/>
                        <a:pt x="59487" y="624"/>
                        <a:pt x="61077" y="3806"/>
                      </a:cubicBezTo>
                      <a:cubicBezTo>
                        <a:pt x="62668" y="6988"/>
                        <a:pt x="61077" y="10169"/>
                        <a:pt x="57896" y="10169"/>
                      </a:cubicBezTo>
                      <a:lnTo>
                        <a:pt x="8579" y="27669"/>
                      </a:lnTo>
                      <a:cubicBezTo>
                        <a:pt x="6988" y="26078"/>
                        <a:pt x="6988" y="27669"/>
                        <a:pt x="5397" y="2766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id="{89451DEF-78D2-4BEA-B927-B0F425EDA80F}"/>
                    </a:ext>
                  </a:extLst>
                </p:cNvPr>
                <p:cNvSpPr/>
                <p:nvPr/>
              </p:nvSpPr>
              <p:spPr>
                <a:xfrm>
                  <a:off x="7801536" y="-442492"/>
                  <a:ext cx="60110" cy="30850"/>
                </a:xfrm>
                <a:custGeom>
                  <a:avLst/>
                  <a:gdLst>
                    <a:gd name="connsiteX0" fmla="*/ 5397 w 60110"/>
                    <a:gd name="connsiteY0" fmla="*/ 30851 h 30850"/>
                    <a:gd name="connsiteX1" fmla="*/ 624 w 60110"/>
                    <a:gd name="connsiteY1" fmla="*/ 27669 h 30850"/>
                    <a:gd name="connsiteX2" fmla="*/ 3806 w 60110"/>
                    <a:gd name="connsiteY2" fmla="*/ 19715 h 30850"/>
                    <a:gd name="connsiteX3" fmla="*/ 51532 w 60110"/>
                    <a:gd name="connsiteY3" fmla="*/ 624 h 30850"/>
                    <a:gd name="connsiteX4" fmla="*/ 59486 w 60110"/>
                    <a:gd name="connsiteY4" fmla="*/ 3806 h 30850"/>
                    <a:gd name="connsiteX5" fmla="*/ 56305 w 60110"/>
                    <a:gd name="connsiteY5" fmla="*/ 11760 h 30850"/>
                    <a:gd name="connsiteX6" fmla="*/ 8579 w 60110"/>
                    <a:gd name="connsiteY6" fmla="*/ 30851 h 30850"/>
                    <a:gd name="connsiteX7" fmla="*/ 5397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97" y="30851"/>
                      </a:moveTo>
                      <a:cubicBezTo>
                        <a:pt x="3806" y="30851"/>
                        <a:pt x="624" y="29260"/>
                        <a:pt x="624" y="27669"/>
                      </a:cubicBezTo>
                      <a:cubicBezTo>
                        <a:pt x="-967" y="24487"/>
                        <a:pt x="624" y="21306"/>
                        <a:pt x="3806" y="19715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6" y="3806"/>
                      </a:cubicBezTo>
                      <a:cubicBezTo>
                        <a:pt x="61077" y="6988"/>
                        <a:pt x="59486" y="10169"/>
                        <a:pt x="56305" y="11760"/>
                      </a:cubicBezTo>
                      <a:lnTo>
                        <a:pt x="8579" y="30851"/>
                      </a:lnTo>
                      <a:cubicBezTo>
                        <a:pt x="6988" y="30851"/>
                        <a:pt x="5397" y="30851"/>
                        <a:pt x="5397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id="{35269C8C-6D8F-43EE-9512-28A55C22E8C8}"/>
                    </a:ext>
                  </a:extLst>
                </p:cNvPr>
                <p:cNvSpPr/>
                <p:nvPr/>
              </p:nvSpPr>
              <p:spPr>
                <a:xfrm>
                  <a:off x="7784036" y="-483855"/>
                  <a:ext cx="60110" cy="34032"/>
                </a:xfrm>
                <a:custGeom>
                  <a:avLst/>
                  <a:gdLst>
                    <a:gd name="connsiteX0" fmla="*/ 5397 w 60110"/>
                    <a:gd name="connsiteY0" fmla="*/ 34033 h 34032"/>
                    <a:gd name="connsiteX1" fmla="*/ 624 w 60110"/>
                    <a:gd name="connsiteY1" fmla="*/ 30851 h 34032"/>
                    <a:gd name="connsiteX2" fmla="*/ 3806 w 60110"/>
                    <a:gd name="connsiteY2" fmla="*/ 22896 h 34032"/>
                    <a:gd name="connsiteX3" fmla="*/ 51532 w 60110"/>
                    <a:gd name="connsiteY3" fmla="*/ 624 h 34032"/>
                    <a:gd name="connsiteX4" fmla="*/ 59487 w 60110"/>
                    <a:gd name="connsiteY4" fmla="*/ 3806 h 34032"/>
                    <a:gd name="connsiteX5" fmla="*/ 56305 w 60110"/>
                    <a:gd name="connsiteY5" fmla="*/ 11760 h 34032"/>
                    <a:gd name="connsiteX6" fmla="*/ 8579 w 60110"/>
                    <a:gd name="connsiteY6" fmla="*/ 34033 h 34032"/>
                    <a:gd name="connsiteX7" fmla="*/ 5397 w 60110"/>
                    <a:gd name="connsiteY7" fmla="*/ 34033 h 3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4032">
                      <a:moveTo>
                        <a:pt x="5397" y="34033"/>
                      </a:moveTo>
                      <a:cubicBezTo>
                        <a:pt x="3806" y="34033"/>
                        <a:pt x="624" y="32442"/>
                        <a:pt x="624" y="30851"/>
                      </a:cubicBezTo>
                      <a:cubicBezTo>
                        <a:pt x="-967" y="27669"/>
                        <a:pt x="624" y="24487"/>
                        <a:pt x="3806" y="22896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7" y="3806"/>
                      </a:cubicBezTo>
                      <a:cubicBezTo>
                        <a:pt x="61077" y="6988"/>
                        <a:pt x="59487" y="10169"/>
                        <a:pt x="56305" y="11760"/>
                      </a:cubicBezTo>
                      <a:lnTo>
                        <a:pt x="8579" y="34033"/>
                      </a:lnTo>
                      <a:cubicBezTo>
                        <a:pt x="6988" y="34033"/>
                        <a:pt x="6988" y="34033"/>
                        <a:pt x="5397" y="3403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4" name="Graphic 378">
                <a:extLst>
                  <a:ext uri="{FF2B5EF4-FFF2-40B4-BE49-F238E27FC236}">
                    <a16:creationId xmlns:a16="http://schemas.microsoft.com/office/drawing/2014/main" id="{A6E3F2BF-DDFE-48DD-9601-7D17DCF07B1C}"/>
                  </a:ext>
                </a:extLst>
              </p:cNvPr>
              <p:cNvGrpSpPr/>
              <p:nvPr/>
            </p:nvGrpSpPr>
            <p:grpSpPr>
              <a:xfrm>
                <a:off x="7544845" y="-764410"/>
                <a:ext cx="245633" cy="228679"/>
                <a:chOff x="7544845" y="-764410"/>
                <a:chExt cx="245633" cy="228679"/>
              </a:xfrm>
              <a:solidFill>
                <a:srgbClr val="C6D605"/>
              </a:solidFill>
            </p:grpSpPr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id="{1574225F-911B-478A-A194-1ED11D2AB148}"/>
                    </a:ext>
                  </a:extLst>
                </p:cNvPr>
                <p:cNvSpPr/>
                <p:nvPr/>
              </p:nvSpPr>
              <p:spPr>
                <a:xfrm>
                  <a:off x="7544845" y="-764410"/>
                  <a:ext cx="70776" cy="90273"/>
                </a:xfrm>
                <a:custGeom>
                  <a:avLst/>
                  <a:gdLst>
                    <a:gd name="connsiteX0" fmla="*/ 13911 w 70776"/>
                    <a:gd name="connsiteY0" fmla="*/ 90273 h 90273"/>
                    <a:gd name="connsiteX1" fmla="*/ 5957 w 70776"/>
                    <a:gd name="connsiteY1" fmla="*/ 88682 h 90273"/>
                    <a:gd name="connsiteX2" fmla="*/ 2775 w 70776"/>
                    <a:gd name="connsiteY2" fmla="*/ 71183 h 90273"/>
                    <a:gd name="connsiteX3" fmla="*/ 47319 w 70776"/>
                    <a:gd name="connsiteY3" fmla="*/ 5957 h 90273"/>
                    <a:gd name="connsiteX4" fmla="*/ 64819 w 70776"/>
                    <a:gd name="connsiteY4" fmla="*/ 2775 h 90273"/>
                    <a:gd name="connsiteX5" fmla="*/ 68001 w 70776"/>
                    <a:gd name="connsiteY5" fmla="*/ 20275 h 90273"/>
                    <a:gd name="connsiteX6" fmla="*/ 23456 w 70776"/>
                    <a:gd name="connsiteY6" fmla="*/ 85501 h 90273"/>
                    <a:gd name="connsiteX7" fmla="*/ 13911 w 70776"/>
                    <a:gd name="connsiteY7" fmla="*/ 90273 h 9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76" h="90273">
                      <a:moveTo>
                        <a:pt x="13911" y="90273"/>
                      </a:moveTo>
                      <a:cubicBezTo>
                        <a:pt x="10729" y="90273"/>
                        <a:pt x="9139" y="90273"/>
                        <a:pt x="5957" y="88682"/>
                      </a:cubicBezTo>
                      <a:cubicBezTo>
                        <a:pt x="-407" y="83910"/>
                        <a:pt x="-1998" y="77546"/>
                        <a:pt x="2775" y="71183"/>
                      </a:cubicBezTo>
                      <a:lnTo>
                        <a:pt x="47319" y="5957"/>
                      </a:lnTo>
                      <a:cubicBezTo>
                        <a:pt x="52092" y="-407"/>
                        <a:pt x="58456" y="-1998"/>
                        <a:pt x="64819" y="2775"/>
                      </a:cubicBezTo>
                      <a:cubicBezTo>
                        <a:pt x="71183" y="7548"/>
                        <a:pt x="72774" y="15502"/>
                        <a:pt x="68001" y="20275"/>
                      </a:cubicBezTo>
                      <a:lnTo>
                        <a:pt x="23456" y="85501"/>
                      </a:lnTo>
                      <a:cubicBezTo>
                        <a:pt x="21866" y="88682"/>
                        <a:pt x="17093" y="90273"/>
                        <a:pt x="13911" y="9027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id="{2B021B25-D9DF-4878-879A-8FCE0F7FA7CD}"/>
                    </a:ext>
                  </a:extLst>
                </p:cNvPr>
                <p:cNvSpPr/>
                <p:nvPr/>
              </p:nvSpPr>
              <p:spPr>
                <a:xfrm>
                  <a:off x="7735889" y="-576547"/>
                  <a:ext cx="54588" cy="40816"/>
                </a:xfrm>
                <a:custGeom>
                  <a:avLst/>
                  <a:gdLst>
                    <a:gd name="connsiteX0" fmla="*/ 5817 w 54588"/>
                    <a:gd name="connsiteY0" fmla="*/ 40817 h 40816"/>
                    <a:gd name="connsiteX1" fmla="*/ 1045 w 54588"/>
                    <a:gd name="connsiteY1" fmla="*/ 37635 h 40816"/>
                    <a:gd name="connsiteX2" fmla="*/ 2636 w 54588"/>
                    <a:gd name="connsiteY2" fmla="*/ 29681 h 40816"/>
                    <a:gd name="connsiteX3" fmla="*/ 45589 w 54588"/>
                    <a:gd name="connsiteY3" fmla="*/ 1045 h 40816"/>
                    <a:gd name="connsiteX4" fmla="*/ 53544 w 54588"/>
                    <a:gd name="connsiteY4" fmla="*/ 2636 h 40816"/>
                    <a:gd name="connsiteX5" fmla="*/ 51953 w 54588"/>
                    <a:gd name="connsiteY5" fmla="*/ 10590 h 40816"/>
                    <a:gd name="connsiteX6" fmla="*/ 8999 w 54588"/>
                    <a:gd name="connsiteY6" fmla="*/ 39226 h 40816"/>
                    <a:gd name="connsiteX7" fmla="*/ 5817 w 54588"/>
                    <a:gd name="connsiteY7" fmla="*/ 40817 h 4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88" h="40816">
                      <a:moveTo>
                        <a:pt x="5817" y="40817"/>
                      </a:moveTo>
                      <a:cubicBezTo>
                        <a:pt x="4227" y="40817"/>
                        <a:pt x="2636" y="39226"/>
                        <a:pt x="1045" y="37635"/>
                      </a:cubicBezTo>
                      <a:cubicBezTo>
                        <a:pt x="-546" y="34453"/>
                        <a:pt x="-546" y="31272"/>
                        <a:pt x="2636" y="29681"/>
                      </a:cubicBezTo>
                      <a:lnTo>
                        <a:pt x="45589" y="1045"/>
                      </a:lnTo>
                      <a:cubicBezTo>
                        <a:pt x="48771" y="-546"/>
                        <a:pt x="51953" y="-546"/>
                        <a:pt x="53544" y="2636"/>
                      </a:cubicBezTo>
                      <a:cubicBezTo>
                        <a:pt x="55135" y="5818"/>
                        <a:pt x="55135" y="8999"/>
                        <a:pt x="51953" y="10590"/>
                      </a:cubicBezTo>
                      <a:lnTo>
                        <a:pt x="8999" y="39226"/>
                      </a:lnTo>
                      <a:cubicBezTo>
                        <a:pt x="7408" y="40817"/>
                        <a:pt x="5817" y="40817"/>
                        <a:pt x="5817" y="4081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id="{55457E3B-3B8F-4F82-AB00-21BF686394D0}"/>
                    </a:ext>
                  </a:extLst>
                </p:cNvPr>
                <p:cNvSpPr/>
                <p:nvPr/>
              </p:nvSpPr>
              <p:spPr>
                <a:xfrm>
                  <a:off x="7707254" y="-617910"/>
                  <a:ext cx="52997" cy="42407"/>
                </a:xfrm>
                <a:custGeom>
                  <a:avLst/>
                  <a:gdLst>
                    <a:gd name="connsiteX0" fmla="*/ 5818 w 52997"/>
                    <a:gd name="connsiteY0" fmla="*/ 42408 h 42407"/>
                    <a:gd name="connsiteX1" fmla="*/ 1045 w 52997"/>
                    <a:gd name="connsiteY1" fmla="*/ 40817 h 42407"/>
                    <a:gd name="connsiteX2" fmla="*/ 2636 w 52997"/>
                    <a:gd name="connsiteY2" fmla="*/ 32863 h 42407"/>
                    <a:gd name="connsiteX3" fmla="*/ 43998 w 52997"/>
                    <a:gd name="connsiteY3" fmla="*/ 1045 h 42407"/>
                    <a:gd name="connsiteX4" fmla="*/ 51953 w 52997"/>
                    <a:gd name="connsiteY4" fmla="*/ 2636 h 42407"/>
                    <a:gd name="connsiteX5" fmla="*/ 50362 w 52997"/>
                    <a:gd name="connsiteY5" fmla="*/ 10590 h 42407"/>
                    <a:gd name="connsiteX6" fmla="*/ 8999 w 52997"/>
                    <a:gd name="connsiteY6" fmla="*/ 42408 h 42407"/>
                    <a:gd name="connsiteX7" fmla="*/ 5818 w 52997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7" h="42407">
                      <a:moveTo>
                        <a:pt x="5818" y="42408"/>
                      </a:moveTo>
                      <a:cubicBezTo>
                        <a:pt x="4227" y="42408"/>
                        <a:pt x="2636" y="42408"/>
                        <a:pt x="1045" y="40817"/>
                      </a:cubicBezTo>
                      <a:cubicBezTo>
                        <a:pt x="-546" y="37635"/>
                        <a:pt x="-546" y="34453"/>
                        <a:pt x="2636" y="32863"/>
                      </a:cubicBezTo>
                      <a:lnTo>
                        <a:pt x="43998" y="1045"/>
                      </a:lnTo>
                      <a:cubicBezTo>
                        <a:pt x="47180" y="-546"/>
                        <a:pt x="50362" y="-546"/>
                        <a:pt x="51953" y="2636"/>
                      </a:cubicBezTo>
                      <a:cubicBezTo>
                        <a:pt x="53544" y="5818"/>
                        <a:pt x="53544" y="8999"/>
                        <a:pt x="50362" y="10590"/>
                      </a:cubicBezTo>
                      <a:lnTo>
                        <a:pt x="8999" y="42408"/>
                      </a:lnTo>
                      <a:cubicBezTo>
                        <a:pt x="7408" y="42408"/>
                        <a:pt x="5818" y="42408"/>
                        <a:pt x="5818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id="{9564EF2B-D061-467B-B60B-F7938B2574A5}"/>
                    </a:ext>
                  </a:extLst>
                </p:cNvPr>
                <p:cNvSpPr/>
                <p:nvPr/>
              </p:nvSpPr>
              <p:spPr>
                <a:xfrm>
                  <a:off x="7675288" y="-659421"/>
                  <a:ext cx="48521" cy="47328"/>
                </a:xfrm>
                <a:custGeom>
                  <a:avLst/>
                  <a:gdLst>
                    <a:gd name="connsiteX0" fmla="*/ 5966 w 48521"/>
                    <a:gd name="connsiteY0" fmla="*/ 47329 h 47328"/>
                    <a:gd name="connsiteX1" fmla="*/ 1193 w 48521"/>
                    <a:gd name="connsiteY1" fmla="*/ 45738 h 47328"/>
                    <a:gd name="connsiteX2" fmla="*/ 1193 w 48521"/>
                    <a:gd name="connsiteY2" fmla="*/ 37783 h 47328"/>
                    <a:gd name="connsiteX3" fmla="*/ 39374 w 48521"/>
                    <a:gd name="connsiteY3" fmla="*/ 1193 h 47328"/>
                    <a:gd name="connsiteX4" fmla="*/ 47329 w 48521"/>
                    <a:gd name="connsiteY4" fmla="*/ 1193 h 47328"/>
                    <a:gd name="connsiteX5" fmla="*/ 47329 w 48521"/>
                    <a:gd name="connsiteY5" fmla="*/ 9148 h 47328"/>
                    <a:gd name="connsiteX6" fmla="*/ 9148 w 48521"/>
                    <a:gd name="connsiteY6" fmla="*/ 45738 h 47328"/>
                    <a:gd name="connsiteX7" fmla="*/ 5966 w 48521"/>
                    <a:gd name="connsiteY7" fmla="*/ 47329 h 4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21" h="47328">
                      <a:moveTo>
                        <a:pt x="5966" y="47329"/>
                      </a:moveTo>
                      <a:cubicBezTo>
                        <a:pt x="4375" y="47329"/>
                        <a:pt x="2784" y="47329"/>
                        <a:pt x="1193" y="45738"/>
                      </a:cubicBezTo>
                      <a:cubicBezTo>
                        <a:pt x="-398" y="44147"/>
                        <a:pt x="-398" y="39374"/>
                        <a:pt x="1193" y="37783"/>
                      </a:cubicBezTo>
                      <a:lnTo>
                        <a:pt x="39374" y="1193"/>
                      </a:lnTo>
                      <a:cubicBezTo>
                        <a:pt x="40965" y="-398"/>
                        <a:pt x="45738" y="-398"/>
                        <a:pt x="47329" y="1193"/>
                      </a:cubicBezTo>
                      <a:cubicBezTo>
                        <a:pt x="48920" y="2784"/>
                        <a:pt x="48920" y="7557"/>
                        <a:pt x="47329" y="9148"/>
                      </a:cubicBezTo>
                      <a:lnTo>
                        <a:pt x="9148" y="45738"/>
                      </a:lnTo>
                      <a:cubicBezTo>
                        <a:pt x="9148" y="47329"/>
                        <a:pt x="7557" y="47329"/>
                        <a:pt x="5966" y="4732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id="{6347F500-D51E-481A-B868-4E921A3B306C}"/>
                    </a:ext>
                  </a:extLst>
                </p:cNvPr>
                <p:cNvSpPr/>
                <p:nvPr/>
              </p:nvSpPr>
              <p:spPr>
                <a:xfrm>
                  <a:off x="7644417" y="-691882"/>
                  <a:ext cx="46627" cy="49563"/>
                </a:xfrm>
                <a:custGeom>
                  <a:avLst/>
                  <a:gdLst>
                    <a:gd name="connsiteX0" fmla="*/ 5019 w 46627"/>
                    <a:gd name="connsiteY0" fmla="*/ 49563 h 49563"/>
                    <a:gd name="connsiteX1" fmla="*/ 1837 w 46627"/>
                    <a:gd name="connsiteY1" fmla="*/ 47972 h 49563"/>
                    <a:gd name="connsiteX2" fmla="*/ 1837 w 46627"/>
                    <a:gd name="connsiteY2" fmla="*/ 40018 h 49563"/>
                    <a:gd name="connsiteX3" fmla="*/ 36836 w 46627"/>
                    <a:gd name="connsiteY3" fmla="*/ 1837 h 49563"/>
                    <a:gd name="connsiteX4" fmla="*/ 44791 w 46627"/>
                    <a:gd name="connsiteY4" fmla="*/ 1837 h 49563"/>
                    <a:gd name="connsiteX5" fmla="*/ 44791 w 46627"/>
                    <a:gd name="connsiteY5" fmla="*/ 9791 h 49563"/>
                    <a:gd name="connsiteX6" fmla="*/ 9791 w 46627"/>
                    <a:gd name="connsiteY6" fmla="*/ 47972 h 49563"/>
                    <a:gd name="connsiteX7" fmla="*/ 5019 w 46627"/>
                    <a:gd name="connsiteY7" fmla="*/ 49563 h 4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27" h="49563">
                      <a:moveTo>
                        <a:pt x="5019" y="49563"/>
                      </a:moveTo>
                      <a:cubicBezTo>
                        <a:pt x="3428" y="49563"/>
                        <a:pt x="1837" y="49563"/>
                        <a:pt x="1837" y="47972"/>
                      </a:cubicBezTo>
                      <a:cubicBezTo>
                        <a:pt x="246" y="46382"/>
                        <a:pt x="-1345" y="41609"/>
                        <a:pt x="1837" y="40018"/>
                      </a:cubicBezTo>
                      <a:lnTo>
                        <a:pt x="36836" y="1837"/>
                      </a:lnTo>
                      <a:cubicBezTo>
                        <a:pt x="38427" y="246"/>
                        <a:pt x="43200" y="-1345"/>
                        <a:pt x="44791" y="1837"/>
                      </a:cubicBezTo>
                      <a:cubicBezTo>
                        <a:pt x="46382" y="3428"/>
                        <a:pt x="47973" y="8200"/>
                        <a:pt x="44791" y="9791"/>
                      </a:cubicBezTo>
                      <a:lnTo>
                        <a:pt x="9791" y="47972"/>
                      </a:lnTo>
                      <a:cubicBezTo>
                        <a:pt x="8201" y="49563"/>
                        <a:pt x="6610" y="49563"/>
                        <a:pt x="5019" y="495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id="{0A6A1365-153D-4720-9390-CA68918D2140}"/>
                    </a:ext>
                  </a:extLst>
                </p:cNvPr>
                <p:cNvSpPr/>
                <p:nvPr/>
              </p:nvSpPr>
              <p:spPr>
                <a:xfrm>
                  <a:off x="7611801" y="-722908"/>
                  <a:ext cx="43452" cy="53543"/>
                </a:xfrm>
                <a:custGeom>
                  <a:avLst/>
                  <a:gdLst>
                    <a:gd name="connsiteX0" fmla="*/ 5818 w 43452"/>
                    <a:gd name="connsiteY0" fmla="*/ 53544 h 53543"/>
                    <a:gd name="connsiteX1" fmla="*/ 2636 w 43452"/>
                    <a:gd name="connsiteY1" fmla="*/ 51953 h 53543"/>
                    <a:gd name="connsiteX2" fmla="*/ 1045 w 43452"/>
                    <a:gd name="connsiteY2" fmla="*/ 43999 h 53543"/>
                    <a:gd name="connsiteX3" fmla="*/ 32863 w 43452"/>
                    <a:gd name="connsiteY3" fmla="*/ 2636 h 53543"/>
                    <a:gd name="connsiteX4" fmla="*/ 40817 w 43452"/>
                    <a:gd name="connsiteY4" fmla="*/ 1045 h 53543"/>
                    <a:gd name="connsiteX5" fmla="*/ 42408 w 43452"/>
                    <a:gd name="connsiteY5" fmla="*/ 8999 h 53543"/>
                    <a:gd name="connsiteX6" fmla="*/ 10590 w 43452"/>
                    <a:gd name="connsiteY6" fmla="*/ 50362 h 53543"/>
                    <a:gd name="connsiteX7" fmla="*/ 5818 w 43452"/>
                    <a:gd name="connsiteY7" fmla="*/ 53544 h 5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3543">
                      <a:moveTo>
                        <a:pt x="5818" y="53544"/>
                      </a:moveTo>
                      <a:cubicBezTo>
                        <a:pt x="4227" y="53544"/>
                        <a:pt x="2636" y="53544"/>
                        <a:pt x="2636" y="51953"/>
                      </a:cubicBezTo>
                      <a:cubicBezTo>
                        <a:pt x="-546" y="50362"/>
                        <a:pt x="-546" y="47180"/>
                        <a:pt x="1045" y="43999"/>
                      </a:cubicBezTo>
                      <a:lnTo>
                        <a:pt x="32863" y="2636"/>
                      </a:lnTo>
                      <a:cubicBezTo>
                        <a:pt x="34453" y="-546"/>
                        <a:pt x="37635" y="-546"/>
                        <a:pt x="40817" y="1045"/>
                      </a:cubicBezTo>
                      <a:cubicBezTo>
                        <a:pt x="43998" y="2636"/>
                        <a:pt x="43998" y="5818"/>
                        <a:pt x="42408" y="8999"/>
                      </a:cubicBezTo>
                      <a:lnTo>
                        <a:pt x="10590" y="50362"/>
                      </a:lnTo>
                      <a:cubicBezTo>
                        <a:pt x="8999" y="53544"/>
                        <a:pt x="7408" y="53544"/>
                        <a:pt x="5818" y="535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1" name="Graphic 378">
                <a:extLst>
                  <a:ext uri="{FF2B5EF4-FFF2-40B4-BE49-F238E27FC236}">
                    <a16:creationId xmlns:a16="http://schemas.microsoft.com/office/drawing/2014/main" id="{4DDEF70E-FA29-46BA-BE11-3B5466BE5401}"/>
                  </a:ext>
                </a:extLst>
              </p:cNvPr>
              <p:cNvGrpSpPr/>
              <p:nvPr/>
            </p:nvGrpSpPr>
            <p:grpSpPr>
              <a:xfrm>
                <a:off x="7295953" y="-889213"/>
                <a:ext cx="273393" cy="162577"/>
                <a:chOff x="7295953" y="-889213"/>
                <a:chExt cx="273393" cy="162577"/>
              </a:xfrm>
              <a:solidFill>
                <a:srgbClr val="C6D605"/>
              </a:solidFill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id="{CB5B89D1-DCBB-46CD-8562-AE4472DF3E74}"/>
                    </a:ext>
                  </a:extLst>
                </p:cNvPr>
                <p:cNvSpPr/>
                <p:nvPr/>
              </p:nvSpPr>
              <p:spPr>
                <a:xfrm>
                  <a:off x="7295953" y="-889213"/>
                  <a:ext cx="47456" cy="100533"/>
                </a:xfrm>
                <a:custGeom>
                  <a:avLst/>
                  <a:gdLst>
                    <a:gd name="connsiteX0" fmla="*/ 13035 w 47456"/>
                    <a:gd name="connsiteY0" fmla="*/ 100534 h 100533"/>
                    <a:gd name="connsiteX1" fmla="*/ 9853 w 47456"/>
                    <a:gd name="connsiteY1" fmla="*/ 100534 h 100533"/>
                    <a:gd name="connsiteX2" fmla="*/ 308 w 47456"/>
                    <a:gd name="connsiteY2" fmla="*/ 84625 h 100533"/>
                    <a:gd name="connsiteX3" fmla="*/ 22581 w 47456"/>
                    <a:gd name="connsiteY3" fmla="*/ 9854 h 100533"/>
                    <a:gd name="connsiteX4" fmla="*/ 38489 w 47456"/>
                    <a:gd name="connsiteY4" fmla="*/ 308 h 100533"/>
                    <a:gd name="connsiteX5" fmla="*/ 46444 w 47456"/>
                    <a:gd name="connsiteY5" fmla="*/ 16217 h 100533"/>
                    <a:gd name="connsiteX6" fmla="*/ 24172 w 47456"/>
                    <a:gd name="connsiteY6" fmla="*/ 90988 h 100533"/>
                    <a:gd name="connsiteX7" fmla="*/ 13035 w 47456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56" h="100533">
                      <a:moveTo>
                        <a:pt x="13035" y="100534"/>
                      </a:moveTo>
                      <a:cubicBezTo>
                        <a:pt x="11444" y="100534"/>
                        <a:pt x="11444" y="100534"/>
                        <a:pt x="9853" y="100534"/>
                      </a:cubicBezTo>
                      <a:cubicBezTo>
                        <a:pt x="3490" y="98943"/>
                        <a:pt x="-1283" y="90988"/>
                        <a:pt x="308" y="84625"/>
                      </a:cubicBezTo>
                      <a:lnTo>
                        <a:pt x="22581" y="9854"/>
                      </a:lnTo>
                      <a:cubicBezTo>
                        <a:pt x="24172" y="3490"/>
                        <a:pt x="32126" y="-1283"/>
                        <a:pt x="38489" y="308"/>
                      </a:cubicBezTo>
                      <a:cubicBezTo>
                        <a:pt x="44853" y="1899"/>
                        <a:pt x="49625" y="9854"/>
                        <a:pt x="46444" y="16217"/>
                      </a:cubicBezTo>
                      <a:lnTo>
                        <a:pt x="24172" y="90988"/>
                      </a:lnTo>
                      <a:cubicBezTo>
                        <a:pt x="24172" y="97352"/>
                        <a:pt x="19399" y="100534"/>
                        <a:pt x="13035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id="{6062CEC2-ECFA-4654-9F83-3B99110B2143}"/>
                    </a:ext>
                  </a:extLst>
                </p:cNvPr>
                <p:cNvSpPr/>
                <p:nvPr/>
              </p:nvSpPr>
              <p:spPr>
                <a:xfrm>
                  <a:off x="7530666" y="-783361"/>
                  <a:ext cx="38680" cy="56725"/>
                </a:xfrm>
                <a:custGeom>
                  <a:avLst/>
                  <a:gdLst>
                    <a:gd name="connsiteX0" fmla="*/ 5817 w 38680"/>
                    <a:gd name="connsiteY0" fmla="*/ 56726 h 56725"/>
                    <a:gd name="connsiteX1" fmla="*/ 2636 w 38680"/>
                    <a:gd name="connsiteY1" fmla="*/ 55135 h 56725"/>
                    <a:gd name="connsiteX2" fmla="*/ 1045 w 38680"/>
                    <a:gd name="connsiteY2" fmla="*/ 47180 h 56725"/>
                    <a:gd name="connsiteX3" fmla="*/ 28090 w 38680"/>
                    <a:gd name="connsiteY3" fmla="*/ 2636 h 56725"/>
                    <a:gd name="connsiteX4" fmla="*/ 36044 w 38680"/>
                    <a:gd name="connsiteY4" fmla="*/ 1045 h 56725"/>
                    <a:gd name="connsiteX5" fmla="*/ 37635 w 38680"/>
                    <a:gd name="connsiteY5" fmla="*/ 8999 h 56725"/>
                    <a:gd name="connsiteX6" fmla="*/ 10590 w 38680"/>
                    <a:gd name="connsiteY6" fmla="*/ 53544 h 56725"/>
                    <a:gd name="connsiteX7" fmla="*/ 5817 w 38680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80" h="56725">
                      <a:moveTo>
                        <a:pt x="5817" y="56726"/>
                      </a:moveTo>
                      <a:cubicBezTo>
                        <a:pt x="4227" y="56726"/>
                        <a:pt x="4227" y="56726"/>
                        <a:pt x="2636" y="55135"/>
                      </a:cubicBezTo>
                      <a:cubicBezTo>
                        <a:pt x="-546" y="53544"/>
                        <a:pt x="-546" y="50362"/>
                        <a:pt x="1045" y="47180"/>
                      </a:cubicBezTo>
                      <a:lnTo>
                        <a:pt x="28090" y="2636"/>
                      </a:lnTo>
                      <a:cubicBezTo>
                        <a:pt x="29681" y="-546"/>
                        <a:pt x="32863" y="-546"/>
                        <a:pt x="36044" y="1045"/>
                      </a:cubicBezTo>
                      <a:cubicBezTo>
                        <a:pt x="39226" y="2636"/>
                        <a:pt x="39226" y="5818"/>
                        <a:pt x="37635" y="8999"/>
                      </a:cubicBezTo>
                      <a:lnTo>
                        <a:pt x="10590" y="53544"/>
                      </a:lnTo>
                      <a:cubicBezTo>
                        <a:pt x="8999" y="56726"/>
                        <a:pt x="7408" y="56726"/>
                        <a:pt x="5817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id="{C7A1FB66-B30F-4574-986E-30FE9AA3C772}"/>
                    </a:ext>
                  </a:extLst>
                </p:cNvPr>
                <p:cNvSpPr/>
                <p:nvPr/>
              </p:nvSpPr>
              <p:spPr>
                <a:xfrm>
                  <a:off x="7487712" y="-807224"/>
                  <a:ext cx="35498" cy="56725"/>
                </a:xfrm>
                <a:custGeom>
                  <a:avLst/>
                  <a:gdLst>
                    <a:gd name="connsiteX0" fmla="*/ 5818 w 35498"/>
                    <a:gd name="connsiteY0" fmla="*/ 56726 h 56725"/>
                    <a:gd name="connsiteX1" fmla="*/ 2636 w 35498"/>
                    <a:gd name="connsiteY1" fmla="*/ 56726 h 56725"/>
                    <a:gd name="connsiteX2" fmla="*/ 1045 w 35498"/>
                    <a:gd name="connsiteY2" fmla="*/ 48771 h 56725"/>
                    <a:gd name="connsiteX3" fmla="*/ 24908 w 35498"/>
                    <a:gd name="connsiteY3" fmla="*/ 2636 h 56725"/>
                    <a:gd name="connsiteX4" fmla="*/ 32862 w 35498"/>
                    <a:gd name="connsiteY4" fmla="*/ 1045 h 56725"/>
                    <a:gd name="connsiteX5" fmla="*/ 34453 w 35498"/>
                    <a:gd name="connsiteY5" fmla="*/ 8999 h 56725"/>
                    <a:gd name="connsiteX6" fmla="*/ 10590 w 35498"/>
                    <a:gd name="connsiteY6" fmla="*/ 55135 h 56725"/>
                    <a:gd name="connsiteX7" fmla="*/ 5818 w 35498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98" h="56725">
                      <a:moveTo>
                        <a:pt x="5818" y="56726"/>
                      </a:moveTo>
                      <a:cubicBezTo>
                        <a:pt x="4227" y="56726"/>
                        <a:pt x="4227" y="56726"/>
                        <a:pt x="2636" y="56726"/>
                      </a:cubicBezTo>
                      <a:cubicBezTo>
                        <a:pt x="-546" y="55135"/>
                        <a:pt x="-546" y="51953"/>
                        <a:pt x="1045" y="48771"/>
                      </a:cubicBezTo>
                      <a:lnTo>
                        <a:pt x="24908" y="2636"/>
                      </a:lnTo>
                      <a:cubicBezTo>
                        <a:pt x="26499" y="-546"/>
                        <a:pt x="29681" y="-546"/>
                        <a:pt x="32862" y="1045"/>
                      </a:cubicBezTo>
                      <a:cubicBezTo>
                        <a:pt x="36044" y="2636"/>
                        <a:pt x="36044" y="5818"/>
                        <a:pt x="34453" y="8999"/>
                      </a:cubicBezTo>
                      <a:lnTo>
                        <a:pt x="10590" y="55135"/>
                      </a:lnTo>
                      <a:cubicBezTo>
                        <a:pt x="8999" y="55135"/>
                        <a:pt x="7409" y="56726"/>
                        <a:pt x="5818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id="{A321280E-AC78-489F-81C0-BAE0557D6ECF}"/>
                    </a:ext>
                  </a:extLst>
                </p:cNvPr>
                <p:cNvSpPr/>
                <p:nvPr/>
              </p:nvSpPr>
              <p:spPr>
                <a:xfrm>
                  <a:off x="7445180" y="-830667"/>
                  <a:ext cx="34656" cy="59486"/>
                </a:xfrm>
                <a:custGeom>
                  <a:avLst/>
                  <a:gdLst>
                    <a:gd name="connsiteX0" fmla="*/ 5397 w 34656"/>
                    <a:gd name="connsiteY0" fmla="*/ 59487 h 59486"/>
                    <a:gd name="connsiteX1" fmla="*/ 3806 w 34656"/>
                    <a:gd name="connsiteY1" fmla="*/ 59487 h 59486"/>
                    <a:gd name="connsiteX2" fmla="*/ 624 w 34656"/>
                    <a:gd name="connsiteY2" fmla="*/ 51532 h 59486"/>
                    <a:gd name="connsiteX3" fmla="*/ 22896 w 34656"/>
                    <a:gd name="connsiteY3" fmla="*/ 3806 h 59486"/>
                    <a:gd name="connsiteX4" fmla="*/ 30851 w 34656"/>
                    <a:gd name="connsiteY4" fmla="*/ 624 h 59486"/>
                    <a:gd name="connsiteX5" fmla="*/ 34033 w 34656"/>
                    <a:gd name="connsiteY5" fmla="*/ 8578 h 59486"/>
                    <a:gd name="connsiteX6" fmla="*/ 11760 w 34656"/>
                    <a:gd name="connsiteY6" fmla="*/ 56305 h 59486"/>
                    <a:gd name="connsiteX7" fmla="*/ 5397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5397" y="59487"/>
                      </a:moveTo>
                      <a:cubicBezTo>
                        <a:pt x="3806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22896" y="3806"/>
                      </a:lnTo>
                      <a:cubicBezTo>
                        <a:pt x="24487" y="624"/>
                        <a:pt x="27669" y="-967"/>
                        <a:pt x="30851" y="624"/>
                      </a:cubicBezTo>
                      <a:cubicBezTo>
                        <a:pt x="34033" y="2215"/>
                        <a:pt x="35623" y="5397"/>
                        <a:pt x="34033" y="8578"/>
                      </a:cubicBezTo>
                      <a:lnTo>
                        <a:pt x="11760" y="56305"/>
                      </a:lnTo>
                      <a:cubicBezTo>
                        <a:pt x="8578" y="57896"/>
                        <a:pt x="6988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id="{47CA97AC-3283-4B77-B74B-DCADAE4D6725}"/>
                    </a:ext>
                  </a:extLst>
                </p:cNvPr>
                <p:cNvSpPr/>
                <p:nvPr/>
              </p:nvSpPr>
              <p:spPr>
                <a:xfrm>
                  <a:off x="7403817" y="-848166"/>
                  <a:ext cx="31474" cy="59486"/>
                </a:xfrm>
                <a:custGeom>
                  <a:avLst/>
                  <a:gdLst>
                    <a:gd name="connsiteX0" fmla="*/ 5397 w 31474"/>
                    <a:gd name="connsiteY0" fmla="*/ 59487 h 59486"/>
                    <a:gd name="connsiteX1" fmla="*/ 3806 w 31474"/>
                    <a:gd name="connsiteY1" fmla="*/ 59487 h 59486"/>
                    <a:gd name="connsiteX2" fmla="*/ 624 w 31474"/>
                    <a:gd name="connsiteY2" fmla="*/ 51532 h 59486"/>
                    <a:gd name="connsiteX3" fmla="*/ 19715 w 31474"/>
                    <a:gd name="connsiteY3" fmla="*/ 3806 h 59486"/>
                    <a:gd name="connsiteX4" fmla="*/ 27669 w 31474"/>
                    <a:gd name="connsiteY4" fmla="*/ 624 h 59486"/>
                    <a:gd name="connsiteX5" fmla="*/ 30851 w 31474"/>
                    <a:gd name="connsiteY5" fmla="*/ 8578 h 59486"/>
                    <a:gd name="connsiteX6" fmla="*/ 11760 w 31474"/>
                    <a:gd name="connsiteY6" fmla="*/ 56305 h 59486"/>
                    <a:gd name="connsiteX7" fmla="*/ 539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5397" y="59487"/>
                      </a:moveTo>
                      <a:cubicBezTo>
                        <a:pt x="5397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19715" y="3806"/>
                      </a:lnTo>
                      <a:cubicBezTo>
                        <a:pt x="21305" y="624"/>
                        <a:pt x="24487" y="-967"/>
                        <a:pt x="27669" y="624"/>
                      </a:cubicBezTo>
                      <a:cubicBezTo>
                        <a:pt x="30851" y="2215"/>
                        <a:pt x="32442" y="5397"/>
                        <a:pt x="30851" y="8578"/>
                      </a:cubicBezTo>
                      <a:lnTo>
                        <a:pt x="11760" y="56305"/>
                      </a:lnTo>
                      <a:cubicBezTo>
                        <a:pt x="10169" y="57896"/>
                        <a:pt x="8579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id="{DFAB97B2-17B2-48F0-9041-DC87C574E062}"/>
                    </a:ext>
                  </a:extLst>
                </p:cNvPr>
                <p:cNvSpPr/>
                <p:nvPr/>
              </p:nvSpPr>
              <p:spPr>
                <a:xfrm>
                  <a:off x="7364045" y="-865666"/>
                  <a:ext cx="29883" cy="61077"/>
                </a:xfrm>
                <a:custGeom>
                  <a:avLst/>
                  <a:gdLst>
                    <a:gd name="connsiteX0" fmla="*/ 5397 w 29883"/>
                    <a:gd name="connsiteY0" fmla="*/ 61077 h 61077"/>
                    <a:gd name="connsiteX1" fmla="*/ 3806 w 29883"/>
                    <a:gd name="connsiteY1" fmla="*/ 61077 h 61077"/>
                    <a:gd name="connsiteX2" fmla="*/ 624 w 29883"/>
                    <a:gd name="connsiteY2" fmla="*/ 53123 h 61077"/>
                    <a:gd name="connsiteX3" fmla="*/ 18124 w 29883"/>
                    <a:gd name="connsiteY3" fmla="*/ 3806 h 61077"/>
                    <a:gd name="connsiteX4" fmla="*/ 26078 w 29883"/>
                    <a:gd name="connsiteY4" fmla="*/ 624 h 61077"/>
                    <a:gd name="connsiteX5" fmla="*/ 29260 w 29883"/>
                    <a:gd name="connsiteY5" fmla="*/ 8579 h 61077"/>
                    <a:gd name="connsiteX6" fmla="*/ 11760 w 29883"/>
                    <a:gd name="connsiteY6" fmla="*/ 57896 h 61077"/>
                    <a:gd name="connsiteX7" fmla="*/ 5397 w 29883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3" h="61077">
                      <a:moveTo>
                        <a:pt x="5397" y="61077"/>
                      </a:moveTo>
                      <a:cubicBezTo>
                        <a:pt x="5397" y="61077"/>
                        <a:pt x="3806" y="61077"/>
                        <a:pt x="3806" y="61077"/>
                      </a:cubicBezTo>
                      <a:cubicBezTo>
                        <a:pt x="624" y="59487"/>
                        <a:pt x="-967" y="56305"/>
                        <a:pt x="624" y="53123"/>
                      </a:cubicBezTo>
                      <a:lnTo>
                        <a:pt x="18124" y="3806"/>
                      </a:lnTo>
                      <a:cubicBezTo>
                        <a:pt x="19715" y="624"/>
                        <a:pt x="22896" y="-967"/>
                        <a:pt x="26078" y="624"/>
                      </a:cubicBezTo>
                      <a:cubicBezTo>
                        <a:pt x="29260" y="2215"/>
                        <a:pt x="30851" y="5397"/>
                        <a:pt x="29260" y="8579"/>
                      </a:cubicBezTo>
                      <a:lnTo>
                        <a:pt x="11760" y="57896"/>
                      </a:lnTo>
                      <a:cubicBezTo>
                        <a:pt x="10169" y="59487"/>
                        <a:pt x="8579" y="61077"/>
                        <a:pt x="5397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8" name="Graphic 378">
                <a:extLst>
                  <a:ext uri="{FF2B5EF4-FFF2-40B4-BE49-F238E27FC236}">
                    <a16:creationId xmlns:a16="http://schemas.microsoft.com/office/drawing/2014/main" id="{331B0B9D-C857-4191-9393-4FF2A8ED725C}"/>
                  </a:ext>
                </a:extLst>
              </p:cNvPr>
              <p:cNvGrpSpPr/>
              <p:nvPr/>
            </p:nvGrpSpPr>
            <p:grpSpPr>
              <a:xfrm>
                <a:off x="7022630" y="-930268"/>
                <a:ext cx="270449" cy="103407"/>
                <a:chOff x="7022630" y="-930268"/>
                <a:chExt cx="270449" cy="103407"/>
              </a:xfrm>
              <a:solidFill>
                <a:srgbClr val="C6D605"/>
              </a:solidFill>
            </p:grpSpPr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id="{0AAF1F30-49BE-4C0D-AA3F-D8C81FBB70EE}"/>
                    </a:ext>
                  </a:extLst>
                </p:cNvPr>
                <p:cNvSpPr/>
                <p:nvPr/>
              </p:nvSpPr>
              <p:spPr>
                <a:xfrm>
                  <a:off x="7022630" y="-930268"/>
                  <a:ext cx="27044" cy="103407"/>
                </a:xfrm>
                <a:custGeom>
                  <a:avLst/>
                  <a:gdLst>
                    <a:gd name="connsiteX0" fmla="*/ 14318 w 27044"/>
                    <a:gd name="connsiteY0" fmla="*/ 103407 h 103407"/>
                    <a:gd name="connsiteX1" fmla="*/ 1591 w 27044"/>
                    <a:gd name="connsiteY1" fmla="*/ 90680 h 103407"/>
                    <a:gd name="connsiteX2" fmla="*/ 0 w 27044"/>
                    <a:gd name="connsiteY2" fmla="*/ 12727 h 103407"/>
                    <a:gd name="connsiteX3" fmla="*/ 12727 w 27044"/>
                    <a:gd name="connsiteY3" fmla="*/ 0 h 103407"/>
                    <a:gd name="connsiteX4" fmla="*/ 12727 w 27044"/>
                    <a:gd name="connsiteY4" fmla="*/ 0 h 103407"/>
                    <a:gd name="connsiteX5" fmla="*/ 25454 w 27044"/>
                    <a:gd name="connsiteY5" fmla="*/ 12727 h 103407"/>
                    <a:gd name="connsiteX6" fmla="*/ 27045 w 27044"/>
                    <a:gd name="connsiteY6" fmla="*/ 90680 h 103407"/>
                    <a:gd name="connsiteX7" fmla="*/ 14318 w 27044"/>
                    <a:gd name="connsiteY7" fmla="*/ 103407 h 103407"/>
                    <a:gd name="connsiteX8" fmla="*/ 14318 w 27044"/>
                    <a:gd name="connsiteY8" fmla="*/ 103407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44" h="103407">
                      <a:moveTo>
                        <a:pt x="14318" y="103407"/>
                      </a:moveTo>
                      <a:cubicBezTo>
                        <a:pt x="7954" y="103407"/>
                        <a:pt x="1591" y="97044"/>
                        <a:pt x="1591" y="90680"/>
                      </a:cubicBezTo>
                      <a:lnTo>
                        <a:pt x="0" y="12727"/>
                      </a:lnTo>
                      <a:cubicBezTo>
                        <a:pt x="0" y="6364"/>
                        <a:pt x="4772" y="0"/>
                        <a:pt x="12727" y="0"/>
                      </a:cubicBezTo>
                      <a:cubicBezTo>
                        <a:pt x="12727" y="0"/>
                        <a:pt x="12727" y="0"/>
                        <a:pt x="12727" y="0"/>
                      </a:cubicBezTo>
                      <a:cubicBezTo>
                        <a:pt x="19090" y="0"/>
                        <a:pt x="25454" y="6364"/>
                        <a:pt x="25454" y="12727"/>
                      </a:cubicBezTo>
                      <a:lnTo>
                        <a:pt x="27045" y="90680"/>
                      </a:lnTo>
                      <a:cubicBezTo>
                        <a:pt x="27045" y="97044"/>
                        <a:pt x="20681" y="103407"/>
                        <a:pt x="14318" y="103407"/>
                      </a:cubicBezTo>
                      <a:cubicBezTo>
                        <a:pt x="14318" y="103407"/>
                        <a:pt x="14318" y="103407"/>
                        <a:pt x="14318" y="10340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id="{057A839C-19BA-4C2D-844F-F4DA0033847B}"/>
                    </a:ext>
                  </a:extLst>
                </p:cNvPr>
                <p:cNvSpPr/>
                <p:nvPr/>
              </p:nvSpPr>
              <p:spPr>
                <a:xfrm>
                  <a:off x="7268620" y="-893678"/>
                  <a:ext cx="24459" cy="62044"/>
                </a:xfrm>
                <a:custGeom>
                  <a:avLst/>
                  <a:gdLst>
                    <a:gd name="connsiteX0" fmla="*/ 5369 w 24459"/>
                    <a:gd name="connsiteY0" fmla="*/ 62044 h 62044"/>
                    <a:gd name="connsiteX1" fmla="*/ 5369 w 24459"/>
                    <a:gd name="connsiteY1" fmla="*/ 62044 h 62044"/>
                    <a:gd name="connsiteX2" fmla="*/ 597 w 24459"/>
                    <a:gd name="connsiteY2" fmla="*/ 55681 h 62044"/>
                    <a:gd name="connsiteX3" fmla="*/ 13323 w 24459"/>
                    <a:gd name="connsiteY3" fmla="*/ 4773 h 62044"/>
                    <a:gd name="connsiteX4" fmla="*/ 19687 w 24459"/>
                    <a:gd name="connsiteY4" fmla="*/ 0 h 62044"/>
                    <a:gd name="connsiteX5" fmla="*/ 24460 w 24459"/>
                    <a:gd name="connsiteY5" fmla="*/ 6364 h 62044"/>
                    <a:gd name="connsiteX6" fmla="*/ 11733 w 24459"/>
                    <a:gd name="connsiteY6" fmla="*/ 57272 h 62044"/>
                    <a:gd name="connsiteX7" fmla="*/ 5369 w 2445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59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0453"/>
                        <a:pt x="-994" y="58862"/>
                        <a:pt x="597" y="55681"/>
                      </a:cubicBezTo>
                      <a:lnTo>
                        <a:pt x="13323" y="4773"/>
                      </a:lnTo>
                      <a:cubicBezTo>
                        <a:pt x="13323" y="1591"/>
                        <a:pt x="16505" y="0"/>
                        <a:pt x="19687" y="0"/>
                      </a:cubicBezTo>
                      <a:cubicBezTo>
                        <a:pt x="22869" y="0"/>
                        <a:pt x="24460" y="3182"/>
                        <a:pt x="24460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id="{03811747-B1FD-40D7-AA0A-D132B407CA0A}"/>
                    </a:ext>
                  </a:extLst>
                </p:cNvPr>
                <p:cNvSpPr/>
                <p:nvPr/>
              </p:nvSpPr>
              <p:spPr>
                <a:xfrm>
                  <a:off x="7220893" y="-904814"/>
                  <a:ext cx="21277" cy="62044"/>
                </a:xfrm>
                <a:custGeom>
                  <a:avLst/>
                  <a:gdLst>
                    <a:gd name="connsiteX0" fmla="*/ 5369 w 21277"/>
                    <a:gd name="connsiteY0" fmla="*/ 62044 h 62044"/>
                    <a:gd name="connsiteX1" fmla="*/ 5369 w 21277"/>
                    <a:gd name="connsiteY1" fmla="*/ 62044 h 62044"/>
                    <a:gd name="connsiteX2" fmla="*/ 597 w 21277"/>
                    <a:gd name="connsiteY2" fmla="*/ 55681 h 62044"/>
                    <a:gd name="connsiteX3" fmla="*/ 10142 w 21277"/>
                    <a:gd name="connsiteY3" fmla="*/ 4773 h 62044"/>
                    <a:gd name="connsiteX4" fmla="*/ 16505 w 21277"/>
                    <a:gd name="connsiteY4" fmla="*/ 0 h 62044"/>
                    <a:gd name="connsiteX5" fmla="*/ 21278 w 21277"/>
                    <a:gd name="connsiteY5" fmla="*/ 6364 h 62044"/>
                    <a:gd name="connsiteX6" fmla="*/ 11733 w 21277"/>
                    <a:gd name="connsiteY6" fmla="*/ 57272 h 62044"/>
                    <a:gd name="connsiteX7" fmla="*/ 5369 w 21277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77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2044"/>
                        <a:pt x="-994" y="58862"/>
                        <a:pt x="597" y="55681"/>
                      </a:cubicBezTo>
                      <a:lnTo>
                        <a:pt x="10142" y="4773"/>
                      </a:lnTo>
                      <a:cubicBezTo>
                        <a:pt x="10142" y="1591"/>
                        <a:pt x="13323" y="0"/>
                        <a:pt x="16505" y="0"/>
                      </a:cubicBezTo>
                      <a:cubicBezTo>
                        <a:pt x="19687" y="0"/>
                        <a:pt x="21278" y="3182"/>
                        <a:pt x="21278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id="{DF62AD1B-6D22-493F-B103-E8E5F284CA23}"/>
                    </a:ext>
                  </a:extLst>
                </p:cNvPr>
                <p:cNvSpPr/>
                <p:nvPr/>
              </p:nvSpPr>
              <p:spPr>
                <a:xfrm>
                  <a:off x="7172173" y="-912768"/>
                  <a:ext cx="19090" cy="62044"/>
                </a:xfrm>
                <a:custGeom>
                  <a:avLst/>
                  <a:gdLst>
                    <a:gd name="connsiteX0" fmla="*/ 6363 w 19090"/>
                    <a:gd name="connsiteY0" fmla="*/ 62044 h 62044"/>
                    <a:gd name="connsiteX1" fmla="*/ 6363 w 19090"/>
                    <a:gd name="connsiteY1" fmla="*/ 62044 h 62044"/>
                    <a:gd name="connsiteX2" fmla="*/ 0 w 19090"/>
                    <a:gd name="connsiteY2" fmla="*/ 55681 h 62044"/>
                    <a:gd name="connsiteX3" fmla="*/ 7954 w 19090"/>
                    <a:gd name="connsiteY3" fmla="*/ 4773 h 62044"/>
                    <a:gd name="connsiteX4" fmla="*/ 14318 w 19090"/>
                    <a:gd name="connsiteY4" fmla="*/ 0 h 62044"/>
                    <a:gd name="connsiteX5" fmla="*/ 19090 w 19090"/>
                    <a:gd name="connsiteY5" fmla="*/ 6364 h 62044"/>
                    <a:gd name="connsiteX6" fmla="*/ 11136 w 19090"/>
                    <a:gd name="connsiteY6" fmla="*/ 57272 h 62044"/>
                    <a:gd name="connsiteX7" fmla="*/ 6363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6363" y="62044"/>
                      </a:moveTo>
                      <a:cubicBezTo>
                        <a:pt x="6363" y="62044"/>
                        <a:pt x="6363" y="62044"/>
                        <a:pt x="6363" y="62044"/>
                      </a:cubicBezTo>
                      <a:cubicBezTo>
                        <a:pt x="3182" y="62044"/>
                        <a:pt x="0" y="58862"/>
                        <a:pt x="0" y="55681"/>
                      </a:cubicBezTo>
                      <a:lnTo>
                        <a:pt x="7954" y="4773"/>
                      </a:lnTo>
                      <a:cubicBezTo>
                        <a:pt x="7954" y="1591"/>
                        <a:pt x="11136" y="0"/>
                        <a:pt x="14318" y="0"/>
                      </a:cubicBezTo>
                      <a:cubicBezTo>
                        <a:pt x="17500" y="0"/>
                        <a:pt x="19090" y="3182"/>
                        <a:pt x="19090" y="6364"/>
                      </a:cubicBezTo>
                      <a:lnTo>
                        <a:pt x="11136" y="57272"/>
                      </a:lnTo>
                      <a:cubicBezTo>
                        <a:pt x="11136" y="60453"/>
                        <a:pt x="9545" y="62044"/>
                        <a:pt x="6363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id="{CC9D22BA-4CA4-4F2B-B0C4-82D26E396949}"/>
                    </a:ext>
                  </a:extLst>
                </p:cNvPr>
                <p:cNvSpPr/>
                <p:nvPr/>
              </p:nvSpPr>
              <p:spPr>
                <a:xfrm>
                  <a:off x="7127628" y="-919132"/>
                  <a:ext cx="15908" cy="63635"/>
                </a:xfrm>
                <a:custGeom>
                  <a:avLst/>
                  <a:gdLst>
                    <a:gd name="connsiteX0" fmla="*/ 6364 w 15908"/>
                    <a:gd name="connsiteY0" fmla="*/ 63635 h 63635"/>
                    <a:gd name="connsiteX1" fmla="*/ 6364 w 15908"/>
                    <a:gd name="connsiteY1" fmla="*/ 63635 h 63635"/>
                    <a:gd name="connsiteX2" fmla="*/ 0 w 15908"/>
                    <a:gd name="connsiteY2" fmla="*/ 57272 h 63635"/>
                    <a:gd name="connsiteX3" fmla="*/ 4773 w 15908"/>
                    <a:gd name="connsiteY3" fmla="*/ 4773 h 63635"/>
                    <a:gd name="connsiteX4" fmla="*/ 11136 w 15908"/>
                    <a:gd name="connsiteY4" fmla="*/ 0 h 63635"/>
                    <a:gd name="connsiteX5" fmla="*/ 15909 w 15908"/>
                    <a:gd name="connsiteY5" fmla="*/ 6364 h 63635"/>
                    <a:gd name="connsiteX6" fmla="*/ 11136 w 15908"/>
                    <a:gd name="connsiteY6" fmla="*/ 58862 h 63635"/>
                    <a:gd name="connsiteX7" fmla="*/ 6364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6364" y="63635"/>
                      </a:moveTo>
                      <a:cubicBezTo>
                        <a:pt x="6364" y="63635"/>
                        <a:pt x="6364" y="63635"/>
                        <a:pt x="6364" y="63635"/>
                      </a:cubicBezTo>
                      <a:cubicBezTo>
                        <a:pt x="3182" y="63635"/>
                        <a:pt x="0" y="60453"/>
                        <a:pt x="0" y="57272"/>
                      </a:cubicBezTo>
                      <a:lnTo>
                        <a:pt x="4773" y="4773"/>
                      </a:lnTo>
                      <a:cubicBezTo>
                        <a:pt x="4773" y="1591"/>
                        <a:pt x="7954" y="0"/>
                        <a:pt x="11136" y="0"/>
                      </a:cubicBezTo>
                      <a:cubicBezTo>
                        <a:pt x="14318" y="0"/>
                        <a:pt x="15909" y="3182"/>
                        <a:pt x="15909" y="6364"/>
                      </a:cubicBezTo>
                      <a:lnTo>
                        <a:pt x="11136" y="58862"/>
                      </a:lnTo>
                      <a:cubicBezTo>
                        <a:pt x="12727" y="60453"/>
                        <a:pt x="9545" y="63635"/>
                        <a:pt x="6364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id="{4BE369E6-59BC-42D9-A079-C13FB3D6AA14}"/>
                    </a:ext>
                  </a:extLst>
                </p:cNvPr>
                <p:cNvSpPr/>
                <p:nvPr/>
              </p:nvSpPr>
              <p:spPr>
                <a:xfrm>
                  <a:off x="7086265" y="-922737"/>
                  <a:ext cx="14317" cy="64058"/>
                </a:xfrm>
                <a:custGeom>
                  <a:avLst/>
                  <a:gdLst>
                    <a:gd name="connsiteX0" fmla="*/ 6363 w 14317"/>
                    <a:gd name="connsiteY0" fmla="*/ 64058 h 64058"/>
                    <a:gd name="connsiteX1" fmla="*/ 6363 w 14317"/>
                    <a:gd name="connsiteY1" fmla="*/ 64058 h 64058"/>
                    <a:gd name="connsiteX2" fmla="*/ 0 w 14317"/>
                    <a:gd name="connsiteY2" fmla="*/ 57695 h 64058"/>
                    <a:gd name="connsiteX3" fmla="*/ 3182 w 14317"/>
                    <a:gd name="connsiteY3" fmla="*/ 5196 h 64058"/>
                    <a:gd name="connsiteX4" fmla="*/ 9545 w 14317"/>
                    <a:gd name="connsiteY4" fmla="*/ 423 h 64058"/>
                    <a:gd name="connsiteX5" fmla="*/ 14318 w 14317"/>
                    <a:gd name="connsiteY5" fmla="*/ 6787 h 64058"/>
                    <a:gd name="connsiteX6" fmla="*/ 11136 w 14317"/>
                    <a:gd name="connsiteY6" fmla="*/ 59286 h 64058"/>
                    <a:gd name="connsiteX7" fmla="*/ 6363 w 14317"/>
                    <a:gd name="connsiteY7" fmla="*/ 64058 h 6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17" h="64058">
                      <a:moveTo>
                        <a:pt x="6363" y="64058"/>
                      </a:moveTo>
                      <a:cubicBezTo>
                        <a:pt x="6363" y="64058"/>
                        <a:pt x="6363" y="64058"/>
                        <a:pt x="6363" y="64058"/>
                      </a:cubicBezTo>
                      <a:cubicBezTo>
                        <a:pt x="3182" y="64058"/>
                        <a:pt x="0" y="60877"/>
                        <a:pt x="0" y="57695"/>
                      </a:cubicBezTo>
                      <a:lnTo>
                        <a:pt x="3182" y="5196"/>
                      </a:lnTo>
                      <a:cubicBezTo>
                        <a:pt x="3182" y="2014"/>
                        <a:pt x="6363" y="-1168"/>
                        <a:pt x="9545" y="423"/>
                      </a:cubicBezTo>
                      <a:cubicBezTo>
                        <a:pt x="12727" y="423"/>
                        <a:pt x="14318" y="3605"/>
                        <a:pt x="14318" y="6787"/>
                      </a:cubicBezTo>
                      <a:lnTo>
                        <a:pt x="11136" y="59286"/>
                      </a:lnTo>
                      <a:cubicBezTo>
                        <a:pt x="11136" y="60877"/>
                        <a:pt x="9545" y="64058"/>
                        <a:pt x="6363" y="640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5" name="Graphic 378">
                <a:extLst>
                  <a:ext uri="{FF2B5EF4-FFF2-40B4-BE49-F238E27FC236}">
                    <a16:creationId xmlns:a16="http://schemas.microsoft.com/office/drawing/2014/main" id="{B3A174AE-34B9-49D1-869E-AE6212B611A0}"/>
                  </a:ext>
                </a:extLst>
              </p:cNvPr>
              <p:cNvGrpSpPr/>
              <p:nvPr/>
            </p:nvGrpSpPr>
            <p:grpSpPr>
              <a:xfrm>
                <a:off x="6729600" y="-919132"/>
                <a:ext cx="271354" cy="119315"/>
                <a:chOff x="6729600" y="-919132"/>
                <a:chExt cx="271354" cy="119315"/>
              </a:xfrm>
              <a:solidFill>
                <a:srgbClr val="C6D605"/>
              </a:solidFill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id="{5E6535BC-EC21-411B-B130-4BC319FB8CD5}"/>
                    </a:ext>
                  </a:extLst>
                </p:cNvPr>
                <p:cNvSpPr/>
                <p:nvPr/>
              </p:nvSpPr>
              <p:spPr>
                <a:xfrm>
                  <a:off x="6729600" y="-900349"/>
                  <a:ext cx="40388" cy="100533"/>
                </a:xfrm>
                <a:custGeom>
                  <a:avLst/>
                  <a:gdLst>
                    <a:gd name="connsiteX0" fmla="*/ 28944 w 40388"/>
                    <a:gd name="connsiteY0" fmla="*/ 100534 h 100533"/>
                    <a:gd name="connsiteX1" fmla="*/ 16217 w 40388"/>
                    <a:gd name="connsiteY1" fmla="*/ 90988 h 100533"/>
                    <a:gd name="connsiteX2" fmla="*/ 308 w 40388"/>
                    <a:gd name="connsiteY2" fmla="*/ 14626 h 100533"/>
                    <a:gd name="connsiteX3" fmla="*/ 9854 w 40388"/>
                    <a:gd name="connsiteY3" fmla="*/ 308 h 100533"/>
                    <a:gd name="connsiteX4" fmla="*/ 24171 w 40388"/>
                    <a:gd name="connsiteY4" fmla="*/ 9854 h 100533"/>
                    <a:gd name="connsiteX5" fmla="*/ 40080 w 40388"/>
                    <a:gd name="connsiteY5" fmla="*/ 86216 h 100533"/>
                    <a:gd name="connsiteX6" fmla="*/ 30535 w 40388"/>
                    <a:gd name="connsiteY6" fmla="*/ 100534 h 100533"/>
                    <a:gd name="connsiteX7" fmla="*/ 28944 w 40388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388" h="100533">
                      <a:moveTo>
                        <a:pt x="28944" y="100534"/>
                      </a:moveTo>
                      <a:cubicBezTo>
                        <a:pt x="22581" y="100534"/>
                        <a:pt x="17808" y="95761"/>
                        <a:pt x="16217" y="90988"/>
                      </a:cubicBezTo>
                      <a:lnTo>
                        <a:pt x="308" y="14626"/>
                      </a:lnTo>
                      <a:cubicBezTo>
                        <a:pt x="-1282" y="8263"/>
                        <a:pt x="3490" y="308"/>
                        <a:pt x="9854" y="308"/>
                      </a:cubicBezTo>
                      <a:cubicBezTo>
                        <a:pt x="16217" y="-1283"/>
                        <a:pt x="24171" y="3490"/>
                        <a:pt x="24171" y="9854"/>
                      </a:cubicBezTo>
                      <a:lnTo>
                        <a:pt x="40080" y="86216"/>
                      </a:lnTo>
                      <a:cubicBezTo>
                        <a:pt x="41671" y="92579"/>
                        <a:pt x="36899" y="100534"/>
                        <a:pt x="30535" y="100534"/>
                      </a:cubicBezTo>
                      <a:cubicBezTo>
                        <a:pt x="30535" y="100534"/>
                        <a:pt x="28944" y="100534"/>
                        <a:pt x="28944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id="{047E7E25-C7F9-478E-BBD3-EE79306E1DAC}"/>
                    </a:ext>
                  </a:extLst>
                </p:cNvPr>
                <p:cNvSpPr/>
                <p:nvPr/>
              </p:nvSpPr>
              <p:spPr>
                <a:xfrm>
                  <a:off x="6976061" y="-917974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2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2" y="59296"/>
                        <a:pt x="14752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6114"/>
                        <a:pt x="24297" y="59296"/>
                        <a:pt x="19524" y="60887"/>
                      </a:cubicBezTo>
                      <a:cubicBezTo>
                        <a:pt x="21115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id="{59301BF2-C382-47DE-9833-6B163230E33A}"/>
                    </a:ext>
                  </a:extLst>
                </p:cNvPr>
                <p:cNvSpPr/>
                <p:nvPr/>
              </p:nvSpPr>
              <p:spPr>
                <a:xfrm>
                  <a:off x="6933541" y="-919132"/>
                  <a:ext cx="14741" cy="63635"/>
                </a:xfrm>
                <a:custGeom>
                  <a:avLst/>
                  <a:gdLst>
                    <a:gd name="connsiteX0" fmla="*/ 9545 w 14741"/>
                    <a:gd name="connsiteY0" fmla="*/ 63635 h 63635"/>
                    <a:gd name="connsiteX1" fmla="*/ 3182 w 14741"/>
                    <a:gd name="connsiteY1" fmla="*/ 58862 h 63635"/>
                    <a:gd name="connsiteX2" fmla="*/ 0 w 14741"/>
                    <a:gd name="connsiteY2" fmla="*/ 6364 h 63635"/>
                    <a:gd name="connsiteX3" fmla="*/ 4773 w 14741"/>
                    <a:gd name="connsiteY3" fmla="*/ 0 h 63635"/>
                    <a:gd name="connsiteX4" fmla="*/ 11136 w 14741"/>
                    <a:gd name="connsiteY4" fmla="*/ 4773 h 63635"/>
                    <a:gd name="connsiteX5" fmla="*/ 14318 w 14741"/>
                    <a:gd name="connsiteY5" fmla="*/ 57272 h 63635"/>
                    <a:gd name="connsiteX6" fmla="*/ 9545 w 14741"/>
                    <a:gd name="connsiteY6" fmla="*/ 63635 h 63635"/>
                    <a:gd name="connsiteX7" fmla="*/ 9545 w 1474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1" h="63635">
                      <a:moveTo>
                        <a:pt x="9545" y="63635"/>
                      </a:moveTo>
                      <a:cubicBezTo>
                        <a:pt x="6363" y="63635"/>
                        <a:pt x="4773" y="62044"/>
                        <a:pt x="3182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4318" y="57272"/>
                      </a:lnTo>
                      <a:cubicBezTo>
                        <a:pt x="15909" y="60453"/>
                        <a:pt x="12727" y="63635"/>
                        <a:pt x="9545" y="63635"/>
                      </a:cubicBezTo>
                      <a:cubicBezTo>
                        <a:pt x="9545" y="63635"/>
                        <a:pt x="9545" y="63635"/>
                        <a:pt x="9545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id="{2EE20B85-65AD-4EA2-AE44-B076938E5862}"/>
                    </a:ext>
                  </a:extLst>
                </p:cNvPr>
                <p:cNvSpPr/>
                <p:nvPr/>
              </p:nvSpPr>
              <p:spPr>
                <a:xfrm>
                  <a:off x="6884224" y="-915950"/>
                  <a:ext cx="15908" cy="63635"/>
                </a:xfrm>
                <a:custGeom>
                  <a:avLst/>
                  <a:gdLst>
                    <a:gd name="connsiteX0" fmla="*/ 11136 w 15908"/>
                    <a:gd name="connsiteY0" fmla="*/ 63635 h 63635"/>
                    <a:gd name="connsiteX1" fmla="*/ 4773 w 15908"/>
                    <a:gd name="connsiteY1" fmla="*/ 58862 h 63635"/>
                    <a:gd name="connsiteX2" fmla="*/ 0 w 15908"/>
                    <a:gd name="connsiteY2" fmla="*/ 6364 h 63635"/>
                    <a:gd name="connsiteX3" fmla="*/ 4773 w 15908"/>
                    <a:gd name="connsiteY3" fmla="*/ 0 h 63635"/>
                    <a:gd name="connsiteX4" fmla="*/ 11136 w 15908"/>
                    <a:gd name="connsiteY4" fmla="*/ 4773 h 63635"/>
                    <a:gd name="connsiteX5" fmla="*/ 15909 w 15908"/>
                    <a:gd name="connsiteY5" fmla="*/ 57272 h 63635"/>
                    <a:gd name="connsiteX6" fmla="*/ 11136 w 15908"/>
                    <a:gd name="connsiteY6" fmla="*/ 63635 h 63635"/>
                    <a:gd name="connsiteX7" fmla="*/ 11136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11136" y="63635"/>
                      </a:moveTo>
                      <a:cubicBezTo>
                        <a:pt x="7954" y="63635"/>
                        <a:pt x="6364" y="62044"/>
                        <a:pt x="4773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5909" y="57272"/>
                      </a:lnTo>
                      <a:cubicBezTo>
                        <a:pt x="15909" y="60453"/>
                        <a:pt x="14318" y="63635"/>
                        <a:pt x="11136" y="63635"/>
                      </a:cubicBezTo>
                      <a:cubicBezTo>
                        <a:pt x="11136" y="63635"/>
                        <a:pt x="11136" y="63635"/>
                        <a:pt x="11136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id="{34DE0256-B985-4068-BC70-F19574E0BEB7}"/>
                    </a:ext>
                  </a:extLst>
                </p:cNvPr>
                <p:cNvSpPr/>
                <p:nvPr/>
              </p:nvSpPr>
              <p:spPr>
                <a:xfrm>
                  <a:off x="6838088" y="-909586"/>
                  <a:ext cx="17499" cy="62044"/>
                </a:xfrm>
                <a:custGeom>
                  <a:avLst/>
                  <a:gdLst>
                    <a:gd name="connsiteX0" fmla="*/ 12727 w 17499"/>
                    <a:gd name="connsiteY0" fmla="*/ 62044 h 62044"/>
                    <a:gd name="connsiteX1" fmla="*/ 6363 w 17499"/>
                    <a:gd name="connsiteY1" fmla="*/ 57272 h 62044"/>
                    <a:gd name="connsiteX2" fmla="*/ 0 w 17499"/>
                    <a:gd name="connsiteY2" fmla="*/ 6364 h 62044"/>
                    <a:gd name="connsiteX3" fmla="*/ 4773 w 17499"/>
                    <a:gd name="connsiteY3" fmla="*/ 0 h 62044"/>
                    <a:gd name="connsiteX4" fmla="*/ 11136 w 17499"/>
                    <a:gd name="connsiteY4" fmla="*/ 4773 h 62044"/>
                    <a:gd name="connsiteX5" fmla="*/ 17500 w 17499"/>
                    <a:gd name="connsiteY5" fmla="*/ 55681 h 62044"/>
                    <a:gd name="connsiteX6" fmla="*/ 12727 w 17499"/>
                    <a:gd name="connsiteY6" fmla="*/ 62044 h 62044"/>
                    <a:gd name="connsiteX7" fmla="*/ 12727 w 1749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99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6363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7500" y="55681"/>
                      </a:lnTo>
                      <a:cubicBezTo>
                        <a:pt x="17500" y="58862"/>
                        <a:pt x="15909" y="62044"/>
                        <a:pt x="12727" y="62044"/>
                      </a:cubicBezTo>
                      <a:cubicBezTo>
                        <a:pt x="12727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id="{03244C1A-948D-4DA9-975E-7957972B15A3}"/>
                    </a:ext>
                  </a:extLst>
                </p:cNvPr>
                <p:cNvSpPr/>
                <p:nvPr/>
              </p:nvSpPr>
              <p:spPr>
                <a:xfrm>
                  <a:off x="6795135" y="-904814"/>
                  <a:ext cx="19090" cy="62044"/>
                </a:xfrm>
                <a:custGeom>
                  <a:avLst/>
                  <a:gdLst>
                    <a:gd name="connsiteX0" fmla="*/ 12727 w 19090"/>
                    <a:gd name="connsiteY0" fmla="*/ 62044 h 62044"/>
                    <a:gd name="connsiteX1" fmla="*/ 7954 w 19090"/>
                    <a:gd name="connsiteY1" fmla="*/ 57272 h 62044"/>
                    <a:gd name="connsiteX2" fmla="*/ 0 w 19090"/>
                    <a:gd name="connsiteY2" fmla="*/ 6364 h 62044"/>
                    <a:gd name="connsiteX3" fmla="*/ 4773 w 19090"/>
                    <a:gd name="connsiteY3" fmla="*/ 0 h 62044"/>
                    <a:gd name="connsiteX4" fmla="*/ 11136 w 19090"/>
                    <a:gd name="connsiteY4" fmla="*/ 4773 h 62044"/>
                    <a:gd name="connsiteX5" fmla="*/ 19090 w 19090"/>
                    <a:gd name="connsiteY5" fmla="*/ 55681 h 62044"/>
                    <a:gd name="connsiteX6" fmla="*/ 12727 w 19090"/>
                    <a:gd name="connsiteY6" fmla="*/ 62044 h 62044"/>
                    <a:gd name="connsiteX7" fmla="*/ 12727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7954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9090" y="55681"/>
                      </a:lnTo>
                      <a:cubicBezTo>
                        <a:pt x="19090" y="58862"/>
                        <a:pt x="17500" y="62044"/>
                        <a:pt x="12727" y="62044"/>
                      </a:cubicBezTo>
                      <a:cubicBezTo>
                        <a:pt x="14318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2" name="Graphic 378">
                <a:extLst>
                  <a:ext uri="{FF2B5EF4-FFF2-40B4-BE49-F238E27FC236}">
                    <a16:creationId xmlns:a16="http://schemas.microsoft.com/office/drawing/2014/main" id="{BA01CD62-B50F-4454-8B4D-84803E7C6A77}"/>
                  </a:ext>
                </a:extLst>
              </p:cNvPr>
              <p:cNvGrpSpPr/>
              <p:nvPr/>
            </p:nvGrpSpPr>
            <p:grpSpPr>
              <a:xfrm>
                <a:off x="6448323" y="-885723"/>
                <a:ext cx="268858" cy="178178"/>
                <a:chOff x="6448323" y="-885723"/>
                <a:chExt cx="268858" cy="178178"/>
              </a:xfrm>
              <a:solidFill>
                <a:srgbClr val="C6D605"/>
              </a:solidFill>
            </p:grpSpPr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id="{FD23E803-0FA3-4B97-B5CC-A15199E24797}"/>
                    </a:ext>
                  </a:extLst>
                </p:cNvPr>
                <p:cNvSpPr/>
                <p:nvPr/>
              </p:nvSpPr>
              <p:spPr>
                <a:xfrm>
                  <a:off x="6448323" y="-801407"/>
                  <a:ext cx="65226" cy="93861"/>
                </a:xfrm>
                <a:custGeom>
                  <a:avLst/>
                  <a:gdLst>
                    <a:gd name="connsiteX0" fmla="*/ 52499 w 65226"/>
                    <a:gd name="connsiteY0" fmla="*/ 93862 h 93861"/>
                    <a:gd name="connsiteX1" fmla="*/ 41363 w 65226"/>
                    <a:gd name="connsiteY1" fmla="*/ 87498 h 93861"/>
                    <a:gd name="connsiteX2" fmla="*/ 1591 w 65226"/>
                    <a:gd name="connsiteY2" fmla="*/ 19091 h 93861"/>
                    <a:gd name="connsiteX3" fmla="*/ 6363 w 65226"/>
                    <a:gd name="connsiteY3" fmla="*/ 1591 h 93861"/>
                    <a:gd name="connsiteX4" fmla="*/ 23863 w 65226"/>
                    <a:gd name="connsiteY4" fmla="*/ 6364 h 93861"/>
                    <a:gd name="connsiteX5" fmla="*/ 63635 w 65226"/>
                    <a:gd name="connsiteY5" fmla="*/ 74771 h 93861"/>
                    <a:gd name="connsiteX6" fmla="*/ 58862 w 65226"/>
                    <a:gd name="connsiteY6" fmla="*/ 92271 h 93861"/>
                    <a:gd name="connsiteX7" fmla="*/ 52499 w 65226"/>
                    <a:gd name="connsiteY7" fmla="*/ 93862 h 93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226" h="93861">
                      <a:moveTo>
                        <a:pt x="52499" y="93862"/>
                      </a:moveTo>
                      <a:cubicBezTo>
                        <a:pt x="47726" y="93862"/>
                        <a:pt x="44545" y="92271"/>
                        <a:pt x="41363" y="87498"/>
                      </a:cubicBezTo>
                      <a:lnTo>
                        <a:pt x="1591" y="19091"/>
                      </a:lnTo>
                      <a:cubicBezTo>
                        <a:pt x="-1591" y="12727"/>
                        <a:pt x="0" y="4773"/>
                        <a:pt x="6363" y="1591"/>
                      </a:cubicBezTo>
                      <a:cubicBezTo>
                        <a:pt x="12727" y="-1591"/>
                        <a:pt x="20681" y="0"/>
                        <a:pt x="23863" y="6364"/>
                      </a:cubicBezTo>
                      <a:lnTo>
                        <a:pt x="63635" y="74771"/>
                      </a:lnTo>
                      <a:cubicBezTo>
                        <a:pt x="66817" y="81135"/>
                        <a:pt x="65226" y="89089"/>
                        <a:pt x="58862" y="92271"/>
                      </a:cubicBezTo>
                      <a:cubicBezTo>
                        <a:pt x="57272" y="93862"/>
                        <a:pt x="54090" y="93862"/>
                        <a:pt x="52499" y="938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id="{D09F03DD-A6CC-4ED9-B1B5-5D8963877648}"/>
                    </a:ext>
                  </a:extLst>
                </p:cNvPr>
                <p:cNvSpPr/>
                <p:nvPr/>
              </p:nvSpPr>
              <p:spPr>
                <a:xfrm>
                  <a:off x="6693318" y="-885723"/>
                  <a:ext cx="23863" cy="62044"/>
                </a:xfrm>
                <a:custGeom>
                  <a:avLst/>
                  <a:gdLst>
                    <a:gd name="connsiteX0" fmla="*/ 17500 w 23863"/>
                    <a:gd name="connsiteY0" fmla="*/ 62044 h 62044"/>
                    <a:gd name="connsiteX1" fmla="*/ 12727 w 23863"/>
                    <a:gd name="connsiteY1" fmla="*/ 57272 h 62044"/>
                    <a:gd name="connsiteX2" fmla="*/ 0 w 23863"/>
                    <a:gd name="connsiteY2" fmla="*/ 6364 h 62044"/>
                    <a:gd name="connsiteX3" fmla="*/ 4773 w 23863"/>
                    <a:gd name="connsiteY3" fmla="*/ 0 h 62044"/>
                    <a:gd name="connsiteX4" fmla="*/ 11136 w 23863"/>
                    <a:gd name="connsiteY4" fmla="*/ 4773 h 62044"/>
                    <a:gd name="connsiteX5" fmla="*/ 23863 w 23863"/>
                    <a:gd name="connsiteY5" fmla="*/ 55681 h 62044"/>
                    <a:gd name="connsiteX6" fmla="*/ 17500 w 23863"/>
                    <a:gd name="connsiteY6" fmla="*/ 62044 h 62044"/>
                    <a:gd name="connsiteX7" fmla="*/ 17500 w 23863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863" h="62044">
                      <a:moveTo>
                        <a:pt x="17500" y="62044"/>
                      </a:moveTo>
                      <a:cubicBezTo>
                        <a:pt x="14318" y="62044"/>
                        <a:pt x="12727" y="60453"/>
                        <a:pt x="12727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23863" y="55681"/>
                      </a:lnTo>
                      <a:cubicBezTo>
                        <a:pt x="22272" y="58862"/>
                        <a:pt x="20681" y="62044"/>
                        <a:pt x="17500" y="62044"/>
                      </a:cubicBezTo>
                      <a:cubicBezTo>
                        <a:pt x="17500" y="62044"/>
                        <a:pt x="17500" y="62044"/>
                        <a:pt x="17500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id="{2D541F97-22BA-493C-B31D-BD9C08BB371A}"/>
                    </a:ext>
                  </a:extLst>
                </p:cNvPr>
                <p:cNvSpPr/>
                <p:nvPr/>
              </p:nvSpPr>
              <p:spPr>
                <a:xfrm>
                  <a:off x="6643568" y="-871839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1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1" y="59296"/>
                        <a:pt x="14751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7705"/>
                        <a:pt x="24297" y="60887"/>
                        <a:pt x="19524" y="60887"/>
                      </a:cubicBezTo>
                      <a:cubicBezTo>
                        <a:pt x="19524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id="{F72B8CE9-EAC0-4725-8114-BA44F95AF1BF}"/>
                    </a:ext>
                  </a:extLst>
                </p:cNvPr>
                <p:cNvSpPr/>
                <p:nvPr/>
              </p:nvSpPr>
              <p:spPr>
                <a:xfrm>
                  <a:off x="6594060" y="-856121"/>
                  <a:ext cx="29884" cy="61077"/>
                </a:xfrm>
                <a:custGeom>
                  <a:avLst/>
                  <a:gdLst>
                    <a:gd name="connsiteX0" fmla="*/ 22896 w 29884"/>
                    <a:gd name="connsiteY0" fmla="*/ 61077 h 61077"/>
                    <a:gd name="connsiteX1" fmla="*/ 18124 w 29884"/>
                    <a:gd name="connsiteY1" fmla="*/ 57896 h 61077"/>
                    <a:gd name="connsiteX2" fmla="*/ 624 w 29884"/>
                    <a:gd name="connsiteY2" fmla="*/ 8578 h 61077"/>
                    <a:gd name="connsiteX3" fmla="*/ 3806 w 29884"/>
                    <a:gd name="connsiteY3" fmla="*/ 624 h 61077"/>
                    <a:gd name="connsiteX4" fmla="*/ 11760 w 29884"/>
                    <a:gd name="connsiteY4" fmla="*/ 3806 h 61077"/>
                    <a:gd name="connsiteX5" fmla="*/ 29260 w 29884"/>
                    <a:gd name="connsiteY5" fmla="*/ 53123 h 61077"/>
                    <a:gd name="connsiteX6" fmla="*/ 26078 w 29884"/>
                    <a:gd name="connsiteY6" fmla="*/ 61077 h 61077"/>
                    <a:gd name="connsiteX7" fmla="*/ 22896 w 29884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4" h="61077">
                      <a:moveTo>
                        <a:pt x="22896" y="61077"/>
                      </a:moveTo>
                      <a:cubicBezTo>
                        <a:pt x="21306" y="61077"/>
                        <a:pt x="18124" y="59487"/>
                        <a:pt x="18124" y="57896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29260" y="53123"/>
                      </a:lnTo>
                      <a:cubicBezTo>
                        <a:pt x="30851" y="56305"/>
                        <a:pt x="29260" y="59487"/>
                        <a:pt x="26078" y="61077"/>
                      </a:cubicBezTo>
                      <a:cubicBezTo>
                        <a:pt x="24487" y="61077"/>
                        <a:pt x="22896" y="61077"/>
                        <a:pt x="22896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id="{F8803E2E-16F7-4A10-A480-1A5FD1FA1506}"/>
                    </a:ext>
                  </a:extLst>
                </p:cNvPr>
                <p:cNvSpPr/>
                <p:nvPr/>
              </p:nvSpPr>
              <p:spPr>
                <a:xfrm>
                  <a:off x="6551106" y="-838621"/>
                  <a:ext cx="31474" cy="59486"/>
                </a:xfrm>
                <a:custGeom>
                  <a:avLst/>
                  <a:gdLst>
                    <a:gd name="connsiteX0" fmla="*/ 24487 w 31474"/>
                    <a:gd name="connsiteY0" fmla="*/ 59487 h 59486"/>
                    <a:gd name="connsiteX1" fmla="*/ 19715 w 31474"/>
                    <a:gd name="connsiteY1" fmla="*/ 56305 h 59486"/>
                    <a:gd name="connsiteX2" fmla="*/ 624 w 31474"/>
                    <a:gd name="connsiteY2" fmla="*/ 8578 h 59486"/>
                    <a:gd name="connsiteX3" fmla="*/ 3806 w 31474"/>
                    <a:gd name="connsiteY3" fmla="*/ 624 h 59486"/>
                    <a:gd name="connsiteX4" fmla="*/ 11760 w 31474"/>
                    <a:gd name="connsiteY4" fmla="*/ 3806 h 59486"/>
                    <a:gd name="connsiteX5" fmla="*/ 30851 w 31474"/>
                    <a:gd name="connsiteY5" fmla="*/ 51532 h 59486"/>
                    <a:gd name="connsiteX6" fmla="*/ 27669 w 31474"/>
                    <a:gd name="connsiteY6" fmla="*/ 59487 h 59486"/>
                    <a:gd name="connsiteX7" fmla="*/ 2448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24487" y="59487"/>
                      </a:moveTo>
                      <a:cubicBezTo>
                        <a:pt x="22896" y="59487"/>
                        <a:pt x="19715" y="57896"/>
                        <a:pt x="19715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70" y="624"/>
                        <a:pt x="11760" y="3806"/>
                      </a:cubicBezTo>
                      <a:lnTo>
                        <a:pt x="30851" y="51532"/>
                      </a:lnTo>
                      <a:cubicBezTo>
                        <a:pt x="32442" y="54714"/>
                        <a:pt x="30851" y="57896"/>
                        <a:pt x="27669" y="59487"/>
                      </a:cubicBezTo>
                      <a:cubicBezTo>
                        <a:pt x="26078" y="59487"/>
                        <a:pt x="24487" y="59487"/>
                        <a:pt x="2448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id="{C22D35FB-F5E8-4AEE-8322-E4E8B5DAA9B0}"/>
                    </a:ext>
                  </a:extLst>
                </p:cNvPr>
                <p:cNvSpPr/>
                <p:nvPr/>
              </p:nvSpPr>
              <p:spPr>
                <a:xfrm>
                  <a:off x="6509743" y="-822712"/>
                  <a:ext cx="34656" cy="59486"/>
                </a:xfrm>
                <a:custGeom>
                  <a:avLst/>
                  <a:gdLst>
                    <a:gd name="connsiteX0" fmla="*/ 27669 w 34656"/>
                    <a:gd name="connsiteY0" fmla="*/ 59487 h 59486"/>
                    <a:gd name="connsiteX1" fmla="*/ 22896 w 34656"/>
                    <a:gd name="connsiteY1" fmla="*/ 56305 h 59486"/>
                    <a:gd name="connsiteX2" fmla="*/ 624 w 34656"/>
                    <a:gd name="connsiteY2" fmla="*/ 8578 h 59486"/>
                    <a:gd name="connsiteX3" fmla="*/ 3806 w 34656"/>
                    <a:gd name="connsiteY3" fmla="*/ 624 h 59486"/>
                    <a:gd name="connsiteX4" fmla="*/ 11760 w 34656"/>
                    <a:gd name="connsiteY4" fmla="*/ 3806 h 59486"/>
                    <a:gd name="connsiteX5" fmla="*/ 34033 w 34656"/>
                    <a:gd name="connsiteY5" fmla="*/ 51532 h 59486"/>
                    <a:gd name="connsiteX6" fmla="*/ 30851 w 34656"/>
                    <a:gd name="connsiteY6" fmla="*/ 59487 h 59486"/>
                    <a:gd name="connsiteX7" fmla="*/ 27669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27669" y="59487"/>
                      </a:moveTo>
                      <a:cubicBezTo>
                        <a:pt x="26078" y="59487"/>
                        <a:pt x="22896" y="57896"/>
                        <a:pt x="22896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34033" y="51532"/>
                      </a:lnTo>
                      <a:cubicBezTo>
                        <a:pt x="35624" y="54714"/>
                        <a:pt x="34033" y="57896"/>
                        <a:pt x="30851" y="59487"/>
                      </a:cubicBezTo>
                      <a:cubicBezTo>
                        <a:pt x="29260" y="59487"/>
                        <a:pt x="27669" y="59487"/>
                        <a:pt x="27669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9" name="Graphic 378">
                <a:extLst>
                  <a:ext uri="{FF2B5EF4-FFF2-40B4-BE49-F238E27FC236}">
                    <a16:creationId xmlns:a16="http://schemas.microsoft.com/office/drawing/2014/main" id="{0B89BBA2-D4B7-41F4-95FB-7691CA40BD0E}"/>
                  </a:ext>
                </a:extLst>
              </p:cNvPr>
              <p:cNvGrpSpPr/>
              <p:nvPr/>
            </p:nvGrpSpPr>
            <p:grpSpPr>
              <a:xfrm>
                <a:off x="6231964" y="-769043"/>
                <a:ext cx="223767" cy="247631"/>
                <a:chOff x="6231964" y="-769043"/>
                <a:chExt cx="223767" cy="247631"/>
              </a:xfrm>
              <a:solidFill>
                <a:srgbClr val="C6D605"/>
              </a:solidFill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id="{E1A38CEC-A405-45FF-9965-902E1398727F}"/>
                    </a:ext>
                  </a:extLst>
                </p:cNvPr>
                <p:cNvSpPr/>
                <p:nvPr/>
              </p:nvSpPr>
              <p:spPr>
                <a:xfrm>
                  <a:off x="6231964" y="-586638"/>
                  <a:ext cx="92270" cy="65225"/>
                </a:xfrm>
                <a:custGeom>
                  <a:avLst/>
                  <a:gdLst>
                    <a:gd name="connsiteX0" fmla="*/ 79544 w 92270"/>
                    <a:gd name="connsiteY0" fmla="*/ 65226 h 65225"/>
                    <a:gd name="connsiteX1" fmla="*/ 73180 w 92270"/>
                    <a:gd name="connsiteY1" fmla="*/ 63635 h 65225"/>
                    <a:gd name="connsiteX2" fmla="*/ 6364 w 92270"/>
                    <a:gd name="connsiteY2" fmla="*/ 23863 h 65225"/>
                    <a:gd name="connsiteX3" fmla="*/ 1591 w 92270"/>
                    <a:gd name="connsiteY3" fmla="*/ 6364 h 65225"/>
                    <a:gd name="connsiteX4" fmla="*/ 19091 w 92270"/>
                    <a:gd name="connsiteY4" fmla="*/ 1591 h 65225"/>
                    <a:gd name="connsiteX5" fmla="*/ 85907 w 92270"/>
                    <a:gd name="connsiteY5" fmla="*/ 42954 h 65225"/>
                    <a:gd name="connsiteX6" fmla="*/ 90680 w 92270"/>
                    <a:gd name="connsiteY6" fmla="*/ 60453 h 65225"/>
                    <a:gd name="connsiteX7" fmla="*/ 79544 w 92270"/>
                    <a:gd name="connsiteY7" fmla="*/ 65226 h 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270" h="65225">
                      <a:moveTo>
                        <a:pt x="79544" y="65226"/>
                      </a:moveTo>
                      <a:cubicBezTo>
                        <a:pt x="77953" y="65226"/>
                        <a:pt x="74771" y="65226"/>
                        <a:pt x="73180" y="63635"/>
                      </a:cubicBezTo>
                      <a:lnTo>
                        <a:pt x="6364" y="23863"/>
                      </a:lnTo>
                      <a:cubicBezTo>
                        <a:pt x="0" y="20681"/>
                        <a:pt x="-1591" y="12727"/>
                        <a:pt x="1591" y="6364"/>
                      </a:cubicBezTo>
                      <a:cubicBezTo>
                        <a:pt x="4773" y="0"/>
                        <a:pt x="12727" y="-1591"/>
                        <a:pt x="19091" y="1591"/>
                      </a:cubicBezTo>
                      <a:lnTo>
                        <a:pt x="85907" y="42954"/>
                      </a:lnTo>
                      <a:cubicBezTo>
                        <a:pt x="92271" y="46135"/>
                        <a:pt x="93862" y="54090"/>
                        <a:pt x="90680" y="60453"/>
                      </a:cubicBezTo>
                      <a:cubicBezTo>
                        <a:pt x="89089" y="63635"/>
                        <a:pt x="84316" y="65226"/>
                        <a:pt x="79544" y="652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id="{2DEE7EA7-A655-46D2-B067-77ED6F231C3C}"/>
                    </a:ext>
                  </a:extLst>
                </p:cNvPr>
                <p:cNvSpPr/>
                <p:nvPr/>
              </p:nvSpPr>
              <p:spPr>
                <a:xfrm>
                  <a:off x="6415461" y="-769043"/>
                  <a:ext cx="40271" cy="55134"/>
                </a:xfrm>
                <a:custGeom>
                  <a:avLst/>
                  <a:gdLst>
                    <a:gd name="connsiteX0" fmla="*/ 34454 w 40271"/>
                    <a:gd name="connsiteY0" fmla="*/ 55135 h 55134"/>
                    <a:gd name="connsiteX1" fmla="*/ 29681 w 40271"/>
                    <a:gd name="connsiteY1" fmla="*/ 51953 h 55134"/>
                    <a:gd name="connsiteX2" fmla="*/ 1045 w 40271"/>
                    <a:gd name="connsiteY2" fmla="*/ 8999 h 55134"/>
                    <a:gd name="connsiteX3" fmla="*/ 2636 w 40271"/>
                    <a:gd name="connsiteY3" fmla="*/ 1045 h 55134"/>
                    <a:gd name="connsiteX4" fmla="*/ 10590 w 40271"/>
                    <a:gd name="connsiteY4" fmla="*/ 2636 h 55134"/>
                    <a:gd name="connsiteX5" fmla="*/ 39226 w 40271"/>
                    <a:gd name="connsiteY5" fmla="*/ 45590 h 55134"/>
                    <a:gd name="connsiteX6" fmla="*/ 37635 w 40271"/>
                    <a:gd name="connsiteY6" fmla="*/ 53544 h 55134"/>
                    <a:gd name="connsiteX7" fmla="*/ 34454 w 40271"/>
                    <a:gd name="connsiteY7" fmla="*/ 55135 h 5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71" h="55134">
                      <a:moveTo>
                        <a:pt x="34454" y="55135"/>
                      </a:moveTo>
                      <a:cubicBezTo>
                        <a:pt x="32863" y="55135"/>
                        <a:pt x="31272" y="53544"/>
                        <a:pt x="29681" y="51953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39226" y="45590"/>
                      </a:lnTo>
                      <a:cubicBezTo>
                        <a:pt x="40817" y="48771"/>
                        <a:pt x="40817" y="51953"/>
                        <a:pt x="37635" y="53544"/>
                      </a:cubicBezTo>
                      <a:cubicBezTo>
                        <a:pt x="37635" y="55135"/>
                        <a:pt x="36044" y="55135"/>
                        <a:pt x="34454" y="551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id="{F91FCA77-298F-4899-A3BD-501FC1B7E9C9}"/>
                    </a:ext>
                  </a:extLst>
                </p:cNvPr>
                <p:cNvSpPr/>
                <p:nvPr/>
              </p:nvSpPr>
              <p:spPr>
                <a:xfrm>
                  <a:off x="6374098" y="-735635"/>
                  <a:ext cx="43452" cy="50362"/>
                </a:xfrm>
                <a:custGeom>
                  <a:avLst/>
                  <a:gdLst>
                    <a:gd name="connsiteX0" fmla="*/ 37635 w 43452"/>
                    <a:gd name="connsiteY0" fmla="*/ 50362 h 50362"/>
                    <a:gd name="connsiteX1" fmla="*/ 32862 w 43452"/>
                    <a:gd name="connsiteY1" fmla="*/ 48771 h 50362"/>
                    <a:gd name="connsiteX2" fmla="*/ 1045 w 43452"/>
                    <a:gd name="connsiteY2" fmla="*/ 8999 h 50362"/>
                    <a:gd name="connsiteX3" fmla="*/ 2636 w 43452"/>
                    <a:gd name="connsiteY3" fmla="*/ 1045 h 50362"/>
                    <a:gd name="connsiteX4" fmla="*/ 10590 w 43452"/>
                    <a:gd name="connsiteY4" fmla="*/ 2636 h 50362"/>
                    <a:gd name="connsiteX5" fmla="*/ 42408 w 43452"/>
                    <a:gd name="connsiteY5" fmla="*/ 42408 h 50362"/>
                    <a:gd name="connsiteX6" fmla="*/ 40817 w 43452"/>
                    <a:gd name="connsiteY6" fmla="*/ 50362 h 50362"/>
                    <a:gd name="connsiteX7" fmla="*/ 37635 w 43452"/>
                    <a:gd name="connsiteY7" fmla="*/ 50362 h 5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0362">
                      <a:moveTo>
                        <a:pt x="37635" y="50362"/>
                      </a:moveTo>
                      <a:cubicBezTo>
                        <a:pt x="36044" y="50362"/>
                        <a:pt x="34453" y="50362"/>
                        <a:pt x="32862" y="48771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42408" y="42408"/>
                      </a:lnTo>
                      <a:cubicBezTo>
                        <a:pt x="43999" y="45590"/>
                        <a:pt x="43999" y="48771"/>
                        <a:pt x="40817" y="50362"/>
                      </a:cubicBezTo>
                      <a:cubicBezTo>
                        <a:pt x="39226" y="50362"/>
                        <a:pt x="39226" y="50362"/>
                        <a:pt x="37635" y="503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id="{1983794C-44C9-456C-BCC2-E5DAAEB95BF0}"/>
                    </a:ext>
                  </a:extLst>
                </p:cNvPr>
                <p:cNvSpPr/>
                <p:nvPr/>
              </p:nvSpPr>
              <p:spPr>
                <a:xfrm>
                  <a:off x="6332587" y="-702375"/>
                  <a:ext cx="46930" cy="48919"/>
                </a:xfrm>
                <a:custGeom>
                  <a:avLst/>
                  <a:gdLst>
                    <a:gd name="connsiteX0" fmla="*/ 42556 w 46930"/>
                    <a:gd name="connsiteY0" fmla="*/ 48919 h 48919"/>
                    <a:gd name="connsiteX1" fmla="*/ 37783 w 46930"/>
                    <a:gd name="connsiteY1" fmla="*/ 47329 h 48919"/>
                    <a:gd name="connsiteX2" fmla="*/ 1193 w 46930"/>
                    <a:gd name="connsiteY2" fmla="*/ 9148 h 48919"/>
                    <a:gd name="connsiteX3" fmla="*/ 1193 w 46930"/>
                    <a:gd name="connsiteY3" fmla="*/ 1193 h 48919"/>
                    <a:gd name="connsiteX4" fmla="*/ 9148 w 46930"/>
                    <a:gd name="connsiteY4" fmla="*/ 1193 h 48919"/>
                    <a:gd name="connsiteX5" fmla="*/ 45738 w 46930"/>
                    <a:gd name="connsiteY5" fmla="*/ 39374 h 48919"/>
                    <a:gd name="connsiteX6" fmla="*/ 45738 w 46930"/>
                    <a:gd name="connsiteY6" fmla="*/ 47329 h 48919"/>
                    <a:gd name="connsiteX7" fmla="*/ 42556 w 46930"/>
                    <a:gd name="connsiteY7" fmla="*/ 48919 h 4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930" h="48919">
                      <a:moveTo>
                        <a:pt x="42556" y="48919"/>
                      </a:moveTo>
                      <a:cubicBezTo>
                        <a:pt x="40965" y="48919"/>
                        <a:pt x="39374" y="48919"/>
                        <a:pt x="37783" y="47329"/>
                      </a:cubicBezTo>
                      <a:lnTo>
                        <a:pt x="1193" y="9148"/>
                      </a:lnTo>
                      <a:cubicBezTo>
                        <a:pt x="-398" y="7557"/>
                        <a:pt x="-398" y="2784"/>
                        <a:pt x="1193" y="1193"/>
                      </a:cubicBezTo>
                      <a:cubicBezTo>
                        <a:pt x="2784" y="-398"/>
                        <a:pt x="7557" y="-398"/>
                        <a:pt x="9148" y="1193"/>
                      </a:cubicBezTo>
                      <a:lnTo>
                        <a:pt x="45738" y="39374"/>
                      </a:lnTo>
                      <a:cubicBezTo>
                        <a:pt x="47329" y="40965"/>
                        <a:pt x="47329" y="45738"/>
                        <a:pt x="45738" y="47329"/>
                      </a:cubicBezTo>
                      <a:cubicBezTo>
                        <a:pt x="45738" y="48919"/>
                        <a:pt x="44147" y="48919"/>
                        <a:pt x="42556" y="4891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id="{AFA729A0-014C-4631-BA5E-AB6531DE19A6}"/>
                    </a:ext>
                  </a:extLst>
                </p:cNvPr>
                <p:cNvSpPr/>
                <p:nvPr/>
              </p:nvSpPr>
              <p:spPr>
                <a:xfrm>
                  <a:off x="6300126" y="-666428"/>
                  <a:ext cx="51400" cy="44790"/>
                </a:xfrm>
                <a:custGeom>
                  <a:avLst/>
                  <a:gdLst>
                    <a:gd name="connsiteX0" fmla="*/ 44791 w 51400"/>
                    <a:gd name="connsiteY0" fmla="*/ 44791 h 44790"/>
                    <a:gd name="connsiteX1" fmla="*/ 41609 w 51400"/>
                    <a:gd name="connsiteY1" fmla="*/ 43200 h 44790"/>
                    <a:gd name="connsiteX2" fmla="*/ 1837 w 51400"/>
                    <a:gd name="connsiteY2" fmla="*/ 9791 h 44790"/>
                    <a:gd name="connsiteX3" fmla="*/ 1837 w 51400"/>
                    <a:gd name="connsiteY3" fmla="*/ 1837 h 44790"/>
                    <a:gd name="connsiteX4" fmla="*/ 9791 w 51400"/>
                    <a:gd name="connsiteY4" fmla="*/ 1837 h 44790"/>
                    <a:gd name="connsiteX5" fmla="*/ 49563 w 51400"/>
                    <a:gd name="connsiteY5" fmla="*/ 35245 h 44790"/>
                    <a:gd name="connsiteX6" fmla="*/ 49563 w 51400"/>
                    <a:gd name="connsiteY6" fmla="*/ 43200 h 44790"/>
                    <a:gd name="connsiteX7" fmla="*/ 44791 w 51400"/>
                    <a:gd name="connsiteY7" fmla="*/ 44791 h 4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00" h="44790">
                      <a:moveTo>
                        <a:pt x="44791" y="44791"/>
                      </a:moveTo>
                      <a:cubicBezTo>
                        <a:pt x="43200" y="44791"/>
                        <a:pt x="41609" y="44791"/>
                        <a:pt x="41609" y="43200"/>
                      </a:cubicBezTo>
                      <a:lnTo>
                        <a:pt x="1837" y="9791"/>
                      </a:lnTo>
                      <a:cubicBezTo>
                        <a:pt x="246" y="8200"/>
                        <a:pt x="-1345" y="3428"/>
                        <a:pt x="1837" y="1837"/>
                      </a:cubicBezTo>
                      <a:cubicBezTo>
                        <a:pt x="3428" y="246"/>
                        <a:pt x="8200" y="-1345"/>
                        <a:pt x="9791" y="1837"/>
                      </a:cubicBezTo>
                      <a:lnTo>
                        <a:pt x="49563" y="35245"/>
                      </a:lnTo>
                      <a:cubicBezTo>
                        <a:pt x="51154" y="36836"/>
                        <a:pt x="52745" y="41609"/>
                        <a:pt x="49563" y="43200"/>
                      </a:cubicBezTo>
                      <a:cubicBezTo>
                        <a:pt x="47972" y="43200"/>
                        <a:pt x="46382" y="44791"/>
                        <a:pt x="44791" y="447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id="{738E30B7-DEF2-492C-9EEF-DF2D6F163B52}"/>
                    </a:ext>
                  </a:extLst>
                </p:cNvPr>
                <p:cNvSpPr/>
                <p:nvPr/>
              </p:nvSpPr>
              <p:spPr>
                <a:xfrm>
                  <a:off x="6272282" y="-632228"/>
                  <a:ext cx="52998" cy="42407"/>
                </a:xfrm>
                <a:custGeom>
                  <a:avLst/>
                  <a:gdLst>
                    <a:gd name="connsiteX0" fmla="*/ 47180 w 52998"/>
                    <a:gd name="connsiteY0" fmla="*/ 42408 h 42407"/>
                    <a:gd name="connsiteX1" fmla="*/ 43999 w 52998"/>
                    <a:gd name="connsiteY1" fmla="*/ 40817 h 42407"/>
                    <a:gd name="connsiteX2" fmla="*/ 2636 w 52998"/>
                    <a:gd name="connsiteY2" fmla="*/ 10590 h 42407"/>
                    <a:gd name="connsiteX3" fmla="*/ 1045 w 52998"/>
                    <a:gd name="connsiteY3" fmla="*/ 2636 h 42407"/>
                    <a:gd name="connsiteX4" fmla="*/ 8999 w 52998"/>
                    <a:gd name="connsiteY4" fmla="*/ 1045 h 42407"/>
                    <a:gd name="connsiteX5" fmla="*/ 50362 w 52998"/>
                    <a:gd name="connsiteY5" fmla="*/ 31272 h 42407"/>
                    <a:gd name="connsiteX6" fmla="*/ 51953 w 52998"/>
                    <a:gd name="connsiteY6" fmla="*/ 39226 h 42407"/>
                    <a:gd name="connsiteX7" fmla="*/ 47180 w 52998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8" h="42407">
                      <a:moveTo>
                        <a:pt x="47180" y="42408"/>
                      </a:moveTo>
                      <a:cubicBezTo>
                        <a:pt x="45590" y="42408"/>
                        <a:pt x="45590" y="42408"/>
                        <a:pt x="43999" y="40817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0362" y="31272"/>
                      </a:lnTo>
                      <a:cubicBezTo>
                        <a:pt x="53544" y="32863"/>
                        <a:pt x="53544" y="36044"/>
                        <a:pt x="51953" y="39226"/>
                      </a:cubicBezTo>
                      <a:cubicBezTo>
                        <a:pt x="50362" y="42408"/>
                        <a:pt x="48771" y="42408"/>
                        <a:pt x="47180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6" name="Graphic 378">
                <a:extLst>
                  <a:ext uri="{FF2B5EF4-FFF2-40B4-BE49-F238E27FC236}">
                    <a16:creationId xmlns:a16="http://schemas.microsoft.com/office/drawing/2014/main" id="{F1A0EF91-2D62-4323-B7B9-77A067F92764}"/>
                  </a:ext>
                </a:extLst>
              </p:cNvPr>
              <p:cNvGrpSpPr/>
              <p:nvPr/>
            </p:nvGrpSpPr>
            <p:grpSpPr>
              <a:xfrm>
                <a:off x="6114817" y="-539957"/>
                <a:ext cx="157963" cy="271494"/>
                <a:chOff x="6114817" y="-539957"/>
                <a:chExt cx="157963" cy="271494"/>
              </a:xfrm>
              <a:solidFill>
                <a:srgbClr val="C6D605"/>
              </a:solidFill>
            </p:grpSpPr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id="{D1D9B1E9-3042-43BB-8E1B-D6013EF5CD1E}"/>
                    </a:ext>
                  </a:extLst>
                </p:cNvPr>
                <p:cNvSpPr/>
                <p:nvPr/>
              </p:nvSpPr>
              <p:spPr>
                <a:xfrm>
                  <a:off x="6114817" y="-315611"/>
                  <a:ext cx="100659" cy="47148"/>
                </a:xfrm>
                <a:custGeom>
                  <a:avLst/>
                  <a:gdLst>
                    <a:gd name="connsiteX0" fmla="*/ 86920 w 100659"/>
                    <a:gd name="connsiteY0" fmla="*/ 47148 h 47148"/>
                    <a:gd name="connsiteX1" fmla="*/ 83738 w 100659"/>
                    <a:gd name="connsiteY1" fmla="*/ 47148 h 47148"/>
                    <a:gd name="connsiteX2" fmla="*/ 8967 w 100659"/>
                    <a:gd name="connsiteY2" fmla="*/ 24876 h 47148"/>
                    <a:gd name="connsiteX3" fmla="*/ 1013 w 100659"/>
                    <a:gd name="connsiteY3" fmla="*/ 8967 h 47148"/>
                    <a:gd name="connsiteX4" fmla="*/ 16922 w 100659"/>
                    <a:gd name="connsiteY4" fmla="*/ 1013 h 47148"/>
                    <a:gd name="connsiteX5" fmla="*/ 91693 w 100659"/>
                    <a:gd name="connsiteY5" fmla="*/ 23285 h 47148"/>
                    <a:gd name="connsiteX6" fmla="*/ 99647 w 100659"/>
                    <a:gd name="connsiteY6" fmla="*/ 39194 h 47148"/>
                    <a:gd name="connsiteX7" fmla="*/ 86920 w 100659"/>
                    <a:gd name="connsiteY7" fmla="*/ 47148 h 4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659" h="47148">
                      <a:moveTo>
                        <a:pt x="86920" y="47148"/>
                      </a:moveTo>
                      <a:cubicBezTo>
                        <a:pt x="85329" y="47148"/>
                        <a:pt x="83738" y="47148"/>
                        <a:pt x="83738" y="47148"/>
                      </a:cubicBezTo>
                      <a:lnTo>
                        <a:pt x="8967" y="24876"/>
                      </a:lnTo>
                      <a:cubicBezTo>
                        <a:pt x="2604" y="23285"/>
                        <a:pt x="-2169" y="15331"/>
                        <a:pt x="1013" y="8967"/>
                      </a:cubicBezTo>
                      <a:cubicBezTo>
                        <a:pt x="2604" y="2604"/>
                        <a:pt x="10558" y="-2169"/>
                        <a:pt x="16922" y="1013"/>
                      </a:cubicBezTo>
                      <a:lnTo>
                        <a:pt x="91693" y="23285"/>
                      </a:lnTo>
                      <a:cubicBezTo>
                        <a:pt x="98056" y="24876"/>
                        <a:pt x="102829" y="32830"/>
                        <a:pt x="99647" y="39194"/>
                      </a:cubicBezTo>
                      <a:cubicBezTo>
                        <a:pt x="98056" y="43966"/>
                        <a:pt x="91693" y="47148"/>
                        <a:pt x="86920" y="4714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id="{CBB90DB7-46AC-4CBF-B621-1781B3A94C41}"/>
                    </a:ext>
                  </a:extLst>
                </p:cNvPr>
                <p:cNvSpPr/>
                <p:nvPr/>
              </p:nvSpPr>
              <p:spPr>
                <a:xfrm>
                  <a:off x="6215010" y="-539957"/>
                  <a:ext cx="57770" cy="36044"/>
                </a:xfrm>
                <a:custGeom>
                  <a:avLst/>
                  <a:gdLst>
                    <a:gd name="connsiteX0" fmla="*/ 51953 w 57770"/>
                    <a:gd name="connsiteY0" fmla="*/ 36044 h 36044"/>
                    <a:gd name="connsiteX1" fmla="*/ 48771 w 57770"/>
                    <a:gd name="connsiteY1" fmla="*/ 36044 h 36044"/>
                    <a:gd name="connsiteX2" fmla="*/ 2636 w 57770"/>
                    <a:gd name="connsiteY2" fmla="*/ 10590 h 36044"/>
                    <a:gd name="connsiteX3" fmla="*/ 1045 w 57770"/>
                    <a:gd name="connsiteY3" fmla="*/ 2636 h 36044"/>
                    <a:gd name="connsiteX4" fmla="*/ 8999 w 57770"/>
                    <a:gd name="connsiteY4" fmla="*/ 1045 h 36044"/>
                    <a:gd name="connsiteX5" fmla="*/ 55135 w 57770"/>
                    <a:gd name="connsiteY5" fmla="*/ 26499 h 36044"/>
                    <a:gd name="connsiteX6" fmla="*/ 56726 w 57770"/>
                    <a:gd name="connsiteY6" fmla="*/ 34453 h 36044"/>
                    <a:gd name="connsiteX7" fmla="*/ 51953 w 57770"/>
                    <a:gd name="connsiteY7" fmla="*/ 36044 h 3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770" h="36044">
                      <a:moveTo>
                        <a:pt x="51953" y="36044"/>
                      </a:moveTo>
                      <a:cubicBezTo>
                        <a:pt x="50362" y="36044"/>
                        <a:pt x="50362" y="36044"/>
                        <a:pt x="48771" y="36044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5135" y="26499"/>
                      </a:lnTo>
                      <a:cubicBezTo>
                        <a:pt x="58317" y="28090"/>
                        <a:pt x="58317" y="31272"/>
                        <a:pt x="56726" y="34453"/>
                      </a:cubicBezTo>
                      <a:cubicBezTo>
                        <a:pt x="56726" y="34453"/>
                        <a:pt x="53544" y="36044"/>
                        <a:pt x="51953" y="36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id="{BBF63210-93A4-4CB0-B23E-548F39A8D338}"/>
                    </a:ext>
                  </a:extLst>
                </p:cNvPr>
                <p:cNvSpPr/>
                <p:nvPr/>
              </p:nvSpPr>
              <p:spPr>
                <a:xfrm>
                  <a:off x="6192192" y="-494367"/>
                  <a:ext cx="57271" cy="33408"/>
                </a:xfrm>
                <a:custGeom>
                  <a:avLst/>
                  <a:gdLst>
                    <a:gd name="connsiteX0" fmla="*/ 52499 w 57271"/>
                    <a:gd name="connsiteY0" fmla="*/ 33408 h 33408"/>
                    <a:gd name="connsiteX1" fmla="*/ 49317 w 57271"/>
                    <a:gd name="connsiteY1" fmla="*/ 33408 h 33408"/>
                    <a:gd name="connsiteX2" fmla="*/ 3182 w 57271"/>
                    <a:gd name="connsiteY2" fmla="*/ 11136 h 33408"/>
                    <a:gd name="connsiteX3" fmla="*/ 0 w 57271"/>
                    <a:gd name="connsiteY3" fmla="*/ 3182 h 33408"/>
                    <a:gd name="connsiteX4" fmla="*/ 7954 w 57271"/>
                    <a:gd name="connsiteY4" fmla="*/ 0 h 33408"/>
                    <a:gd name="connsiteX5" fmla="*/ 54090 w 57271"/>
                    <a:gd name="connsiteY5" fmla="*/ 22272 h 33408"/>
                    <a:gd name="connsiteX6" fmla="*/ 57272 w 57271"/>
                    <a:gd name="connsiteY6" fmla="*/ 30227 h 33408"/>
                    <a:gd name="connsiteX7" fmla="*/ 52499 w 57271"/>
                    <a:gd name="connsiteY7" fmla="*/ 33408 h 33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71" h="33408">
                      <a:moveTo>
                        <a:pt x="52499" y="33408"/>
                      </a:moveTo>
                      <a:cubicBezTo>
                        <a:pt x="50908" y="33408"/>
                        <a:pt x="50908" y="33408"/>
                        <a:pt x="49317" y="33408"/>
                      </a:cubicBezTo>
                      <a:lnTo>
                        <a:pt x="3182" y="11136"/>
                      </a:lnTo>
                      <a:cubicBezTo>
                        <a:pt x="0" y="9545"/>
                        <a:pt x="0" y="6364"/>
                        <a:pt x="0" y="3182"/>
                      </a:cubicBezTo>
                      <a:cubicBezTo>
                        <a:pt x="1591" y="0"/>
                        <a:pt x="4773" y="0"/>
                        <a:pt x="7954" y="0"/>
                      </a:cubicBezTo>
                      <a:lnTo>
                        <a:pt x="54090" y="22272"/>
                      </a:lnTo>
                      <a:cubicBezTo>
                        <a:pt x="57272" y="23863"/>
                        <a:pt x="57272" y="27045"/>
                        <a:pt x="57272" y="30227"/>
                      </a:cubicBezTo>
                      <a:cubicBezTo>
                        <a:pt x="57272" y="33408"/>
                        <a:pt x="55681" y="33408"/>
                        <a:pt x="52499" y="33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id="{0BECED21-5038-419C-BF3E-EB83D5628FEE}"/>
                    </a:ext>
                  </a:extLst>
                </p:cNvPr>
                <p:cNvSpPr/>
                <p:nvPr/>
              </p:nvSpPr>
              <p:spPr>
                <a:xfrm>
                  <a:off x="6172477" y="-448856"/>
                  <a:ext cx="60110" cy="32441"/>
                </a:xfrm>
                <a:custGeom>
                  <a:avLst/>
                  <a:gdLst>
                    <a:gd name="connsiteX0" fmla="*/ 53123 w 60110"/>
                    <a:gd name="connsiteY0" fmla="*/ 32442 h 32441"/>
                    <a:gd name="connsiteX1" fmla="*/ 51532 w 60110"/>
                    <a:gd name="connsiteY1" fmla="*/ 32442 h 32441"/>
                    <a:gd name="connsiteX2" fmla="*/ 3806 w 60110"/>
                    <a:gd name="connsiteY2" fmla="*/ 11760 h 32441"/>
                    <a:gd name="connsiteX3" fmla="*/ 624 w 60110"/>
                    <a:gd name="connsiteY3" fmla="*/ 3806 h 32441"/>
                    <a:gd name="connsiteX4" fmla="*/ 8578 w 60110"/>
                    <a:gd name="connsiteY4" fmla="*/ 624 h 32441"/>
                    <a:gd name="connsiteX5" fmla="*/ 56305 w 60110"/>
                    <a:gd name="connsiteY5" fmla="*/ 21306 h 32441"/>
                    <a:gd name="connsiteX6" fmla="*/ 59486 w 60110"/>
                    <a:gd name="connsiteY6" fmla="*/ 29260 h 32441"/>
                    <a:gd name="connsiteX7" fmla="*/ 53123 w 60110"/>
                    <a:gd name="connsiteY7" fmla="*/ 32442 h 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2441">
                      <a:moveTo>
                        <a:pt x="53123" y="32442"/>
                      </a:moveTo>
                      <a:cubicBezTo>
                        <a:pt x="53123" y="32442"/>
                        <a:pt x="51532" y="32442"/>
                        <a:pt x="51532" y="32442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8" y="624"/>
                      </a:cubicBezTo>
                      <a:lnTo>
                        <a:pt x="56305" y="21306"/>
                      </a:lnTo>
                      <a:cubicBezTo>
                        <a:pt x="59486" y="22896"/>
                        <a:pt x="61077" y="26078"/>
                        <a:pt x="59486" y="29260"/>
                      </a:cubicBezTo>
                      <a:cubicBezTo>
                        <a:pt x="56305" y="30851"/>
                        <a:pt x="54714" y="32442"/>
                        <a:pt x="53123" y="3244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id="{9BEA05DA-5DF8-463A-A6B1-822EF46B2C92}"/>
                    </a:ext>
                  </a:extLst>
                </p:cNvPr>
                <p:cNvSpPr/>
                <p:nvPr/>
              </p:nvSpPr>
              <p:spPr>
                <a:xfrm>
                  <a:off x="6154978" y="-405902"/>
                  <a:ext cx="60110" cy="30850"/>
                </a:xfrm>
                <a:custGeom>
                  <a:avLst/>
                  <a:gdLst>
                    <a:gd name="connsiteX0" fmla="*/ 53123 w 60110"/>
                    <a:gd name="connsiteY0" fmla="*/ 30851 h 30850"/>
                    <a:gd name="connsiteX1" fmla="*/ 51532 w 60110"/>
                    <a:gd name="connsiteY1" fmla="*/ 30851 h 30850"/>
                    <a:gd name="connsiteX2" fmla="*/ 3806 w 60110"/>
                    <a:gd name="connsiteY2" fmla="*/ 11760 h 30850"/>
                    <a:gd name="connsiteX3" fmla="*/ 624 w 60110"/>
                    <a:gd name="connsiteY3" fmla="*/ 3806 h 30850"/>
                    <a:gd name="connsiteX4" fmla="*/ 8579 w 60110"/>
                    <a:gd name="connsiteY4" fmla="*/ 624 h 30850"/>
                    <a:gd name="connsiteX5" fmla="*/ 56305 w 60110"/>
                    <a:gd name="connsiteY5" fmla="*/ 19715 h 30850"/>
                    <a:gd name="connsiteX6" fmla="*/ 59487 w 60110"/>
                    <a:gd name="connsiteY6" fmla="*/ 27669 h 30850"/>
                    <a:gd name="connsiteX7" fmla="*/ 53123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123" y="30851"/>
                      </a:moveTo>
                      <a:cubicBezTo>
                        <a:pt x="53123" y="30851"/>
                        <a:pt x="51532" y="30851"/>
                        <a:pt x="51532" y="30851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6305" y="19715"/>
                      </a:lnTo>
                      <a:cubicBezTo>
                        <a:pt x="59487" y="21306"/>
                        <a:pt x="61077" y="24487"/>
                        <a:pt x="59487" y="27669"/>
                      </a:cubicBezTo>
                      <a:cubicBezTo>
                        <a:pt x="57896" y="29260"/>
                        <a:pt x="56305" y="30851"/>
                        <a:pt x="53123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id="{14FB8BE1-054B-4EE8-86AB-C0C6BEF62CB4}"/>
                    </a:ext>
                  </a:extLst>
                </p:cNvPr>
                <p:cNvSpPr/>
                <p:nvPr/>
              </p:nvSpPr>
              <p:spPr>
                <a:xfrm>
                  <a:off x="6139069" y="-364539"/>
                  <a:ext cx="61701" cy="29259"/>
                </a:xfrm>
                <a:custGeom>
                  <a:avLst/>
                  <a:gdLst>
                    <a:gd name="connsiteX0" fmla="*/ 54714 w 61701"/>
                    <a:gd name="connsiteY0" fmla="*/ 29260 h 29259"/>
                    <a:gd name="connsiteX1" fmla="*/ 53123 w 61701"/>
                    <a:gd name="connsiteY1" fmla="*/ 29260 h 29259"/>
                    <a:gd name="connsiteX2" fmla="*/ 3806 w 61701"/>
                    <a:gd name="connsiteY2" fmla="*/ 11760 h 29259"/>
                    <a:gd name="connsiteX3" fmla="*/ 624 w 61701"/>
                    <a:gd name="connsiteY3" fmla="*/ 3806 h 29259"/>
                    <a:gd name="connsiteX4" fmla="*/ 8579 w 61701"/>
                    <a:gd name="connsiteY4" fmla="*/ 624 h 29259"/>
                    <a:gd name="connsiteX5" fmla="*/ 57896 w 61701"/>
                    <a:gd name="connsiteY5" fmla="*/ 18124 h 29259"/>
                    <a:gd name="connsiteX6" fmla="*/ 61077 w 61701"/>
                    <a:gd name="connsiteY6" fmla="*/ 24487 h 29259"/>
                    <a:gd name="connsiteX7" fmla="*/ 54714 w 61701"/>
                    <a:gd name="connsiteY7" fmla="*/ 29260 h 2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9259">
                      <a:moveTo>
                        <a:pt x="54714" y="29260"/>
                      </a:moveTo>
                      <a:cubicBezTo>
                        <a:pt x="54714" y="29260"/>
                        <a:pt x="53123" y="29260"/>
                        <a:pt x="53123" y="29260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7896" y="18124"/>
                      </a:lnTo>
                      <a:cubicBezTo>
                        <a:pt x="61077" y="19715"/>
                        <a:pt x="62668" y="22896"/>
                        <a:pt x="61077" y="24487"/>
                      </a:cubicBezTo>
                      <a:cubicBezTo>
                        <a:pt x="59487" y="27669"/>
                        <a:pt x="56305" y="29260"/>
                        <a:pt x="54714" y="2926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3" name="Graphic 378">
                <a:extLst>
                  <a:ext uri="{FF2B5EF4-FFF2-40B4-BE49-F238E27FC236}">
                    <a16:creationId xmlns:a16="http://schemas.microsoft.com/office/drawing/2014/main" id="{BCFE936F-57FA-4AA3-BFD7-B2A1543CC96E}"/>
                  </a:ext>
                </a:extLst>
              </p:cNvPr>
              <p:cNvGrpSpPr/>
              <p:nvPr/>
            </p:nvGrpSpPr>
            <p:grpSpPr>
              <a:xfrm>
                <a:off x="6064922" y="-263690"/>
                <a:ext cx="104998" cy="268858"/>
                <a:chOff x="6064922" y="-263690"/>
                <a:chExt cx="104998" cy="268858"/>
              </a:xfrm>
              <a:solidFill>
                <a:srgbClr val="C6D605"/>
              </a:solidFill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id="{5ED04232-FCB3-4D85-8F75-86396BAC391C}"/>
                    </a:ext>
                  </a:extLst>
                </p:cNvPr>
                <p:cNvSpPr/>
                <p:nvPr/>
              </p:nvSpPr>
              <p:spPr>
                <a:xfrm>
                  <a:off x="6064922" y="-23467"/>
                  <a:ext cx="103407" cy="28635"/>
                </a:xfrm>
                <a:custGeom>
                  <a:avLst/>
                  <a:gdLst>
                    <a:gd name="connsiteX0" fmla="*/ 90680 w 103407"/>
                    <a:gd name="connsiteY0" fmla="*/ 28636 h 28635"/>
                    <a:gd name="connsiteX1" fmla="*/ 90680 w 103407"/>
                    <a:gd name="connsiteY1" fmla="*/ 28636 h 28635"/>
                    <a:gd name="connsiteX2" fmla="*/ 12727 w 103407"/>
                    <a:gd name="connsiteY2" fmla="*/ 25454 h 28635"/>
                    <a:gd name="connsiteX3" fmla="*/ 0 w 103407"/>
                    <a:gd name="connsiteY3" fmla="*/ 12727 h 28635"/>
                    <a:gd name="connsiteX4" fmla="*/ 12727 w 103407"/>
                    <a:gd name="connsiteY4" fmla="*/ 0 h 28635"/>
                    <a:gd name="connsiteX5" fmla="*/ 90680 w 103407"/>
                    <a:gd name="connsiteY5" fmla="*/ 3182 h 28635"/>
                    <a:gd name="connsiteX6" fmla="*/ 103407 w 103407"/>
                    <a:gd name="connsiteY6" fmla="*/ 15909 h 28635"/>
                    <a:gd name="connsiteX7" fmla="*/ 90680 w 103407"/>
                    <a:gd name="connsiteY7" fmla="*/ 28636 h 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407" h="28635">
                      <a:moveTo>
                        <a:pt x="90680" y="28636"/>
                      </a:moveTo>
                      <a:cubicBezTo>
                        <a:pt x="90680" y="28636"/>
                        <a:pt x="90680" y="28636"/>
                        <a:pt x="90680" y="28636"/>
                      </a:cubicBezTo>
                      <a:lnTo>
                        <a:pt x="12727" y="25454"/>
                      </a:lnTo>
                      <a:cubicBezTo>
                        <a:pt x="6364" y="25454"/>
                        <a:pt x="0" y="19091"/>
                        <a:pt x="0" y="12727"/>
                      </a:cubicBezTo>
                      <a:cubicBezTo>
                        <a:pt x="0" y="6363"/>
                        <a:pt x="6364" y="0"/>
                        <a:pt x="12727" y="0"/>
                      </a:cubicBezTo>
                      <a:lnTo>
                        <a:pt x="90680" y="3182"/>
                      </a:lnTo>
                      <a:cubicBezTo>
                        <a:pt x="97044" y="3182"/>
                        <a:pt x="103407" y="9545"/>
                        <a:pt x="103407" y="15909"/>
                      </a:cubicBezTo>
                      <a:cubicBezTo>
                        <a:pt x="103407" y="23863"/>
                        <a:pt x="97044" y="28636"/>
                        <a:pt x="90680" y="2863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id="{D6EAD6C4-70B7-4A9C-995A-2F9846D0BD52}"/>
                    </a:ext>
                  </a:extLst>
                </p:cNvPr>
                <p:cNvSpPr/>
                <p:nvPr/>
              </p:nvSpPr>
              <p:spPr>
                <a:xfrm>
                  <a:off x="6107876" y="-263690"/>
                  <a:ext cx="62044" cy="23863"/>
                </a:xfrm>
                <a:custGeom>
                  <a:avLst/>
                  <a:gdLst>
                    <a:gd name="connsiteX0" fmla="*/ 57271 w 62044"/>
                    <a:gd name="connsiteY0" fmla="*/ 23863 h 23863"/>
                    <a:gd name="connsiteX1" fmla="*/ 57271 w 62044"/>
                    <a:gd name="connsiteY1" fmla="*/ 23863 h 23863"/>
                    <a:gd name="connsiteX2" fmla="*/ 4772 w 62044"/>
                    <a:gd name="connsiteY2" fmla="*/ 11136 h 23863"/>
                    <a:gd name="connsiteX3" fmla="*/ 0 w 62044"/>
                    <a:gd name="connsiteY3" fmla="*/ 4773 h 23863"/>
                    <a:gd name="connsiteX4" fmla="*/ 6363 w 62044"/>
                    <a:gd name="connsiteY4" fmla="*/ 0 h 23863"/>
                    <a:gd name="connsiteX5" fmla="*/ 57271 w 62044"/>
                    <a:gd name="connsiteY5" fmla="*/ 12727 h 23863"/>
                    <a:gd name="connsiteX6" fmla="*/ 62044 w 62044"/>
                    <a:gd name="connsiteY6" fmla="*/ 19091 h 23863"/>
                    <a:gd name="connsiteX7" fmla="*/ 57271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57271" y="23863"/>
                      </a:moveTo>
                      <a:cubicBezTo>
                        <a:pt x="57271" y="23863"/>
                        <a:pt x="55681" y="23863"/>
                        <a:pt x="57271" y="23863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12727"/>
                      </a:lnTo>
                      <a:cubicBezTo>
                        <a:pt x="60453" y="12727"/>
                        <a:pt x="62044" y="15909"/>
                        <a:pt x="62044" y="19091"/>
                      </a:cubicBezTo>
                      <a:cubicBezTo>
                        <a:pt x="62044" y="22272"/>
                        <a:pt x="60453" y="23863"/>
                        <a:pt x="57271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id="{A5A8363A-8DA7-4901-B983-EDA1BAA0FCED}"/>
                    </a:ext>
                  </a:extLst>
                </p:cNvPr>
                <p:cNvSpPr/>
                <p:nvPr/>
              </p:nvSpPr>
              <p:spPr>
                <a:xfrm>
                  <a:off x="6096739" y="-214373"/>
                  <a:ext cx="62044" cy="22272"/>
                </a:xfrm>
                <a:custGeom>
                  <a:avLst/>
                  <a:gdLst>
                    <a:gd name="connsiteX0" fmla="*/ 57272 w 62044"/>
                    <a:gd name="connsiteY0" fmla="*/ 22272 h 22272"/>
                    <a:gd name="connsiteX1" fmla="*/ 57272 w 62044"/>
                    <a:gd name="connsiteY1" fmla="*/ 22272 h 22272"/>
                    <a:gd name="connsiteX2" fmla="*/ 4773 w 62044"/>
                    <a:gd name="connsiteY2" fmla="*/ 11136 h 22272"/>
                    <a:gd name="connsiteX3" fmla="*/ 0 w 62044"/>
                    <a:gd name="connsiteY3" fmla="*/ 4773 h 22272"/>
                    <a:gd name="connsiteX4" fmla="*/ 6364 w 62044"/>
                    <a:gd name="connsiteY4" fmla="*/ 0 h 22272"/>
                    <a:gd name="connsiteX5" fmla="*/ 57272 w 62044"/>
                    <a:gd name="connsiteY5" fmla="*/ 11136 h 22272"/>
                    <a:gd name="connsiteX6" fmla="*/ 62044 w 62044"/>
                    <a:gd name="connsiteY6" fmla="*/ 17500 h 22272"/>
                    <a:gd name="connsiteX7" fmla="*/ 57272 w 62044"/>
                    <a:gd name="connsiteY7" fmla="*/ 22272 h 2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2272">
                      <a:moveTo>
                        <a:pt x="57272" y="22272"/>
                      </a:moveTo>
                      <a:cubicBezTo>
                        <a:pt x="55681" y="22272"/>
                        <a:pt x="55681" y="22272"/>
                        <a:pt x="57272" y="22272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11136"/>
                      </a:lnTo>
                      <a:cubicBezTo>
                        <a:pt x="60453" y="11136"/>
                        <a:pt x="62044" y="14318"/>
                        <a:pt x="62044" y="17500"/>
                      </a:cubicBezTo>
                      <a:cubicBezTo>
                        <a:pt x="62044" y="20681"/>
                        <a:pt x="58863" y="22272"/>
                        <a:pt x="57272" y="2227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id="{0529C9EF-8B8E-4245-B71F-F54BD9D131D0}"/>
                    </a:ext>
                  </a:extLst>
                </p:cNvPr>
                <p:cNvSpPr/>
                <p:nvPr/>
              </p:nvSpPr>
              <p:spPr>
                <a:xfrm>
                  <a:off x="6087194" y="-165056"/>
                  <a:ext cx="62044" cy="20681"/>
                </a:xfrm>
                <a:custGeom>
                  <a:avLst/>
                  <a:gdLst>
                    <a:gd name="connsiteX0" fmla="*/ 57271 w 62044"/>
                    <a:gd name="connsiteY0" fmla="*/ 20681 h 20681"/>
                    <a:gd name="connsiteX1" fmla="*/ 57271 w 62044"/>
                    <a:gd name="connsiteY1" fmla="*/ 20681 h 20681"/>
                    <a:gd name="connsiteX2" fmla="*/ 4773 w 62044"/>
                    <a:gd name="connsiteY2" fmla="*/ 11136 h 20681"/>
                    <a:gd name="connsiteX3" fmla="*/ 0 w 62044"/>
                    <a:gd name="connsiteY3" fmla="*/ 4773 h 20681"/>
                    <a:gd name="connsiteX4" fmla="*/ 6363 w 62044"/>
                    <a:gd name="connsiteY4" fmla="*/ 0 h 20681"/>
                    <a:gd name="connsiteX5" fmla="*/ 57271 w 62044"/>
                    <a:gd name="connsiteY5" fmla="*/ 9545 h 20681"/>
                    <a:gd name="connsiteX6" fmla="*/ 62044 w 62044"/>
                    <a:gd name="connsiteY6" fmla="*/ 15909 h 20681"/>
                    <a:gd name="connsiteX7" fmla="*/ 57271 w 62044"/>
                    <a:gd name="connsiteY7" fmla="*/ 20681 h 2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0681">
                      <a:moveTo>
                        <a:pt x="57271" y="20681"/>
                      </a:moveTo>
                      <a:cubicBezTo>
                        <a:pt x="57271" y="20681"/>
                        <a:pt x="57271" y="20681"/>
                        <a:pt x="57271" y="20681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9545"/>
                      </a:lnTo>
                      <a:cubicBezTo>
                        <a:pt x="60453" y="9545"/>
                        <a:pt x="62044" y="12727"/>
                        <a:pt x="62044" y="15909"/>
                      </a:cubicBezTo>
                      <a:cubicBezTo>
                        <a:pt x="62044" y="19091"/>
                        <a:pt x="60453" y="20681"/>
                        <a:pt x="57271" y="2068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id="{E7DC4736-30B2-4C9B-87BE-D93BC0AD0374}"/>
                    </a:ext>
                  </a:extLst>
                </p:cNvPr>
                <p:cNvSpPr/>
                <p:nvPr/>
              </p:nvSpPr>
              <p:spPr>
                <a:xfrm>
                  <a:off x="6080830" y="-117329"/>
                  <a:ext cx="62044" cy="17499"/>
                </a:xfrm>
                <a:custGeom>
                  <a:avLst/>
                  <a:gdLst>
                    <a:gd name="connsiteX0" fmla="*/ 57272 w 62044"/>
                    <a:gd name="connsiteY0" fmla="*/ 17500 h 17499"/>
                    <a:gd name="connsiteX1" fmla="*/ 57272 w 62044"/>
                    <a:gd name="connsiteY1" fmla="*/ 17500 h 17499"/>
                    <a:gd name="connsiteX2" fmla="*/ 4773 w 62044"/>
                    <a:gd name="connsiteY2" fmla="*/ 11136 h 17499"/>
                    <a:gd name="connsiteX3" fmla="*/ 0 w 62044"/>
                    <a:gd name="connsiteY3" fmla="*/ 4773 h 17499"/>
                    <a:gd name="connsiteX4" fmla="*/ 6364 w 62044"/>
                    <a:gd name="connsiteY4" fmla="*/ 0 h 17499"/>
                    <a:gd name="connsiteX5" fmla="*/ 57272 w 62044"/>
                    <a:gd name="connsiteY5" fmla="*/ 6364 h 17499"/>
                    <a:gd name="connsiteX6" fmla="*/ 62044 w 62044"/>
                    <a:gd name="connsiteY6" fmla="*/ 12727 h 17499"/>
                    <a:gd name="connsiteX7" fmla="*/ 57272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57272" y="17500"/>
                      </a:moveTo>
                      <a:cubicBezTo>
                        <a:pt x="57272" y="17500"/>
                        <a:pt x="55681" y="17500"/>
                        <a:pt x="57272" y="17500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6364"/>
                      </a:lnTo>
                      <a:cubicBezTo>
                        <a:pt x="60453" y="6364"/>
                        <a:pt x="62044" y="9545"/>
                        <a:pt x="62044" y="12727"/>
                      </a:cubicBezTo>
                      <a:cubicBezTo>
                        <a:pt x="62044" y="14318"/>
                        <a:pt x="60453" y="17500"/>
                        <a:pt x="57272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id="{BC053EC8-245A-4704-B7C0-32214CFF4BA9}"/>
                    </a:ext>
                  </a:extLst>
                </p:cNvPr>
                <p:cNvSpPr/>
                <p:nvPr/>
              </p:nvSpPr>
              <p:spPr>
                <a:xfrm>
                  <a:off x="6076058" y="-74376"/>
                  <a:ext cx="63635" cy="15908"/>
                </a:xfrm>
                <a:custGeom>
                  <a:avLst/>
                  <a:gdLst>
                    <a:gd name="connsiteX0" fmla="*/ 57271 w 63635"/>
                    <a:gd name="connsiteY0" fmla="*/ 15909 h 15908"/>
                    <a:gd name="connsiteX1" fmla="*/ 57271 w 63635"/>
                    <a:gd name="connsiteY1" fmla="*/ 15909 h 15908"/>
                    <a:gd name="connsiteX2" fmla="*/ 4772 w 63635"/>
                    <a:gd name="connsiteY2" fmla="*/ 11136 h 15908"/>
                    <a:gd name="connsiteX3" fmla="*/ 0 w 63635"/>
                    <a:gd name="connsiteY3" fmla="*/ 4773 h 15908"/>
                    <a:gd name="connsiteX4" fmla="*/ 6363 w 63635"/>
                    <a:gd name="connsiteY4" fmla="*/ 0 h 15908"/>
                    <a:gd name="connsiteX5" fmla="*/ 58862 w 63635"/>
                    <a:gd name="connsiteY5" fmla="*/ 4773 h 15908"/>
                    <a:gd name="connsiteX6" fmla="*/ 63635 w 63635"/>
                    <a:gd name="connsiteY6" fmla="*/ 11136 h 15908"/>
                    <a:gd name="connsiteX7" fmla="*/ 57271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57271" y="15909"/>
                      </a:moveTo>
                      <a:cubicBezTo>
                        <a:pt x="57271" y="15909"/>
                        <a:pt x="57271" y="15909"/>
                        <a:pt x="57271" y="15909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8862" y="4773"/>
                      </a:lnTo>
                      <a:cubicBezTo>
                        <a:pt x="62044" y="4773"/>
                        <a:pt x="63635" y="7954"/>
                        <a:pt x="63635" y="11136"/>
                      </a:cubicBezTo>
                      <a:cubicBezTo>
                        <a:pt x="62044" y="14318"/>
                        <a:pt x="60453" y="15909"/>
                        <a:pt x="57271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id="{F9167AD3-E6FD-4E52-B650-487D6DDCA735}"/>
                </a:ext>
              </a:extLst>
            </p:cNvPr>
            <p:cNvSpPr/>
            <p:nvPr/>
          </p:nvSpPr>
          <p:spPr>
            <a:xfrm>
              <a:off x="5916339" y="-12331"/>
              <a:ext cx="2184906" cy="285910"/>
            </a:xfrm>
            <a:custGeom>
              <a:avLst/>
              <a:gdLst>
                <a:gd name="connsiteX0" fmla="*/ 2184906 w 2184906"/>
                <a:gd name="connsiteY0" fmla="*/ 139997 h 285910"/>
                <a:gd name="connsiteX1" fmla="*/ 2168997 w 2184906"/>
                <a:gd name="connsiteY1" fmla="*/ 0 h 285910"/>
                <a:gd name="connsiteX2" fmla="*/ 19722 w 2184906"/>
                <a:gd name="connsiteY2" fmla="*/ 0 h 285910"/>
                <a:gd name="connsiteX3" fmla="*/ 631 w 2184906"/>
                <a:gd name="connsiteY3" fmla="*/ 275222 h 285910"/>
                <a:gd name="connsiteX4" fmla="*/ 2184906 w 2184906"/>
                <a:gd name="connsiteY4" fmla="*/ 139997 h 28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06" h="285910">
                  <a:moveTo>
                    <a:pt x="2184906" y="139997"/>
                  </a:moveTo>
                  <a:cubicBezTo>
                    <a:pt x="2184906" y="82726"/>
                    <a:pt x="2180134" y="30227"/>
                    <a:pt x="2168997" y="0"/>
                  </a:cubicBezTo>
                  <a:lnTo>
                    <a:pt x="19722" y="0"/>
                  </a:lnTo>
                  <a:cubicBezTo>
                    <a:pt x="19722" y="0"/>
                    <a:pt x="-4142" y="146361"/>
                    <a:pt x="631" y="275222"/>
                  </a:cubicBezTo>
                  <a:cubicBezTo>
                    <a:pt x="729253" y="299085"/>
                    <a:pt x="1473784" y="294312"/>
                    <a:pt x="2184906" y="139997"/>
                  </a:cubicBezTo>
                  <a:close/>
                </a:path>
              </a:pathLst>
            </a:custGeom>
            <a:solidFill>
              <a:srgbClr val="C6D605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id="{ADB62269-71B3-40F0-9028-D2BD4CCEF144}"/>
                </a:ext>
              </a:extLst>
            </p:cNvPr>
            <p:cNvSpPr/>
            <p:nvPr/>
          </p:nvSpPr>
          <p:spPr>
            <a:xfrm>
              <a:off x="5916970" y="127665"/>
              <a:ext cx="2182786" cy="279994"/>
            </a:xfrm>
            <a:custGeom>
              <a:avLst/>
              <a:gdLst>
                <a:gd name="connsiteX0" fmla="*/ 0 w 2182786"/>
                <a:gd name="connsiteY0" fmla="*/ 135225 h 279994"/>
                <a:gd name="connsiteX1" fmla="*/ 28636 w 2182786"/>
                <a:gd name="connsiteY1" fmla="*/ 279995 h 279994"/>
                <a:gd name="connsiteX2" fmla="*/ 2166775 w 2182786"/>
                <a:gd name="connsiteY2" fmla="*/ 279995 h 279994"/>
                <a:gd name="connsiteX3" fmla="*/ 2182684 w 2182786"/>
                <a:gd name="connsiteY3" fmla="*/ 0 h 279994"/>
                <a:gd name="connsiteX4" fmla="*/ 0 w 2182786"/>
                <a:gd name="connsiteY4" fmla="*/ 135225 h 27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786" h="279994">
                  <a:moveTo>
                    <a:pt x="0" y="135225"/>
                  </a:moveTo>
                  <a:cubicBezTo>
                    <a:pt x="3182" y="190905"/>
                    <a:pt x="11136" y="244995"/>
                    <a:pt x="28636" y="279995"/>
                  </a:cubicBezTo>
                  <a:lnTo>
                    <a:pt x="2166775" y="279995"/>
                  </a:lnTo>
                  <a:cubicBezTo>
                    <a:pt x="2166775" y="279995"/>
                    <a:pt x="2184275" y="127270"/>
                    <a:pt x="2182684" y="0"/>
                  </a:cubicBezTo>
                  <a:cubicBezTo>
                    <a:pt x="1473153" y="154315"/>
                    <a:pt x="728622" y="159088"/>
                    <a:pt x="0" y="135225"/>
                  </a:cubicBezTo>
                  <a:close/>
                </a:path>
              </a:pathLst>
            </a:custGeom>
            <a:solidFill>
              <a:srgbClr val="C1C600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682" name="Graphic 378">
              <a:extLst>
                <a:ext uri="{FF2B5EF4-FFF2-40B4-BE49-F238E27FC236}">
                  <a16:creationId xmlns:a16="http://schemas.microsoft.com/office/drawing/2014/main" id="{10CF5584-92DD-4B57-B58D-DEC4106D703F}"/>
                </a:ext>
              </a:extLst>
            </p:cNvPr>
            <p:cNvGrpSpPr/>
            <p:nvPr/>
          </p:nvGrpSpPr>
          <p:grpSpPr>
            <a:xfrm>
              <a:off x="6636047" y="79533"/>
              <a:ext cx="804983" cy="176992"/>
              <a:chOff x="6636047" y="79533"/>
              <a:chExt cx="804983" cy="176992"/>
            </a:xfrm>
          </p:grpSpPr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id="{F7104994-D627-4BE2-8998-381A865A044C}"/>
                  </a:ext>
                </a:extLst>
              </p:cNvPr>
              <p:cNvSpPr/>
              <p:nvPr/>
            </p:nvSpPr>
            <p:spPr>
              <a:xfrm>
                <a:off x="6636047" y="165846"/>
                <a:ext cx="159087" cy="79543"/>
              </a:xfrm>
              <a:custGeom>
                <a:avLst/>
                <a:gdLst>
                  <a:gd name="connsiteX0" fmla="*/ 159088 w 159087"/>
                  <a:gd name="connsiteY0" fmla="*/ 39772 h 79543"/>
                  <a:gd name="connsiteX1" fmla="*/ 79544 w 159087"/>
                  <a:gd name="connsiteY1" fmla="*/ 79544 h 79543"/>
                  <a:gd name="connsiteX2" fmla="*/ 0 w 159087"/>
                  <a:gd name="connsiteY2" fmla="*/ 39772 h 79543"/>
                  <a:gd name="connsiteX3" fmla="*/ 79544 w 159087"/>
                  <a:gd name="connsiteY3" fmla="*/ 0 h 79543"/>
                  <a:gd name="connsiteX4" fmla="*/ 159088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159088" y="39772"/>
                    </a:moveTo>
                    <a:cubicBezTo>
                      <a:pt x="159088" y="62044"/>
                      <a:pt x="124089" y="79544"/>
                      <a:pt x="79544" y="79544"/>
                    </a:cubicBezTo>
                    <a:cubicBezTo>
                      <a:pt x="36590" y="79544"/>
                      <a:pt x="0" y="62044"/>
                      <a:pt x="0" y="39772"/>
                    </a:cubicBezTo>
                    <a:cubicBezTo>
                      <a:pt x="0" y="17500"/>
                      <a:pt x="34999" y="0"/>
                      <a:pt x="79544" y="0"/>
                    </a:cubicBezTo>
                    <a:cubicBezTo>
                      <a:pt x="124089" y="0"/>
                      <a:pt x="159088" y="17500"/>
                      <a:pt x="159088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id="{A370569D-CEDF-488C-BEA8-42BC50CB3051}"/>
                  </a:ext>
                </a:extLst>
              </p:cNvPr>
              <p:cNvSpPr/>
              <p:nvPr/>
            </p:nvSpPr>
            <p:spPr>
              <a:xfrm>
                <a:off x="7281943" y="176982"/>
                <a:ext cx="159087" cy="79543"/>
              </a:xfrm>
              <a:custGeom>
                <a:avLst/>
                <a:gdLst>
                  <a:gd name="connsiteX0" fmla="*/ 0 w 159087"/>
                  <a:gd name="connsiteY0" fmla="*/ 39772 h 79543"/>
                  <a:gd name="connsiteX1" fmla="*/ 79544 w 159087"/>
                  <a:gd name="connsiteY1" fmla="*/ 79544 h 79543"/>
                  <a:gd name="connsiteX2" fmla="*/ 159088 w 159087"/>
                  <a:gd name="connsiteY2" fmla="*/ 39772 h 79543"/>
                  <a:gd name="connsiteX3" fmla="*/ 79544 w 159087"/>
                  <a:gd name="connsiteY3" fmla="*/ 0 h 79543"/>
                  <a:gd name="connsiteX4" fmla="*/ 0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0" y="39772"/>
                    </a:moveTo>
                    <a:cubicBezTo>
                      <a:pt x="0" y="62044"/>
                      <a:pt x="35000" y="79544"/>
                      <a:pt x="79544" y="79544"/>
                    </a:cubicBezTo>
                    <a:cubicBezTo>
                      <a:pt x="122498" y="79544"/>
                      <a:pt x="159088" y="62044"/>
                      <a:pt x="159088" y="39772"/>
                    </a:cubicBezTo>
                    <a:cubicBezTo>
                      <a:pt x="159088" y="17500"/>
                      <a:pt x="124089" y="0"/>
                      <a:pt x="79544" y="0"/>
                    </a:cubicBezTo>
                    <a:cubicBezTo>
                      <a:pt x="35000" y="0"/>
                      <a:pt x="0" y="17500"/>
                      <a:pt x="0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id="{59907858-DD99-472C-9A58-0B333F35A92E}"/>
                  </a:ext>
                </a:extLst>
              </p:cNvPr>
              <p:cNvSpPr/>
              <p:nvPr/>
            </p:nvSpPr>
            <p:spPr>
              <a:xfrm>
                <a:off x="6691652" y="89484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id="{211F0BE3-AFEC-48C5-9AA9-A50A542006C5}"/>
                  </a:ext>
                </a:extLst>
              </p:cNvPr>
              <p:cNvSpPr/>
              <p:nvPr/>
            </p:nvSpPr>
            <p:spPr>
              <a:xfrm>
                <a:off x="7283459" y="97438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id="{55A1AA6B-D525-4281-B99F-F87029FE1B8D}"/>
                  </a:ext>
                </a:extLst>
              </p:cNvPr>
              <p:cNvSpPr/>
              <p:nvPr/>
            </p:nvSpPr>
            <p:spPr>
              <a:xfrm>
                <a:off x="6833888" y="79533"/>
                <a:ext cx="415176" cy="92847"/>
              </a:xfrm>
              <a:custGeom>
                <a:avLst/>
                <a:gdLst>
                  <a:gd name="connsiteX0" fmla="*/ 42381 w 415176"/>
                  <a:gd name="connsiteY0" fmla="*/ 81540 h 92847"/>
                  <a:gd name="connsiteX1" fmla="*/ 13745 w 415176"/>
                  <a:gd name="connsiteY1" fmla="*/ 60859 h 92847"/>
                  <a:gd name="connsiteX2" fmla="*/ 1018 w 415176"/>
                  <a:gd name="connsiteY2" fmla="*/ 8360 h 92847"/>
                  <a:gd name="connsiteX3" fmla="*/ 13745 w 415176"/>
                  <a:gd name="connsiteY3" fmla="*/ 405 h 92847"/>
                  <a:gd name="connsiteX4" fmla="*/ 21700 w 415176"/>
                  <a:gd name="connsiteY4" fmla="*/ 13132 h 92847"/>
                  <a:gd name="connsiteX5" fmla="*/ 29654 w 415176"/>
                  <a:gd name="connsiteY5" fmla="*/ 46541 h 92847"/>
                  <a:gd name="connsiteX6" fmla="*/ 85335 w 415176"/>
                  <a:gd name="connsiteY6" fmla="*/ 65631 h 92847"/>
                  <a:gd name="connsiteX7" fmla="*/ 228514 w 415176"/>
                  <a:gd name="connsiteY7" fmla="*/ 67222 h 92847"/>
                  <a:gd name="connsiteX8" fmla="*/ 228514 w 415176"/>
                  <a:gd name="connsiteY8" fmla="*/ 67222 h 92847"/>
                  <a:gd name="connsiteX9" fmla="*/ 325557 w 415176"/>
                  <a:gd name="connsiteY9" fmla="*/ 68813 h 92847"/>
                  <a:gd name="connsiteX10" fmla="*/ 382829 w 415176"/>
                  <a:gd name="connsiteY10" fmla="*/ 51314 h 92847"/>
                  <a:gd name="connsiteX11" fmla="*/ 392374 w 415176"/>
                  <a:gd name="connsiteY11" fmla="*/ 17905 h 92847"/>
                  <a:gd name="connsiteX12" fmla="*/ 401919 w 415176"/>
                  <a:gd name="connsiteY12" fmla="*/ 5178 h 92847"/>
                  <a:gd name="connsiteX13" fmla="*/ 414646 w 415176"/>
                  <a:gd name="connsiteY13" fmla="*/ 14723 h 92847"/>
                  <a:gd name="connsiteX14" fmla="*/ 400328 w 415176"/>
                  <a:gd name="connsiteY14" fmla="*/ 67222 h 92847"/>
                  <a:gd name="connsiteX15" fmla="*/ 325557 w 415176"/>
                  <a:gd name="connsiteY15" fmla="*/ 92676 h 92847"/>
                  <a:gd name="connsiteX16" fmla="*/ 182378 w 415176"/>
                  <a:gd name="connsiteY16" fmla="*/ 91085 h 92847"/>
                  <a:gd name="connsiteX17" fmla="*/ 182378 w 415176"/>
                  <a:gd name="connsiteY17" fmla="*/ 91085 h 92847"/>
                  <a:gd name="connsiteX18" fmla="*/ 85335 w 415176"/>
                  <a:gd name="connsiteY18" fmla="*/ 89495 h 92847"/>
                  <a:gd name="connsiteX19" fmla="*/ 42381 w 415176"/>
                  <a:gd name="connsiteY19" fmla="*/ 81540 h 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5176" h="92847">
                    <a:moveTo>
                      <a:pt x="42381" y="81540"/>
                    </a:moveTo>
                    <a:cubicBezTo>
                      <a:pt x="29654" y="76768"/>
                      <a:pt x="20109" y="70404"/>
                      <a:pt x="13745" y="60859"/>
                    </a:cubicBezTo>
                    <a:cubicBezTo>
                      <a:pt x="-5345" y="36996"/>
                      <a:pt x="1018" y="9951"/>
                      <a:pt x="1018" y="8360"/>
                    </a:cubicBezTo>
                    <a:cubicBezTo>
                      <a:pt x="2609" y="1996"/>
                      <a:pt x="8973" y="-1185"/>
                      <a:pt x="13745" y="405"/>
                    </a:cubicBezTo>
                    <a:cubicBezTo>
                      <a:pt x="20109" y="1996"/>
                      <a:pt x="23290" y="8360"/>
                      <a:pt x="21700" y="13132"/>
                    </a:cubicBezTo>
                    <a:cubicBezTo>
                      <a:pt x="21700" y="13132"/>
                      <a:pt x="18518" y="32223"/>
                      <a:pt x="29654" y="46541"/>
                    </a:cubicBezTo>
                    <a:cubicBezTo>
                      <a:pt x="39199" y="59268"/>
                      <a:pt x="58290" y="65631"/>
                      <a:pt x="85335" y="65631"/>
                    </a:cubicBezTo>
                    <a:lnTo>
                      <a:pt x="228514" y="67222"/>
                    </a:lnTo>
                    <a:cubicBezTo>
                      <a:pt x="228514" y="67222"/>
                      <a:pt x="228514" y="67222"/>
                      <a:pt x="228514" y="67222"/>
                    </a:cubicBezTo>
                    <a:lnTo>
                      <a:pt x="325557" y="68813"/>
                    </a:lnTo>
                    <a:cubicBezTo>
                      <a:pt x="352602" y="68813"/>
                      <a:pt x="371693" y="62450"/>
                      <a:pt x="382829" y="51314"/>
                    </a:cubicBezTo>
                    <a:cubicBezTo>
                      <a:pt x="395556" y="36996"/>
                      <a:pt x="392374" y="17905"/>
                      <a:pt x="392374" y="17905"/>
                    </a:cubicBezTo>
                    <a:cubicBezTo>
                      <a:pt x="390783" y="11542"/>
                      <a:pt x="395556" y="6769"/>
                      <a:pt x="401919" y="5178"/>
                    </a:cubicBezTo>
                    <a:cubicBezTo>
                      <a:pt x="408283" y="3587"/>
                      <a:pt x="413055" y="8360"/>
                      <a:pt x="414646" y="14723"/>
                    </a:cubicBezTo>
                    <a:cubicBezTo>
                      <a:pt x="414646" y="16314"/>
                      <a:pt x="419419" y="43359"/>
                      <a:pt x="400328" y="67222"/>
                    </a:cubicBezTo>
                    <a:cubicBezTo>
                      <a:pt x="386011" y="84722"/>
                      <a:pt x="360556" y="94267"/>
                      <a:pt x="325557" y="92676"/>
                    </a:cubicBezTo>
                    <a:lnTo>
                      <a:pt x="182378" y="91085"/>
                    </a:lnTo>
                    <a:cubicBezTo>
                      <a:pt x="182378" y="91085"/>
                      <a:pt x="182378" y="91085"/>
                      <a:pt x="182378" y="91085"/>
                    </a:cubicBezTo>
                    <a:lnTo>
                      <a:pt x="85335" y="89495"/>
                    </a:lnTo>
                    <a:cubicBezTo>
                      <a:pt x="69426" y="89495"/>
                      <a:pt x="55108" y="86313"/>
                      <a:pt x="42381" y="8154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88" name="Graphic 378">
              <a:extLst>
                <a:ext uri="{FF2B5EF4-FFF2-40B4-BE49-F238E27FC236}">
                  <a16:creationId xmlns:a16="http://schemas.microsoft.com/office/drawing/2014/main" id="{40D6826D-2A94-4146-BF5A-005E5C3172BD}"/>
                </a:ext>
              </a:extLst>
            </p:cNvPr>
            <p:cNvGrpSpPr/>
            <p:nvPr/>
          </p:nvGrpSpPr>
          <p:grpSpPr>
            <a:xfrm>
              <a:off x="5953560" y="313798"/>
              <a:ext cx="2117881" cy="93861"/>
              <a:chOff x="5953560" y="313798"/>
              <a:chExt cx="2117881" cy="93861"/>
            </a:xfrm>
            <a:solidFill>
              <a:srgbClr val="88BA00"/>
            </a:solidFill>
          </p:grpSpPr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id="{531E8536-D474-4A87-A93E-0D3F4145F513}"/>
                  </a:ext>
                </a:extLst>
              </p:cNvPr>
              <p:cNvSpPr/>
              <p:nvPr/>
            </p:nvSpPr>
            <p:spPr>
              <a:xfrm>
                <a:off x="6084012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id="{B02B84E0-C655-46BA-8060-394EEBBEAF8F}"/>
                  </a:ext>
                </a:extLst>
              </p:cNvPr>
              <p:cNvSpPr/>
              <p:nvPr/>
            </p:nvSpPr>
            <p:spPr>
              <a:xfrm>
                <a:off x="6386279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id="{DB7C01A4-42E3-4F0F-9617-B7F80624F0CF}"/>
                  </a:ext>
                </a:extLst>
              </p:cNvPr>
              <p:cNvSpPr/>
              <p:nvPr/>
            </p:nvSpPr>
            <p:spPr>
              <a:xfrm>
                <a:off x="6690137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id="{2A8727CE-17B2-4258-9E20-65A40E2F151C}"/>
                  </a:ext>
                </a:extLst>
              </p:cNvPr>
              <p:cNvSpPr/>
              <p:nvPr/>
            </p:nvSpPr>
            <p:spPr>
              <a:xfrm>
                <a:off x="6992403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id="{36F6ACFB-CDA4-4BFD-8294-AC9E8E7A8A12}"/>
                  </a:ext>
                </a:extLst>
              </p:cNvPr>
              <p:cNvSpPr/>
              <p:nvPr/>
            </p:nvSpPr>
            <p:spPr>
              <a:xfrm>
                <a:off x="7294670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id="{EB53231E-E70F-42FD-A7E3-19425CC29A7A}"/>
                  </a:ext>
                </a:extLst>
              </p:cNvPr>
              <p:cNvSpPr/>
              <p:nvPr/>
            </p:nvSpPr>
            <p:spPr>
              <a:xfrm>
                <a:off x="7596937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id="{85CBAA6C-F4B1-4D6F-AF77-34FD95B28397}"/>
                  </a:ext>
                </a:extLst>
              </p:cNvPr>
              <p:cNvSpPr/>
              <p:nvPr/>
            </p:nvSpPr>
            <p:spPr>
              <a:xfrm>
                <a:off x="7899204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id="{55B04422-6A28-4C74-916C-8ED621F979DE}"/>
                  </a:ext>
                </a:extLst>
              </p:cNvPr>
              <p:cNvSpPr/>
              <p:nvPr/>
            </p:nvSpPr>
            <p:spPr>
              <a:xfrm>
                <a:off x="6146057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id="{EB9F309A-06AF-4902-9FBA-5EA96A3B6ADA}"/>
                  </a:ext>
                </a:extLst>
              </p:cNvPr>
              <p:cNvSpPr/>
              <p:nvPr/>
            </p:nvSpPr>
            <p:spPr>
              <a:xfrm>
                <a:off x="6448323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id="{7982BE2D-2436-49BA-A7F8-FB62724E9651}"/>
                  </a:ext>
                </a:extLst>
              </p:cNvPr>
              <p:cNvSpPr/>
              <p:nvPr/>
            </p:nvSpPr>
            <p:spPr>
              <a:xfrm>
                <a:off x="675059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id="{90C6C34E-B029-4EE1-9374-B93F369AD71D}"/>
                  </a:ext>
                </a:extLst>
              </p:cNvPr>
              <p:cNvSpPr/>
              <p:nvPr/>
            </p:nvSpPr>
            <p:spPr>
              <a:xfrm>
                <a:off x="70528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id="{F8279197-8826-47ED-9370-A6E705F1D672}"/>
                  </a:ext>
                </a:extLst>
              </p:cNvPr>
              <p:cNvSpPr/>
              <p:nvPr/>
            </p:nvSpPr>
            <p:spPr>
              <a:xfrm>
                <a:off x="735512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id="{EF83CA87-BC28-4311-B712-CBB02A7C43A5}"/>
                  </a:ext>
                </a:extLst>
              </p:cNvPr>
              <p:cNvSpPr/>
              <p:nvPr/>
            </p:nvSpPr>
            <p:spPr>
              <a:xfrm>
                <a:off x="7657390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id="{622A48D4-D173-4022-B025-1BBE449DD714}"/>
                  </a:ext>
                </a:extLst>
              </p:cNvPr>
              <p:cNvSpPr/>
              <p:nvPr/>
            </p:nvSpPr>
            <p:spPr>
              <a:xfrm>
                <a:off x="79596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id="{2B0A2055-A60F-4903-9446-ABC8E839FA51}"/>
                  </a:ext>
                </a:extLst>
              </p:cNvPr>
              <p:cNvSpPr/>
              <p:nvPr/>
            </p:nvSpPr>
            <p:spPr>
              <a:xfrm>
                <a:off x="619537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id="{45C7E326-F6E7-4A0E-AAB7-78B5AC545465}"/>
                  </a:ext>
                </a:extLst>
              </p:cNvPr>
              <p:cNvSpPr/>
              <p:nvPr/>
            </p:nvSpPr>
            <p:spPr>
              <a:xfrm>
                <a:off x="649923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id="{1DE51A61-A6FF-4EFE-B7CC-2AEECE0BBEC5}"/>
                  </a:ext>
                </a:extLst>
              </p:cNvPr>
              <p:cNvSpPr/>
              <p:nvPr/>
            </p:nvSpPr>
            <p:spPr>
              <a:xfrm>
                <a:off x="6801498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id="{D2658E41-8F1A-415D-B324-E2FA92108107}"/>
                  </a:ext>
                </a:extLst>
              </p:cNvPr>
              <p:cNvSpPr/>
              <p:nvPr/>
            </p:nvSpPr>
            <p:spPr>
              <a:xfrm>
                <a:off x="7103765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id="{B7FFC916-12A4-4664-8CD8-AA7ECE6AED74}"/>
                  </a:ext>
                </a:extLst>
              </p:cNvPr>
              <p:cNvSpPr/>
              <p:nvPr/>
            </p:nvSpPr>
            <p:spPr>
              <a:xfrm>
                <a:off x="740603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id="{57CCF7A0-B19C-48C3-924A-9C5F53637E4C}"/>
                  </a:ext>
                </a:extLst>
              </p:cNvPr>
              <p:cNvSpPr/>
              <p:nvPr/>
            </p:nvSpPr>
            <p:spPr>
              <a:xfrm>
                <a:off x="770829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id="{679A540E-70B2-43D9-952E-0B5DF124605E}"/>
                  </a:ext>
                </a:extLst>
              </p:cNvPr>
              <p:cNvSpPr/>
              <p:nvPr/>
            </p:nvSpPr>
            <p:spPr>
              <a:xfrm>
                <a:off x="801056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id="{4307BFC3-D7D4-48FC-B569-7FFAD7831826}"/>
                  </a:ext>
                </a:extLst>
              </p:cNvPr>
              <p:cNvSpPr/>
              <p:nvPr/>
            </p:nvSpPr>
            <p:spPr>
              <a:xfrm>
                <a:off x="6246282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id="{312E4216-3313-4BC1-A18C-0D734C86E66C}"/>
                  </a:ext>
                </a:extLst>
              </p:cNvPr>
              <p:cNvSpPr/>
              <p:nvPr/>
            </p:nvSpPr>
            <p:spPr>
              <a:xfrm>
                <a:off x="654854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id="{06D48A65-49CB-4807-9CB9-66F046A44694}"/>
                  </a:ext>
                </a:extLst>
              </p:cNvPr>
              <p:cNvSpPr/>
              <p:nvPr/>
            </p:nvSpPr>
            <p:spPr>
              <a:xfrm>
                <a:off x="685081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id="{96855B7D-1360-4E1C-A355-A7CA830FF5F6}"/>
                  </a:ext>
                </a:extLst>
              </p:cNvPr>
              <p:cNvSpPr/>
              <p:nvPr/>
            </p:nvSpPr>
            <p:spPr>
              <a:xfrm>
                <a:off x="7153082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id="{EAC5161D-0C47-42EA-B67F-7882D840FEF7}"/>
                  </a:ext>
                </a:extLst>
              </p:cNvPr>
              <p:cNvSpPr/>
              <p:nvPr/>
            </p:nvSpPr>
            <p:spPr>
              <a:xfrm>
                <a:off x="745534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id="{CC7B8D14-9418-432B-BE4E-585EEC0BEDAF}"/>
                  </a:ext>
                </a:extLst>
              </p:cNvPr>
              <p:cNvSpPr/>
              <p:nvPr/>
            </p:nvSpPr>
            <p:spPr>
              <a:xfrm>
                <a:off x="7757615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id="{79DF8D1F-7D05-4FEE-947B-B983C3F82B96}"/>
                  </a:ext>
                </a:extLst>
              </p:cNvPr>
              <p:cNvSpPr/>
              <p:nvPr/>
            </p:nvSpPr>
            <p:spPr>
              <a:xfrm>
                <a:off x="805988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id="{C3B43B33-0060-4C59-9C21-92379C1D86B3}"/>
                  </a:ext>
                </a:extLst>
              </p:cNvPr>
              <p:cNvSpPr/>
              <p:nvPr/>
            </p:nvSpPr>
            <p:spPr>
              <a:xfrm>
                <a:off x="6292417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id="{9C7E1C60-5125-4622-8FAE-FF6CB6B0A9F1}"/>
                  </a:ext>
                </a:extLst>
              </p:cNvPr>
              <p:cNvSpPr/>
              <p:nvPr/>
            </p:nvSpPr>
            <p:spPr>
              <a:xfrm>
                <a:off x="6594684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id="{030947F3-7AF7-4D2B-9721-350ED7A1CBE3}"/>
                  </a:ext>
                </a:extLst>
              </p:cNvPr>
              <p:cNvSpPr/>
              <p:nvPr/>
            </p:nvSpPr>
            <p:spPr>
              <a:xfrm>
                <a:off x="689695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id="{A365BCA7-1657-4C29-AB28-B1F6B6EAFEFF}"/>
                  </a:ext>
                </a:extLst>
              </p:cNvPr>
              <p:cNvSpPr/>
              <p:nvPr/>
            </p:nvSpPr>
            <p:spPr>
              <a:xfrm>
                <a:off x="719921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id="{510B6FA5-EA69-41DB-901E-71EE9C5BEEBA}"/>
                  </a:ext>
                </a:extLst>
              </p:cNvPr>
              <p:cNvSpPr/>
              <p:nvPr/>
            </p:nvSpPr>
            <p:spPr>
              <a:xfrm>
                <a:off x="750148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id="{BA5E7B92-8117-4ACF-9956-B6679E4BADF0}"/>
                  </a:ext>
                </a:extLst>
              </p:cNvPr>
              <p:cNvSpPr/>
              <p:nvPr/>
            </p:nvSpPr>
            <p:spPr>
              <a:xfrm>
                <a:off x="7803751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id="{7D361B11-98DF-447A-9C5C-0A38FDF02627}"/>
                  </a:ext>
                </a:extLst>
              </p:cNvPr>
              <p:cNvSpPr/>
              <p:nvPr/>
            </p:nvSpPr>
            <p:spPr>
              <a:xfrm>
                <a:off x="63353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id="{AFD88314-E56A-4CA6-A2B3-8F72EA4D88CE}"/>
                  </a:ext>
                </a:extLst>
              </p:cNvPr>
              <p:cNvSpPr/>
              <p:nvPr/>
            </p:nvSpPr>
            <p:spPr>
              <a:xfrm>
                <a:off x="5953560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id="{A0E11657-F557-4126-945B-F4047973062A}"/>
                  </a:ext>
                </a:extLst>
              </p:cNvPr>
              <p:cNvSpPr/>
              <p:nvPr/>
            </p:nvSpPr>
            <p:spPr>
              <a:xfrm>
                <a:off x="5999696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id="{C4283604-C977-410A-9724-0FF6996948B7}"/>
                  </a:ext>
                </a:extLst>
              </p:cNvPr>
              <p:cNvSpPr/>
              <p:nvPr/>
            </p:nvSpPr>
            <p:spPr>
              <a:xfrm>
                <a:off x="604424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id="{41333A86-7284-4C32-A1B5-6DF946603A90}"/>
                  </a:ext>
                </a:extLst>
              </p:cNvPr>
              <p:cNvSpPr/>
              <p:nvPr/>
            </p:nvSpPr>
            <p:spPr>
              <a:xfrm>
                <a:off x="663763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id="{274B5546-E912-4C74-8109-23C4C0C33060}"/>
                  </a:ext>
                </a:extLst>
              </p:cNvPr>
              <p:cNvSpPr/>
              <p:nvPr/>
            </p:nvSpPr>
            <p:spPr>
              <a:xfrm>
                <a:off x="693990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id="{B0C9F8B5-3661-446A-BB4E-DB849BF269C0}"/>
                  </a:ext>
                </a:extLst>
              </p:cNvPr>
              <p:cNvSpPr/>
              <p:nvPr/>
            </p:nvSpPr>
            <p:spPr>
              <a:xfrm>
                <a:off x="72421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id="{C329D887-BFAE-477B-B22B-73837F0E1DE4}"/>
                  </a:ext>
                </a:extLst>
              </p:cNvPr>
              <p:cNvSpPr/>
              <p:nvPr/>
            </p:nvSpPr>
            <p:spPr>
              <a:xfrm>
                <a:off x="754602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id="{22909C62-C4E2-4041-9FA2-54F76DDFBB18}"/>
                  </a:ext>
                </a:extLst>
              </p:cNvPr>
              <p:cNvSpPr/>
              <p:nvPr/>
            </p:nvSpPr>
            <p:spPr>
              <a:xfrm>
                <a:off x="7848296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32" name="Graphic 378">
            <a:extLst>
              <a:ext uri="{FF2B5EF4-FFF2-40B4-BE49-F238E27FC236}">
                <a16:creationId xmlns:a16="http://schemas.microsoft.com/office/drawing/2014/main" id="{FEC56861-BEF9-4BBF-A307-905D67882A69}"/>
              </a:ext>
            </a:extLst>
          </p:cNvPr>
          <p:cNvGrpSpPr/>
          <p:nvPr/>
        </p:nvGrpSpPr>
        <p:grpSpPr>
          <a:xfrm>
            <a:off x="1094891" y="2946116"/>
            <a:ext cx="2720400" cy="556807"/>
            <a:chOff x="3525881" y="4485079"/>
            <a:chExt cx="2720400" cy="556807"/>
          </a:xfrm>
        </p:grpSpPr>
        <p:grpSp>
          <p:nvGrpSpPr>
            <p:cNvPr id="3733" name="Graphic 378">
              <a:extLst>
                <a:ext uri="{FF2B5EF4-FFF2-40B4-BE49-F238E27FC236}">
                  <a16:creationId xmlns:a16="http://schemas.microsoft.com/office/drawing/2014/main" id="{F6863CE9-B878-4897-B315-D78CD5D55326}"/>
                </a:ext>
              </a:extLst>
            </p:cNvPr>
            <p:cNvGrpSpPr/>
            <p:nvPr/>
          </p:nvGrpSpPr>
          <p:grpSpPr>
            <a:xfrm>
              <a:off x="3525881" y="4485079"/>
              <a:ext cx="2720400" cy="556807"/>
              <a:chOff x="3525881" y="4485079"/>
              <a:chExt cx="2720400" cy="556807"/>
            </a:xfrm>
          </p:grpSpPr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id="{EBBDE9D8-1868-495F-87C4-00AA471A569D}"/>
                  </a:ext>
                </a:extLst>
              </p:cNvPr>
              <p:cNvSpPr/>
              <p:nvPr/>
            </p:nvSpPr>
            <p:spPr>
              <a:xfrm>
                <a:off x="6107063" y="4623485"/>
                <a:ext cx="139218" cy="268858"/>
              </a:xfrm>
              <a:custGeom>
                <a:avLst/>
                <a:gdLst>
                  <a:gd name="connsiteX0" fmla="*/ 139219 w 139218"/>
                  <a:gd name="connsiteY0" fmla="*/ 138407 h 268858"/>
                  <a:gd name="connsiteX1" fmla="*/ 15130 w 139218"/>
                  <a:gd name="connsiteY1" fmla="*/ 0 h 268858"/>
                  <a:gd name="connsiteX2" fmla="*/ 27857 w 139218"/>
                  <a:gd name="connsiteY2" fmla="*/ 268859 h 268858"/>
                  <a:gd name="connsiteX3" fmla="*/ 139219 w 139218"/>
                  <a:gd name="connsiteY3" fmla="*/ 13840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218" h="268858">
                    <a:moveTo>
                      <a:pt x="139219" y="138407"/>
                    </a:moveTo>
                    <a:cubicBezTo>
                      <a:pt x="139219" y="92271"/>
                      <a:pt x="85129" y="44545"/>
                      <a:pt x="15130" y="0"/>
                    </a:cubicBezTo>
                    <a:cubicBezTo>
                      <a:pt x="-2370" y="73180"/>
                      <a:pt x="-11915" y="174997"/>
                      <a:pt x="27857" y="268859"/>
                    </a:cubicBezTo>
                    <a:cubicBezTo>
                      <a:pt x="91492" y="227496"/>
                      <a:pt x="139219" y="181360"/>
                      <a:pt x="139219" y="138407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735" name="Graphic 378">
                <a:extLst>
                  <a:ext uri="{FF2B5EF4-FFF2-40B4-BE49-F238E27FC236}">
                    <a16:creationId xmlns:a16="http://schemas.microsoft.com/office/drawing/2014/main" id="{FDE6E57D-51E6-4C80-B4FC-27972CCBA6D6}"/>
                  </a:ext>
                </a:extLst>
              </p:cNvPr>
              <p:cNvGrpSpPr/>
              <p:nvPr/>
            </p:nvGrpSpPr>
            <p:grpSpPr>
              <a:xfrm>
                <a:off x="3829739" y="4486670"/>
                <a:ext cx="2305181" cy="555216"/>
                <a:chOff x="3829739" y="4486670"/>
                <a:chExt cx="2305181" cy="555216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id="{114BC408-EF22-466D-8ABB-8006B152846F}"/>
                    </a:ext>
                  </a:extLst>
                </p:cNvPr>
                <p:cNvSpPr/>
                <p:nvPr/>
              </p:nvSpPr>
              <p:spPr>
                <a:xfrm>
                  <a:off x="3829739" y="4491442"/>
                  <a:ext cx="2017232" cy="550443"/>
                </a:xfrm>
                <a:custGeom>
                  <a:avLst/>
                  <a:gdLst>
                    <a:gd name="connsiteX0" fmla="*/ 335675 w 2017232"/>
                    <a:gd name="connsiteY0" fmla="*/ 346811 h 550443"/>
                    <a:gd name="connsiteX1" fmla="*/ 100225 w 2017232"/>
                    <a:gd name="connsiteY1" fmla="*/ 0 h 550443"/>
                    <a:gd name="connsiteX2" fmla="*/ 0 w 2017232"/>
                    <a:gd name="connsiteY2" fmla="*/ 0 h 550443"/>
                    <a:gd name="connsiteX3" fmla="*/ 0 w 2017232"/>
                    <a:gd name="connsiteY3" fmla="*/ 540898 h 550443"/>
                    <a:gd name="connsiteX4" fmla="*/ 1998142 w 2017232"/>
                    <a:gd name="connsiteY4" fmla="*/ 540898 h 550443"/>
                    <a:gd name="connsiteX5" fmla="*/ 1998142 w 2017232"/>
                    <a:gd name="connsiteY5" fmla="*/ 550444 h 550443"/>
                    <a:gd name="connsiteX6" fmla="*/ 2010870 w 2017232"/>
                    <a:gd name="connsiteY6" fmla="*/ 544080 h 550443"/>
                    <a:gd name="connsiteX7" fmla="*/ 2017233 w 2017232"/>
                    <a:gd name="connsiteY7" fmla="*/ 474081 h 550443"/>
                    <a:gd name="connsiteX8" fmla="*/ 335675 w 2017232"/>
                    <a:gd name="connsiteY8" fmla="*/ 346811 h 55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7232" h="550443">
                      <a:moveTo>
                        <a:pt x="335675" y="346811"/>
                      </a:moveTo>
                      <a:cubicBezTo>
                        <a:pt x="181360" y="291130"/>
                        <a:pt x="119316" y="152724"/>
                        <a:pt x="100225" y="0"/>
                      </a:cubicBezTo>
                      <a:lnTo>
                        <a:pt x="0" y="0"/>
                      </a:lnTo>
                      <a:lnTo>
                        <a:pt x="0" y="540898"/>
                      </a:lnTo>
                      <a:lnTo>
                        <a:pt x="1998142" y="540898"/>
                      </a:lnTo>
                      <a:lnTo>
                        <a:pt x="1998142" y="550444"/>
                      </a:lnTo>
                      <a:cubicBezTo>
                        <a:pt x="1998142" y="550444"/>
                        <a:pt x="2002915" y="548853"/>
                        <a:pt x="2010870" y="544080"/>
                      </a:cubicBezTo>
                      <a:cubicBezTo>
                        <a:pt x="2009279" y="520217"/>
                        <a:pt x="2012460" y="496354"/>
                        <a:pt x="2017233" y="474081"/>
                      </a:cubicBezTo>
                      <a:cubicBezTo>
                        <a:pt x="1506561" y="494763"/>
                        <a:pt x="836802" y="510672"/>
                        <a:pt x="335675" y="34681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id="{39ADA8B3-0416-41B3-9666-A7EF103E5F2C}"/>
                    </a:ext>
                  </a:extLst>
                </p:cNvPr>
                <p:cNvSpPr/>
                <p:nvPr/>
              </p:nvSpPr>
              <p:spPr>
                <a:xfrm>
                  <a:off x="3929964" y="4486670"/>
                  <a:ext cx="1947234" cy="491508"/>
                </a:xfrm>
                <a:custGeom>
                  <a:avLst/>
                  <a:gdLst>
                    <a:gd name="connsiteX0" fmla="*/ 1942462 w 1947234"/>
                    <a:gd name="connsiteY0" fmla="*/ 149542 h 491508"/>
                    <a:gd name="connsiteX1" fmla="*/ 1902690 w 1947234"/>
                    <a:gd name="connsiteY1" fmla="*/ 1590 h 491508"/>
                    <a:gd name="connsiteX2" fmla="*/ 1897917 w 1947234"/>
                    <a:gd name="connsiteY2" fmla="*/ 0 h 491508"/>
                    <a:gd name="connsiteX3" fmla="*/ 1897917 w 1947234"/>
                    <a:gd name="connsiteY3" fmla="*/ 4772 h 491508"/>
                    <a:gd name="connsiteX4" fmla="*/ 0 w 1947234"/>
                    <a:gd name="connsiteY4" fmla="*/ 4772 h 491508"/>
                    <a:gd name="connsiteX5" fmla="*/ 235450 w 1947234"/>
                    <a:gd name="connsiteY5" fmla="*/ 351584 h 491508"/>
                    <a:gd name="connsiteX6" fmla="*/ 1918599 w 1947234"/>
                    <a:gd name="connsiteY6" fmla="*/ 478854 h 491508"/>
                    <a:gd name="connsiteX7" fmla="*/ 1947234 w 1947234"/>
                    <a:gd name="connsiteY7" fmla="*/ 392947 h 491508"/>
                    <a:gd name="connsiteX8" fmla="*/ 1942462 w 1947234"/>
                    <a:gd name="connsiteY8" fmla="*/ 149542 h 49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47234" h="491508">
                      <a:moveTo>
                        <a:pt x="1942462" y="149542"/>
                      </a:moveTo>
                      <a:cubicBezTo>
                        <a:pt x="1878827" y="106589"/>
                        <a:pt x="1882008" y="49317"/>
                        <a:pt x="1902690" y="1590"/>
                      </a:cubicBezTo>
                      <a:cubicBezTo>
                        <a:pt x="1899508" y="0"/>
                        <a:pt x="1897917" y="0"/>
                        <a:pt x="1897917" y="0"/>
                      </a:cubicBezTo>
                      <a:lnTo>
                        <a:pt x="1897917" y="4772"/>
                      </a:lnTo>
                      <a:lnTo>
                        <a:pt x="0" y="4772"/>
                      </a:lnTo>
                      <a:cubicBezTo>
                        <a:pt x="19091" y="159088"/>
                        <a:pt x="81135" y="297494"/>
                        <a:pt x="235450" y="351584"/>
                      </a:cubicBezTo>
                      <a:cubicBezTo>
                        <a:pt x="738167" y="515444"/>
                        <a:pt x="1406336" y="499536"/>
                        <a:pt x="1918599" y="478854"/>
                      </a:cubicBezTo>
                      <a:cubicBezTo>
                        <a:pt x="1929735" y="431127"/>
                        <a:pt x="1947234" y="392947"/>
                        <a:pt x="1947234" y="392947"/>
                      </a:cubicBezTo>
                      <a:cubicBezTo>
                        <a:pt x="1791328" y="291130"/>
                        <a:pt x="1942462" y="149542"/>
                        <a:pt x="1942462" y="149542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id="{567B1D2B-09A7-4297-BA73-720415F06668}"/>
                    </a:ext>
                  </a:extLst>
                </p:cNvPr>
                <p:cNvSpPr/>
                <p:nvPr/>
              </p:nvSpPr>
              <p:spPr>
                <a:xfrm>
                  <a:off x="5840608" y="4959160"/>
                  <a:ext cx="165451" cy="76362"/>
                </a:xfrm>
                <a:custGeom>
                  <a:avLst/>
                  <a:gdLst>
                    <a:gd name="connsiteX0" fmla="*/ 0 w 165451"/>
                    <a:gd name="connsiteY0" fmla="*/ 76362 h 76362"/>
                    <a:gd name="connsiteX1" fmla="*/ 165451 w 165451"/>
                    <a:gd name="connsiteY1" fmla="*/ 0 h 76362"/>
                    <a:gd name="connsiteX2" fmla="*/ 7954 w 165451"/>
                    <a:gd name="connsiteY2" fmla="*/ 6363 h 76362"/>
                    <a:gd name="connsiteX3" fmla="*/ 0 w 165451"/>
                    <a:gd name="connsiteY3" fmla="*/ 76362 h 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51" h="76362">
                      <a:moveTo>
                        <a:pt x="0" y="76362"/>
                      </a:moveTo>
                      <a:cubicBezTo>
                        <a:pt x="28636" y="63635"/>
                        <a:pt x="97043" y="31818"/>
                        <a:pt x="165451" y="0"/>
                      </a:cubicBezTo>
                      <a:cubicBezTo>
                        <a:pt x="112952" y="1591"/>
                        <a:pt x="60453" y="4773"/>
                        <a:pt x="7954" y="6363"/>
                      </a:cubicBezTo>
                      <a:cubicBezTo>
                        <a:pt x="3182" y="27045"/>
                        <a:pt x="0" y="50908"/>
                        <a:pt x="0" y="76362"/>
                      </a:cubicBezTo>
                      <a:close/>
                    </a:path>
                  </a:pathLst>
                </a:custGeom>
                <a:solidFill>
                  <a:srgbClr val="FFD4C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id="{EC490634-9B46-4A96-98C4-AF3711CB1E98}"/>
                    </a:ext>
                  </a:extLst>
                </p:cNvPr>
                <p:cNvSpPr/>
                <p:nvPr/>
              </p:nvSpPr>
              <p:spPr>
                <a:xfrm>
                  <a:off x="5808238" y="4488260"/>
                  <a:ext cx="326682" cy="475672"/>
                </a:xfrm>
                <a:custGeom>
                  <a:avLst/>
                  <a:gdLst>
                    <a:gd name="connsiteX0" fmla="*/ 313955 w 326682"/>
                    <a:gd name="connsiteY0" fmla="*/ 135225 h 475672"/>
                    <a:gd name="connsiteX1" fmla="*/ 26006 w 326682"/>
                    <a:gd name="connsiteY1" fmla="*/ 0 h 475672"/>
                    <a:gd name="connsiteX2" fmla="*/ 65778 w 326682"/>
                    <a:gd name="connsiteY2" fmla="*/ 147952 h 475672"/>
                    <a:gd name="connsiteX3" fmla="*/ 70551 w 326682"/>
                    <a:gd name="connsiteY3" fmla="*/ 389765 h 475672"/>
                    <a:gd name="connsiteX4" fmla="*/ 41915 w 326682"/>
                    <a:gd name="connsiteY4" fmla="*/ 475673 h 475672"/>
                    <a:gd name="connsiteX5" fmla="*/ 199412 w 326682"/>
                    <a:gd name="connsiteY5" fmla="*/ 469309 h 475672"/>
                    <a:gd name="connsiteX6" fmla="*/ 326682 w 326682"/>
                    <a:gd name="connsiteY6" fmla="*/ 404083 h 475672"/>
                    <a:gd name="connsiteX7" fmla="*/ 313955 w 326682"/>
                    <a:gd name="connsiteY7" fmla="*/ 135225 h 4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682" h="475672">
                      <a:moveTo>
                        <a:pt x="313955" y="135225"/>
                      </a:moveTo>
                      <a:cubicBezTo>
                        <a:pt x="248729" y="98635"/>
                        <a:pt x="57824" y="14318"/>
                        <a:pt x="26006" y="0"/>
                      </a:cubicBezTo>
                      <a:cubicBezTo>
                        <a:pt x="5325" y="47726"/>
                        <a:pt x="3734" y="104998"/>
                        <a:pt x="65778" y="147952"/>
                      </a:cubicBezTo>
                      <a:cubicBezTo>
                        <a:pt x="65778" y="147952"/>
                        <a:pt x="-85355" y="289540"/>
                        <a:pt x="70551" y="389765"/>
                      </a:cubicBezTo>
                      <a:cubicBezTo>
                        <a:pt x="70551" y="389765"/>
                        <a:pt x="51460" y="427946"/>
                        <a:pt x="41915" y="475673"/>
                      </a:cubicBezTo>
                      <a:cubicBezTo>
                        <a:pt x="94414" y="474082"/>
                        <a:pt x="146913" y="470900"/>
                        <a:pt x="199412" y="469309"/>
                      </a:cubicBezTo>
                      <a:cubicBezTo>
                        <a:pt x="248729" y="445446"/>
                        <a:pt x="296456" y="421583"/>
                        <a:pt x="326682" y="404083"/>
                      </a:cubicBezTo>
                      <a:cubicBezTo>
                        <a:pt x="286910" y="308631"/>
                        <a:pt x="296456" y="208405"/>
                        <a:pt x="313955" y="135225"/>
                      </a:cubicBezTo>
                      <a:close/>
                    </a:path>
                  </a:pathLst>
                </a:custGeom>
                <a:solidFill>
                  <a:srgbClr val="FFE1D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C03E19BA-DF94-4A5D-8FD1-97E86571FE1C}"/>
                  </a:ext>
                </a:extLst>
              </p:cNvPr>
              <p:cNvSpPr/>
              <p:nvPr/>
            </p:nvSpPr>
            <p:spPr>
              <a:xfrm>
                <a:off x="3525881" y="4785755"/>
                <a:ext cx="264085" cy="246586"/>
              </a:xfrm>
              <a:custGeom>
                <a:avLst/>
                <a:gdLst>
                  <a:gd name="connsiteX0" fmla="*/ 0 w 264085"/>
                  <a:gd name="connsiteY0" fmla="*/ 0 h 246586"/>
                  <a:gd name="connsiteX1" fmla="*/ 0 w 264085"/>
                  <a:gd name="connsiteY1" fmla="*/ 114543 h 246586"/>
                  <a:gd name="connsiteX2" fmla="*/ 87498 w 264085"/>
                  <a:gd name="connsiteY2" fmla="*/ 240223 h 246586"/>
                  <a:gd name="connsiteX3" fmla="*/ 230677 w 264085"/>
                  <a:gd name="connsiteY3" fmla="*/ 246586 h 246586"/>
                  <a:gd name="connsiteX4" fmla="*/ 264086 w 264085"/>
                  <a:gd name="connsiteY4" fmla="*/ 200451 h 246586"/>
                  <a:gd name="connsiteX5" fmla="*/ 264086 w 264085"/>
                  <a:gd name="connsiteY5" fmla="*/ 116134 h 246586"/>
                  <a:gd name="connsiteX6" fmla="*/ 0 w 264085"/>
                  <a:gd name="connsiteY6" fmla="*/ 0 h 2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85" h="246586">
                    <a:moveTo>
                      <a:pt x="0" y="0"/>
                    </a:moveTo>
                    <a:lnTo>
                      <a:pt x="0" y="114543"/>
                    </a:lnTo>
                    <a:cubicBezTo>
                      <a:pt x="0" y="139997"/>
                      <a:pt x="19091" y="240223"/>
                      <a:pt x="87498" y="240223"/>
                    </a:cubicBezTo>
                    <a:lnTo>
                      <a:pt x="230677" y="246586"/>
                    </a:lnTo>
                    <a:cubicBezTo>
                      <a:pt x="248177" y="246586"/>
                      <a:pt x="264086" y="225905"/>
                      <a:pt x="264086" y="200451"/>
                    </a:cubicBezTo>
                    <a:lnTo>
                      <a:pt x="264086" y="116134"/>
                    </a:lnTo>
                    <a:cubicBezTo>
                      <a:pt x="160679" y="117725"/>
                      <a:pt x="63635" y="77953"/>
                      <a:pt x="0" y="0"/>
                    </a:cubicBezTo>
                    <a:close/>
                  </a:path>
                </a:pathLst>
              </a:custGeom>
              <a:solidFill>
                <a:srgbClr val="F95D91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AC612812-0872-4297-9DDF-B9BF9DEB71A0}"/>
                  </a:ext>
                </a:extLst>
              </p:cNvPr>
              <p:cNvSpPr/>
              <p:nvPr/>
            </p:nvSpPr>
            <p:spPr>
              <a:xfrm>
                <a:off x="3525881" y="4485079"/>
                <a:ext cx="264085" cy="415265"/>
              </a:xfrm>
              <a:custGeom>
                <a:avLst/>
                <a:gdLst>
                  <a:gd name="connsiteX0" fmla="*/ 264086 w 264085"/>
                  <a:gd name="connsiteY0" fmla="*/ 257722 h 415265"/>
                  <a:gd name="connsiteX1" fmla="*/ 264086 w 264085"/>
                  <a:gd name="connsiteY1" fmla="*/ 46135 h 415265"/>
                  <a:gd name="connsiteX2" fmla="*/ 230677 w 264085"/>
                  <a:gd name="connsiteY2" fmla="*/ 0 h 415265"/>
                  <a:gd name="connsiteX3" fmla="*/ 87498 w 264085"/>
                  <a:gd name="connsiteY3" fmla="*/ 6363 h 415265"/>
                  <a:gd name="connsiteX4" fmla="*/ 0 w 264085"/>
                  <a:gd name="connsiteY4" fmla="*/ 132043 h 415265"/>
                  <a:gd name="connsiteX5" fmla="*/ 0 w 264085"/>
                  <a:gd name="connsiteY5" fmla="*/ 270449 h 415265"/>
                  <a:gd name="connsiteX6" fmla="*/ 0 w 264085"/>
                  <a:gd name="connsiteY6" fmla="*/ 275222 h 415265"/>
                  <a:gd name="connsiteX7" fmla="*/ 0 w 264085"/>
                  <a:gd name="connsiteY7" fmla="*/ 299085 h 415265"/>
                  <a:gd name="connsiteX8" fmla="*/ 264086 w 264085"/>
                  <a:gd name="connsiteY8" fmla="*/ 415219 h 415265"/>
                  <a:gd name="connsiteX9" fmla="*/ 264086 w 264085"/>
                  <a:gd name="connsiteY9" fmla="*/ 287949 h 415265"/>
                  <a:gd name="connsiteX10" fmla="*/ 264086 w 264085"/>
                  <a:gd name="connsiteY10" fmla="*/ 257722 h 4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085" h="415265">
                    <a:moveTo>
                      <a:pt x="264086" y="257722"/>
                    </a:moveTo>
                    <a:lnTo>
                      <a:pt x="264086" y="46135"/>
                    </a:lnTo>
                    <a:cubicBezTo>
                      <a:pt x="264086" y="20681"/>
                      <a:pt x="249768" y="0"/>
                      <a:pt x="230677" y="0"/>
                    </a:cubicBezTo>
                    <a:lnTo>
                      <a:pt x="87498" y="6363"/>
                    </a:lnTo>
                    <a:cubicBezTo>
                      <a:pt x="19091" y="6363"/>
                      <a:pt x="0" y="106589"/>
                      <a:pt x="0" y="132043"/>
                    </a:cubicBezTo>
                    <a:lnTo>
                      <a:pt x="0" y="270449"/>
                    </a:lnTo>
                    <a:lnTo>
                      <a:pt x="0" y="275222"/>
                    </a:lnTo>
                    <a:lnTo>
                      <a:pt x="0" y="299085"/>
                    </a:lnTo>
                    <a:cubicBezTo>
                      <a:pt x="63635" y="377038"/>
                      <a:pt x="160679" y="416810"/>
                      <a:pt x="264086" y="415219"/>
                    </a:cubicBezTo>
                    <a:lnTo>
                      <a:pt x="264086" y="287949"/>
                    </a:lnTo>
                    <a:lnTo>
                      <a:pt x="264086" y="257722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id="{BB4FCBA2-4172-4241-9CFE-D4BE3519433F}"/>
                  </a:ext>
                </a:extLst>
              </p:cNvPr>
              <p:cNvSpPr/>
              <p:nvPr/>
            </p:nvSpPr>
            <p:spPr>
              <a:xfrm>
                <a:off x="3750195" y="4900298"/>
                <a:ext cx="79543" cy="132042"/>
              </a:xfrm>
              <a:custGeom>
                <a:avLst/>
                <a:gdLst>
                  <a:gd name="connsiteX0" fmla="*/ 0 w 79543"/>
                  <a:gd name="connsiteY0" fmla="*/ 0 h 132042"/>
                  <a:gd name="connsiteX1" fmla="*/ 0 w 79543"/>
                  <a:gd name="connsiteY1" fmla="*/ 132043 h 132042"/>
                  <a:gd name="connsiteX2" fmla="*/ 79544 w 79543"/>
                  <a:gd name="connsiteY2" fmla="*/ 132043 h 132042"/>
                  <a:gd name="connsiteX3" fmla="*/ 79544 w 79543"/>
                  <a:gd name="connsiteY3" fmla="*/ 0 h 132042"/>
                  <a:gd name="connsiteX4" fmla="*/ 0 w 79543"/>
                  <a:gd name="connsiteY4" fmla="*/ 0 h 1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132042">
                    <a:moveTo>
                      <a:pt x="0" y="0"/>
                    </a:moveTo>
                    <a:lnTo>
                      <a:pt x="0" y="132043"/>
                    </a:lnTo>
                    <a:lnTo>
                      <a:pt x="79544" y="132043"/>
                    </a:lnTo>
                    <a:lnTo>
                      <a:pt x="79544" y="0"/>
                    </a:lnTo>
                    <a:cubicBezTo>
                      <a:pt x="52499" y="1590"/>
                      <a:pt x="25454" y="3181"/>
                      <a:pt x="0" y="0"/>
                    </a:cubicBezTo>
                    <a:close/>
                  </a:path>
                </a:pathLst>
              </a:custGeom>
              <a:solidFill>
                <a:srgbClr val="E3E5E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FD2DED90-6EE7-48CC-ADEC-85A1EAF1B88A}"/>
                  </a:ext>
                </a:extLst>
              </p:cNvPr>
              <p:cNvSpPr/>
              <p:nvPr/>
            </p:nvSpPr>
            <p:spPr>
              <a:xfrm>
                <a:off x="3750195" y="4485079"/>
                <a:ext cx="79543" cy="416953"/>
              </a:xfrm>
              <a:custGeom>
                <a:avLst/>
                <a:gdLst>
                  <a:gd name="connsiteX0" fmla="*/ 0 w 79543"/>
                  <a:gd name="connsiteY0" fmla="*/ 1591 h 416953"/>
                  <a:gd name="connsiteX1" fmla="*/ 0 w 79543"/>
                  <a:gd name="connsiteY1" fmla="*/ 415219 h 416953"/>
                  <a:gd name="connsiteX2" fmla="*/ 79544 w 79543"/>
                  <a:gd name="connsiteY2" fmla="*/ 413628 h 416953"/>
                  <a:gd name="connsiteX3" fmla="*/ 79544 w 79543"/>
                  <a:gd name="connsiteY3" fmla="*/ 0 h 416953"/>
                  <a:gd name="connsiteX4" fmla="*/ 0 w 79543"/>
                  <a:gd name="connsiteY4" fmla="*/ 0 h 41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416953">
                    <a:moveTo>
                      <a:pt x="0" y="1591"/>
                    </a:moveTo>
                    <a:lnTo>
                      <a:pt x="0" y="415219"/>
                    </a:lnTo>
                    <a:cubicBezTo>
                      <a:pt x="25454" y="418401"/>
                      <a:pt x="52499" y="416810"/>
                      <a:pt x="79544" y="413628"/>
                    </a:cubicBezTo>
                    <a:lnTo>
                      <a:pt x="79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744" name="Graphic 378">
              <a:extLst>
                <a:ext uri="{FF2B5EF4-FFF2-40B4-BE49-F238E27FC236}">
                  <a16:creationId xmlns:a16="http://schemas.microsoft.com/office/drawing/2014/main" id="{A9BCE2EB-4C0D-48D9-836D-FC907E3D1319}"/>
                </a:ext>
              </a:extLst>
            </p:cNvPr>
            <p:cNvGrpSpPr/>
            <p:nvPr/>
          </p:nvGrpSpPr>
          <p:grpSpPr>
            <a:xfrm>
              <a:off x="4551997" y="4703029"/>
              <a:ext cx="715894" cy="219541"/>
              <a:chOff x="4551997" y="4703029"/>
              <a:chExt cx="715894" cy="219541"/>
            </a:xfrm>
          </p:grpSpPr>
          <p:grpSp>
            <p:nvGrpSpPr>
              <p:cNvPr id="3745" name="Graphic 378">
                <a:extLst>
                  <a:ext uri="{FF2B5EF4-FFF2-40B4-BE49-F238E27FC236}">
                    <a16:creationId xmlns:a16="http://schemas.microsoft.com/office/drawing/2014/main" id="{86B46DE3-9219-4BD7-BCB9-FBBC2EB10B10}"/>
                  </a:ext>
                </a:extLst>
              </p:cNvPr>
              <p:cNvGrpSpPr/>
              <p:nvPr/>
            </p:nvGrpSpPr>
            <p:grpSpPr>
              <a:xfrm>
                <a:off x="4551997" y="4703029"/>
                <a:ext cx="715894" cy="219541"/>
                <a:chOff x="4551997" y="4703029"/>
                <a:chExt cx="715894" cy="2195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id="{96288991-F6FC-46DE-93D9-3B2858651F32}"/>
                    </a:ext>
                  </a:extLst>
                </p:cNvPr>
                <p:cNvSpPr/>
                <p:nvPr/>
              </p:nvSpPr>
              <p:spPr>
                <a:xfrm>
                  <a:off x="4551997" y="4803254"/>
                  <a:ext cx="208404" cy="104998"/>
                </a:xfrm>
                <a:custGeom>
                  <a:avLst/>
                  <a:gdLst>
                    <a:gd name="connsiteX0" fmla="*/ 208405 w 208404"/>
                    <a:gd name="connsiteY0" fmla="*/ 52499 h 104998"/>
                    <a:gd name="connsiteX1" fmla="*/ 104998 w 208404"/>
                    <a:gd name="connsiteY1" fmla="*/ 104998 h 104998"/>
                    <a:gd name="connsiteX2" fmla="*/ 0 w 208404"/>
                    <a:gd name="connsiteY2" fmla="*/ 52499 h 104998"/>
                    <a:gd name="connsiteX3" fmla="*/ 104998 w 208404"/>
                    <a:gd name="connsiteY3" fmla="*/ 0 h 104998"/>
                    <a:gd name="connsiteX4" fmla="*/ 208405 w 208404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404" h="104998">
                      <a:moveTo>
                        <a:pt x="208405" y="52499"/>
                      </a:moveTo>
                      <a:cubicBezTo>
                        <a:pt x="208405" y="81135"/>
                        <a:pt x="162269" y="104998"/>
                        <a:pt x="104998" y="104998"/>
                      </a:cubicBezTo>
                      <a:cubicBezTo>
                        <a:pt x="47726" y="104998"/>
                        <a:pt x="0" y="81135"/>
                        <a:pt x="0" y="52499"/>
                      </a:cubicBezTo>
                      <a:cubicBezTo>
                        <a:pt x="0" y="23863"/>
                        <a:pt x="46135" y="0"/>
                        <a:pt x="104998" y="0"/>
                      </a:cubicBezTo>
                      <a:cubicBezTo>
                        <a:pt x="162269" y="0"/>
                        <a:pt x="208405" y="23863"/>
                        <a:pt x="208405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id="{B031139F-E1EE-4FB7-9CD5-6EDA0DF12612}"/>
                    </a:ext>
                  </a:extLst>
                </p:cNvPr>
                <p:cNvSpPr/>
                <p:nvPr/>
              </p:nvSpPr>
              <p:spPr>
                <a:xfrm>
                  <a:off x="5057896" y="4817572"/>
                  <a:ext cx="209995" cy="104998"/>
                </a:xfrm>
                <a:custGeom>
                  <a:avLst/>
                  <a:gdLst>
                    <a:gd name="connsiteX0" fmla="*/ 0 w 209995"/>
                    <a:gd name="connsiteY0" fmla="*/ 52499 h 104998"/>
                    <a:gd name="connsiteX1" fmla="*/ 104998 w 209995"/>
                    <a:gd name="connsiteY1" fmla="*/ 104998 h 104998"/>
                    <a:gd name="connsiteX2" fmla="*/ 209996 w 209995"/>
                    <a:gd name="connsiteY2" fmla="*/ 52499 h 104998"/>
                    <a:gd name="connsiteX3" fmla="*/ 104998 w 209995"/>
                    <a:gd name="connsiteY3" fmla="*/ 0 h 104998"/>
                    <a:gd name="connsiteX4" fmla="*/ 0 w 209995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995" h="104998">
                      <a:moveTo>
                        <a:pt x="0" y="52499"/>
                      </a:moveTo>
                      <a:cubicBezTo>
                        <a:pt x="0" y="81135"/>
                        <a:pt x="46135" y="104998"/>
                        <a:pt x="104998" y="104998"/>
                      </a:cubicBezTo>
                      <a:cubicBezTo>
                        <a:pt x="162270" y="104998"/>
                        <a:pt x="209996" y="81135"/>
                        <a:pt x="209996" y="52499"/>
                      </a:cubicBezTo>
                      <a:cubicBezTo>
                        <a:pt x="209996" y="23863"/>
                        <a:pt x="163860" y="0"/>
                        <a:pt x="104998" y="0"/>
                      </a:cubicBezTo>
                      <a:cubicBezTo>
                        <a:pt x="46135" y="0"/>
                        <a:pt x="0" y="23863"/>
                        <a:pt x="0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id="{6C5C2651-A3EB-4F77-B6D5-01C8C4AB6A05}"/>
                    </a:ext>
                  </a:extLst>
                </p:cNvPr>
                <p:cNvSpPr/>
                <p:nvPr/>
              </p:nvSpPr>
              <p:spPr>
                <a:xfrm>
                  <a:off x="4623587" y="4703029"/>
                  <a:ext cx="138406" cy="69999"/>
                </a:xfrm>
                <a:custGeom>
                  <a:avLst/>
                  <a:gdLst>
                    <a:gd name="connsiteX0" fmla="*/ 0 w 138406"/>
                    <a:gd name="connsiteY0" fmla="*/ 68408 h 69999"/>
                    <a:gd name="connsiteX1" fmla="*/ 69999 w 138406"/>
                    <a:gd name="connsiteY1" fmla="*/ 0 h 69999"/>
                    <a:gd name="connsiteX2" fmla="*/ 138406 w 138406"/>
                    <a:gd name="connsiteY2" fmla="*/ 69999 h 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9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id="{FD0AC95A-A826-4816-BBB5-46C8486134C7}"/>
                    </a:ext>
                  </a:extLst>
                </p:cNvPr>
                <p:cNvSpPr/>
                <p:nvPr/>
              </p:nvSpPr>
              <p:spPr>
                <a:xfrm>
                  <a:off x="5059487" y="4712574"/>
                  <a:ext cx="138406" cy="69998"/>
                </a:xfrm>
                <a:custGeom>
                  <a:avLst/>
                  <a:gdLst>
                    <a:gd name="connsiteX0" fmla="*/ 0 w 138406"/>
                    <a:gd name="connsiteY0" fmla="*/ 68408 h 69998"/>
                    <a:gd name="connsiteX1" fmla="*/ 69999 w 138406"/>
                    <a:gd name="connsiteY1" fmla="*/ 0 h 69998"/>
                    <a:gd name="connsiteX2" fmla="*/ 138406 w 138406"/>
                    <a:gd name="connsiteY2" fmla="*/ 69999 h 6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8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0" name="Graphic 378">
                <a:extLst>
                  <a:ext uri="{FF2B5EF4-FFF2-40B4-BE49-F238E27FC236}">
                    <a16:creationId xmlns:a16="http://schemas.microsoft.com/office/drawing/2014/main" id="{F8B22204-D3B0-4D45-B554-BD2C2438DC9D}"/>
                  </a:ext>
                </a:extLst>
              </p:cNvPr>
              <p:cNvGrpSpPr/>
              <p:nvPr/>
            </p:nvGrpSpPr>
            <p:grpSpPr>
              <a:xfrm>
                <a:off x="4806538" y="4771437"/>
                <a:ext cx="219541" cy="127355"/>
                <a:chOff x="4806538" y="4771437"/>
                <a:chExt cx="219541" cy="127355"/>
              </a:xfrm>
            </p:grpSpPr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id="{817ECA37-111E-4623-B209-FAAE0558E501}"/>
                    </a:ext>
                  </a:extLst>
                </p:cNvPr>
                <p:cNvSpPr/>
                <p:nvPr/>
              </p:nvSpPr>
              <p:spPr>
                <a:xfrm>
                  <a:off x="4828810" y="4820127"/>
                  <a:ext cx="192496" cy="78665"/>
                </a:xfrm>
                <a:custGeom>
                  <a:avLst/>
                  <a:gdLst>
                    <a:gd name="connsiteX0" fmla="*/ 0 w 192496"/>
                    <a:gd name="connsiteY0" fmla="*/ 34035 h 78665"/>
                    <a:gd name="connsiteX1" fmla="*/ 85907 w 192496"/>
                    <a:gd name="connsiteY1" fmla="*/ 78580 h 78665"/>
                    <a:gd name="connsiteX2" fmla="*/ 182951 w 192496"/>
                    <a:gd name="connsiteY2" fmla="*/ 24490 h 78665"/>
                    <a:gd name="connsiteX3" fmla="*/ 192496 w 192496"/>
                    <a:gd name="connsiteY3" fmla="*/ 2217 h 78665"/>
                    <a:gd name="connsiteX4" fmla="*/ 0 w 192496"/>
                    <a:gd name="connsiteY4" fmla="*/ 34035 h 7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96" h="78665">
                      <a:moveTo>
                        <a:pt x="0" y="34035"/>
                      </a:moveTo>
                      <a:cubicBezTo>
                        <a:pt x="20681" y="61080"/>
                        <a:pt x="50908" y="76989"/>
                        <a:pt x="85907" y="78580"/>
                      </a:cubicBezTo>
                      <a:cubicBezTo>
                        <a:pt x="125679" y="80171"/>
                        <a:pt x="162270" y="59489"/>
                        <a:pt x="182951" y="24490"/>
                      </a:cubicBezTo>
                      <a:cubicBezTo>
                        <a:pt x="187724" y="18126"/>
                        <a:pt x="190905" y="10172"/>
                        <a:pt x="192496" y="2217"/>
                      </a:cubicBezTo>
                      <a:cubicBezTo>
                        <a:pt x="124089" y="-4146"/>
                        <a:pt x="55681" y="2217"/>
                        <a:pt x="0" y="34035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id="{43C3F86F-48FF-45D9-8656-DDB1A45F17D3}"/>
                    </a:ext>
                  </a:extLst>
                </p:cNvPr>
                <p:cNvSpPr/>
                <p:nvPr/>
              </p:nvSpPr>
              <p:spPr>
                <a:xfrm>
                  <a:off x="4806538" y="4771437"/>
                  <a:ext cx="219541" cy="82725"/>
                </a:xfrm>
                <a:custGeom>
                  <a:avLst/>
                  <a:gdLst>
                    <a:gd name="connsiteX0" fmla="*/ 205223 w 219541"/>
                    <a:gd name="connsiteY0" fmla="*/ 4772 h 82725"/>
                    <a:gd name="connsiteX1" fmla="*/ 15909 w 219541"/>
                    <a:gd name="connsiteY1" fmla="*/ 0 h 82725"/>
                    <a:gd name="connsiteX2" fmla="*/ 0 w 219541"/>
                    <a:gd name="connsiteY2" fmla="*/ 14318 h 82725"/>
                    <a:gd name="connsiteX3" fmla="*/ 14318 w 219541"/>
                    <a:gd name="connsiteY3" fmla="*/ 69999 h 82725"/>
                    <a:gd name="connsiteX4" fmla="*/ 22272 w 219541"/>
                    <a:gd name="connsiteY4" fmla="*/ 82725 h 82725"/>
                    <a:gd name="connsiteX5" fmla="*/ 213178 w 219541"/>
                    <a:gd name="connsiteY5" fmla="*/ 50908 h 82725"/>
                    <a:gd name="connsiteX6" fmla="*/ 219541 w 219541"/>
                    <a:gd name="connsiteY6" fmla="*/ 19090 h 82725"/>
                    <a:gd name="connsiteX7" fmla="*/ 205223 w 219541"/>
                    <a:gd name="connsiteY7" fmla="*/ 4772 h 8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541" h="82725">
                      <a:moveTo>
                        <a:pt x="205223" y="4772"/>
                      </a:moveTo>
                      <a:cubicBezTo>
                        <a:pt x="197269" y="4772"/>
                        <a:pt x="25454" y="0"/>
                        <a:pt x="15909" y="0"/>
                      </a:cubicBezTo>
                      <a:cubicBezTo>
                        <a:pt x="7954" y="0"/>
                        <a:pt x="0" y="6363"/>
                        <a:pt x="0" y="14318"/>
                      </a:cubicBezTo>
                      <a:cubicBezTo>
                        <a:pt x="0" y="33409"/>
                        <a:pt x="4773" y="52499"/>
                        <a:pt x="14318" y="69999"/>
                      </a:cubicBezTo>
                      <a:cubicBezTo>
                        <a:pt x="17500" y="74771"/>
                        <a:pt x="19090" y="77953"/>
                        <a:pt x="22272" y="82725"/>
                      </a:cubicBezTo>
                      <a:cubicBezTo>
                        <a:pt x="77953" y="50908"/>
                        <a:pt x="146361" y="44544"/>
                        <a:pt x="213178" y="50908"/>
                      </a:cubicBezTo>
                      <a:cubicBezTo>
                        <a:pt x="216359" y="41363"/>
                        <a:pt x="217950" y="30227"/>
                        <a:pt x="219541" y="19090"/>
                      </a:cubicBezTo>
                      <a:cubicBezTo>
                        <a:pt x="219541" y="11136"/>
                        <a:pt x="213178" y="4772"/>
                        <a:pt x="205223" y="4772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53" name="Graphic 378">
            <a:extLst>
              <a:ext uri="{FF2B5EF4-FFF2-40B4-BE49-F238E27FC236}">
                <a16:creationId xmlns:a16="http://schemas.microsoft.com/office/drawing/2014/main" id="{F84104A8-577B-46D5-8F3C-49C3BC252A93}"/>
              </a:ext>
            </a:extLst>
          </p:cNvPr>
          <p:cNvGrpSpPr/>
          <p:nvPr/>
        </p:nvGrpSpPr>
        <p:grpSpPr>
          <a:xfrm rot="642256">
            <a:off x="8412295" y="5762285"/>
            <a:ext cx="3568338" cy="717485"/>
            <a:chOff x="6655137" y="4268719"/>
            <a:chExt cx="3568338" cy="717485"/>
          </a:xfrm>
        </p:grpSpPr>
        <p:grpSp>
          <p:nvGrpSpPr>
            <p:cNvPr id="3754" name="Graphic 378">
              <a:extLst>
                <a:ext uri="{FF2B5EF4-FFF2-40B4-BE49-F238E27FC236}">
                  <a16:creationId xmlns:a16="http://schemas.microsoft.com/office/drawing/2014/main" id="{B13EA6CB-D3BF-48E2-A22A-B5A691CCAC08}"/>
                </a:ext>
              </a:extLst>
            </p:cNvPr>
            <p:cNvGrpSpPr/>
            <p:nvPr/>
          </p:nvGrpSpPr>
          <p:grpSpPr>
            <a:xfrm>
              <a:off x="6655137" y="4268719"/>
              <a:ext cx="3568338" cy="717485"/>
              <a:chOff x="6655137" y="4268719"/>
              <a:chExt cx="3568338" cy="717485"/>
            </a:xfrm>
          </p:grpSpPr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id="{019C490F-1ACF-4C42-A763-1F5A92340FCA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68338" cy="717485"/>
              </a:xfrm>
              <a:custGeom>
                <a:avLst/>
                <a:gdLst>
                  <a:gd name="connsiteX0" fmla="*/ 3568339 w 3568338"/>
                  <a:gd name="connsiteY0" fmla="*/ 31818 h 717485"/>
                  <a:gd name="connsiteX1" fmla="*/ 3536521 w 3568338"/>
                  <a:gd name="connsiteY1" fmla="*/ 0 h 717485"/>
                  <a:gd name="connsiteX2" fmla="*/ 3519022 w 3568338"/>
                  <a:gd name="connsiteY2" fmla="*/ 119316 h 717485"/>
                  <a:gd name="connsiteX3" fmla="*/ 3509476 w 3568338"/>
                  <a:gd name="connsiteY3" fmla="*/ 128861 h 717485"/>
                  <a:gd name="connsiteX4" fmla="*/ 3499931 w 3568338"/>
                  <a:gd name="connsiteY4" fmla="*/ 119316 h 717485"/>
                  <a:gd name="connsiteX5" fmla="*/ 3499931 w 3568338"/>
                  <a:gd name="connsiteY5" fmla="*/ 31818 h 717485"/>
                  <a:gd name="connsiteX6" fmla="*/ 3444250 w 3568338"/>
                  <a:gd name="connsiteY6" fmla="*/ 31818 h 717485"/>
                  <a:gd name="connsiteX7" fmla="*/ 3444250 w 3568338"/>
                  <a:gd name="connsiteY7" fmla="*/ 119316 h 717485"/>
                  <a:gd name="connsiteX8" fmla="*/ 3434705 w 3568338"/>
                  <a:gd name="connsiteY8" fmla="*/ 128861 h 717485"/>
                  <a:gd name="connsiteX9" fmla="*/ 3425160 w 3568338"/>
                  <a:gd name="connsiteY9" fmla="*/ 119316 h 717485"/>
                  <a:gd name="connsiteX10" fmla="*/ 3425160 w 3568338"/>
                  <a:gd name="connsiteY10" fmla="*/ 31818 h 717485"/>
                  <a:gd name="connsiteX11" fmla="*/ 3372661 w 3568338"/>
                  <a:gd name="connsiteY11" fmla="*/ 31818 h 717485"/>
                  <a:gd name="connsiteX12" fmla="*/ 3372661 w 3568338"/>
                  <a:gd name="connsiteY12" fmla="*/ 119316 h 717485"/>
                  <a:gd name="connsiteX13" fmla="*/ 3363116 w 3568338"/>
                  <a:gd name="connsiteY13" fmla="*/ 128861 h 717485"/>
                  <a:gd name="connsiteX14" fmla="*/ 3353570 w 3568338"/>
                  <a:gd name="connsiteY14" fmla="*/ 119316 h 717485"/>
                  <a:gd name="connsiteX15" fmla="*/ 3353570 w 3568338"/>
                  <a:gd name="connsiteY15" fmla="*/ 31818 h 717485"/>
                  <a:gd name="connsiteX16" fmla="*/ 3307435 w 3568338"/>
                  <a:gd name="connsiteY16" fmla="*/ 31818 h 717485"/>
                  <a:gd name="connsiteX17" fmla="*/ 3307435 w 3568338"/>
                  <a:gd name="connsiteY17" fmla="*/ 162270 h 717485"/>
                  <a:gd name="connsiteX18" fmla="*/ 3286754 w 3568338"/>
                  <a:gd name="connsiteY18" fmla="*/ 182951 h 717485"/>
                  <a:gd name="connsiteX19" fmla="*/ 3266072 w 3568338"/>
                  <a:gd name="connsiteY19" fmla="*/ 162270 h 717485"/>
                  <a:gd name="connsiteX20" fmla="*/ 3266072 w 3568338"/>
                  <a:gd name="connsiteY20" fmla="*/ 31818 h 717485"/>
                  <a:gd name="connsiteX21" fmla="*/ 3207210 w 3568338"/>
                  <a:gd name="connsiteY21" fmla="*/ 31818 h 717485"/>
                  <a:gd name="connsiteX22" fmla="*/ 3207210 w 3568338"/>
                  <a:gd name="connsiteY22" fmla="*/ 119316 h 717485"/>
                  <a:gd name="connsiteX23" fmla="*/ 3197664 w 3568338"/>
                  <a:gd name="connsiteY23" fmla="*/ 128861 h 717485"/>
                  <a:gd name="connsiteX24" fmla="*/ 3188119 w 3568338"/>
                  <a:gd name="connsiteY24" fmla="*/ 119316 h 717485"/>
                  <a:gd name="connsiteX25" fmla="*/ 3188119 w 3568338"/>
                  <a:gd name="connsiteY25" fmla="*/ 31818 h 717485"/>
                  <a:gd name="connsiteX26" fmla="*/ 3124484 w 3568338"/>
                  <a:gd name="connsiteY26" fmla="*/ 31818 h 717485"/>
                  <a:gd name="connsiteX27" fmla="*/ 3124484 w 3568338"/>
                  <a:gd name="connsiteY27" fmla="*/ 119316 h 717485"/>
                  <a:gd name="connsiteX28" fmla="*/ 3114939 w 3568338"/>
                  <a:gd name="connsiteY28" fmla="*/ 128861 h 717485"/>
                  <a:gd name="connsiteX29" fmla="*/ 3105394 w 3568338"/>
                  <a:gd name="connsiteY29" fmla="*/ 119316 h 717485"/>
                  <a:gd name="connsiteX30" fmla="*/ 3105394 w 3568338"/>
                  <a:gd name="connsiteY30" fmla="*/ 31818 h 717485"/>
                  <a:gd name="connsiteX31" fmla="*/ 3043349 w 3568338"/>
                  <a:gd name="connsiteY31" fmla="*/ 31818 h 717485"/>
                  <a:gd name="connsiteX32" fmla="*/ 3043349 w 3568338"/>
                  <a:gd name="connsiteY32" fmla="*/ 119316 h 717485"/>
                  <a:gd name="connsiteX33" fmla="*/ 3033804 w 3568338"/>
                  <a:gd name="connsiteY33" fmla="*/ 128861 h 717485"/>
                  <a:gd name="connsiteX34" fmla="*/ 3024259 w 3568338"/>
                  <a:gd name="connsiteY34" fmla="*/ 119316 h 717485"/>
                  <a:gd name="connsiteX35" fmla="*/ 3024259 w 3568338"/>
                  <a:gd name="connsiteY35" fmla="*/ 31818 h 717485"/>
                  <a:gd name="connsiteX36" fmla="*/ 2968578 w 3568338"/>
                  <a:gd name="connsiteY36" fmla="*/ 31818 h 717485"/>
                  <a:gd name="connsiteX37" fmla="*/ 2968578 w 3568338"/>
                  <a:gd name="connsiteY37" fmla="*/ 119316 h 717485"/>
                  <a:gd name="connsiteX38" fmla="*/ 2959033 w 3568338"/>
                  <a:gd name="connsiteY38" fmla="*/ 128861 h 717485"/>
                  <a:gd name="connsiteX39" fmla="*/ 2949487 w 3568338"/>
                  <a:gd name="connsiteY39" fmla="*/ 119316 h 717485"/>
                  <a:gd name="connsiteX40" fmla="*/ 2949487 w 3568338"/>
                  <a:gd name="connsiteY40" fmla="*/ 31818 h 717485"/>
                  <a:gd name="connsiteX41" fmla="*/ 2896989 w 3568338"/>
                  <a:gd name="connsiteY41" fmla="*/ 31818 h 717485"/>
                  <a:gd name="connsiteX42" fmla="*/ 2896989 w 3568338"/>
                  <a:gd name="connsiteY42" fmla="*/ 119316 h 717485"/>
                  <a:gd name="connsiteX43" fmla="*/ 2887443 w 3568338"/>
                  <a:gd name="connsiteY43" fmla="*/ 128861 h 717485"/>
                  <a:gd name="connsiteX44" fmla="*/ 2877898 w 3568338"/>
                  <a:gd name="connsiteY44" fmla="*/ 119316 h 717485"/>
                  <a:gd name="connsiteX45" fmla="*/ 2877898 w 3568338"/>
                  <a:gd name="connsiteY45" fmla="*/ 31818 h 717485"/>
                  <a:gd name="connsiteX46" fmla="*/ 2814263 w 3568338"/>
                  <a:gd name="connsiteY46" fmla="*/ 31818 h 717485"/>
                  <a:gd name="connsiteX47" fmla="*/ 2814263 w 3568338"/>
                  <a:gd name="connsiteY47" fmla="*/ 162270 h 717485"/>
                  <a:gd name="connsiteX48" fmla="*/ 2793582 w 3568338"/>
                  <a:gd name="connsiteY48" fmla="*/ 182951 h 717485"/>
                  <a:gd name="connsiteX49" fmla="*/ 2772900 w 3568338"/>
                  <a:gd name="connsiteY49" fmla="*/ 162270 h 717485"/>
                  <a:gd name="connsiteX50" fmla="*/ 2772900 w 3568338"/>
                  <a:gd name="connsiteY50" fmla="*/ 31818 h 717485"/>
                  <a:gd name="connsiteX51" fmla="*/ 2714038 w 3568338"/>
                  <a:gd name="connsiteY51" fmla="*/ 31818 h 717485"/>
                  <a:gd name="connsiteX52" fmla="*/ 2714038 w 3568338"/>
                  <a:gd name="connsiteY52" fmla="*/ 119316 h 717485"/>
                  <a:gd name="connsiteX53" fmla="*/ 2704492 w 3568338"/>
                  <a:gd name="connsiteY53" fmla="*/ 128861 h 717485"/>
                  <a:gd name="connsiteX54" fmla="*/ 2694947 w 3568338"/>
                  <a:gd name="connsiteY54" fmla="*/ 119316 h 717485"/>
                  <a:gd name="connsiteX55" fmla="*/ 2694947 w 3568338"/>
                  <a:gd name="connsiteY55" fmla="*/ 31818 h 717485"/>
                  <a:gd name="connsiteX56" fmla="*/ 2631312 w 3568338"/>
                  <a:gd name="connsiteY56" fmla="*/ 31818 h 717485"/>
                  <a:gd name="connsiteX57" fmla="*/ 2631312 w 3568338"/>
                  <a:gd name="connsiteY57" fmla="*/ 119316 h 717485"/>
                  <a:gd name="connsiteX58" fmla="*/ 2621766 w 3568338"/>
                  <a:gd name="connsiteY58" fmla="*/ 128861 h 717485"/>
                  <a:gd name="connsiteX59" fmla="*/ 2612222 w 3568338"/>
                  <a:gd name="connsiteY59" fmla="*/ 119316 h 717485"/>
                  <a:gd name="connsiteX60" fmla="*/ 2612222 w 3568338"/>
                  <a:gd name="connsiteY60" fmla="*/ 31818 h 717485"/>
                  <a:gd name="connsiteX61" fmla="*/ 2545404 w 3568338"/>
                  <a:gd name="connsiteY61" fmla="*/ 31818 h 717485"/>
                  <a:gd name="connsiteX62" fmla="*/ 2545404 w 3568338"/>
                  <a:gd name="connsiteY62" fmla="*/ 119316 h 717485"/>
                  <a:gd name="connsiteX63" fmla="*/ 2535859 w 3568338"/>
                  <a:gd name="connsiteY63" fmla="*/ 128861 h 717485"/>
                  <a:gd name="connsiteX64" fmla="*/ 2526314 w 3568338"/>
                  <a:gd name="connsiteY64" fmla="*/ 119316 h 717485"/>
                  <a:gd name="connsiteX65" fmla="*/ 2526314 w 3568338"/>
                  <a:gd name="connsiteY65" fmla="*/ 31818 h 717485"/>
                  <a:gd name="connsiteX66" fmla="*/ 2470633 w 3568338"/>
                  <a:gd name="connsiteY66" fmla="*/ 31818 h 717485"/>
                  <a:gd name="connsiteX67" fmla="*/ 2470633 w 3568338"/>
                  <a:gd name="connsiteY67" fmla="*/ 119316 h 717485"/>
                  <a:gd name="connsiteX68" fmla="*/ 2461088 w 3568338"/>
                  <a:gd name="connsiteY68" fmla="*/ 128861 h 717485"/>
                  <a:gd name="connsiteX69" fmla="*/ 2451543 w 3568338"/>
                  <a:gd name="connsiteY69" fmla="*/ 119316 h 717485"/>
                  <a:gd name="connsiteX70" fmla="*/ 2451543 w 3568338"/>
                  <a:gd name="connsiteY70" fmla="*/ 31818 h 717485"/>
                  <a:gd name="connsiteX71" fmla="*/ 2399044 w 3568338"/>
                  <a:gd name="connsiteY71" fmla="*/ 31818 h 717485"/>
                  <a:gd name="connsiteX72" fmla="*/ 2399044 w 3568338"/>
                  <a:gd name="connsiteY72" fmla="*/ 119316 h 717485"/>
                  <a:gd name="connsiteX73" fmla="*/ 2389499 w 3568338"/>
                  <a:gd name="connsiteY73" fmla="*/ 128861 h 717485"/>
                  <a:gd name="connsiteX74" fmla="*/ 2379953 w 3568338"/>
                  <a:gd name="connsiteY74" fmla="*/ 119316 h 717485"/>
                  <a:gd name="connsiteX75" fmla="*/ 2379953 w 3568338"/>
                  <a:gd name="connsiteY75" fmla="*/ 31818 h 717485"/>
                  <a:gd name="connsiteX76" fmla="*/ 2316318 w 3568338"/>
                  <a:gd name="connsiteY76" fmla="*/ 31818 h 717485"/>
                  <a:gd name="connsiteX77" fmla="*/ 2316318 w 3568338"/>
                  <a:gd name="connsiteY77" fmla="*/ 162270 h 717485"/>
                  <a:gd name="connsiteX78" fmla="*/ 2295636 w 3568338"/>
                  <a:gd name="connsiteY78" fmla="*/ 182951 h 717485"/>
                  <a:gd name="connsiteX79" fmla="*/ 2274955 w 3568338"/>
                  <a:gd name="connsiteY79" fmla="*/ 162270 h 717485"/>
                  <a:gd name="connsiteX80" fmla="*/ 2274955 w 3568338"/>
                  <a:gd name="connsiteY80" fmla="*/ 31818 h 717485"/>
                  <a:gd name="connsiteX81" fmla="*/ 2216093 w 3568338"/>
                  <a:gd name="connsiteY81" fmla="*/ 31818 h 717485"/>
                  <a:gd name="connsiteX82" fmla="*/ 2216093 w 3568338"/>
                  <a:gd name="connsiteY82" fmla="*/ 119316 h 717485"/>
                  <a:gd name="connsiteX83" fmla="*/ 2206548 w 3568338"/>
                  <a:gd name="connsiteY83" fmla="*/ 128861 h 717485"/>
                  <a:gd name="connsiteX84" fmla="*/ 2197002 w 3568338"/>
                  <a:gd name="connsiteY84" fmla="*/ 119316 h 717485"/>
                  <a:gd name="connsiteX85" fmla="*/ 2197002 w 3568338"/>
                  <a:gd name="connsiteY85" fmla="*/ 31818 h 717485"/>
                  <a:gd name="connsiteX86" fmla="*/ 2133367 w 3568338"/>
                  <a:gd name="connsiteY86" fmla="*/ 31818 h 717485"/>
                  <a:gd name="connsiteX87" fmla="*/ 2133367 w 3568338"/>
                  <a:gd name="connsiteY87" fmla="*/ 119316 h 717485"/>
                  <a:gd name="connsiteX88" fmla="*/ 2123822 w 3568338"/>
                  <a:gd name="connsiteY88" fmla="*/ 128861 h 717485"/>
                  <a:gd name="connsiteX89" fmla="*/ 2114277 w 3568338"/>
                  <a:gd name="connsiteY89" fmla="*/ 119316 h 717485"/>
                  <a:gd name="connsiteX90" fmla="*/ 2114277 w 3568338"/>
                  <a:gd name="connsiteY90" fmla="*/ 31818 h 717485"/>
                  <a:gd name="connsiteX91" fmla="*/ 2052232 w 3568338"/>
                  <a:gd name="connsiteY91" fmla="*/ 31818 h 717485"/>
                  <a:gd name="connsiteX92" fmla="*/ 2052232 w 3568338"/>
                  <a:gd name="connsiteY92" fmla="*/ 119316 h 717485"/>
                  <a:gd name="connsiteX93" fmla="*/ 2042687 w 3568338"/>
                  <a:gd name="connsiteY93" fmla="*/ 128861 h 717485"/>
                  <a:gd name="connsiteX94" fmla="*/ 2033142 w 3568338"/>
                  <a:gd name="connsiteY94" fmla="*/ 119316 h 717485"/>
                  <a:gd name="connsiteX95" fmla="*/ 2033142 w 3568338"/>
                  <a:gd name="connsiteY95" fmla="*/ 31818 h 717485"/>
                  <a:gd name="connsiteX96" fmla="*/ 1977461 w 3568338"/>
                  <a:gd name="connsiteY96" fmla="*/ 31818 h 717485"/>
                  <a:gd name="connsiteX97" fmla="*/ 1977461 w 3568338"/>
                  <a:gd name="connsiteY97" fmla="*/ 119316 h 717485"/>
                  <a:gd name="connsiteX98" fmla="*/ 1967916 w 3568338"/>
                  <a:gd name="connsiteY98" fmla="*/ 128861 h 717485"/>
                  <a:gd name="connsiteX99" fmla="*/ 1958371 w 3568338"/>
                  <a:gd name="connsiteY99" fmla="*/ 119316 h 717485"/>
                  <a:gd name="connsiteX100" fmla="*/ 1958371 w 3568338"/>
                  <a:gd name="connsiteY100" fmla="*/ 31818 h 717485"/>
                  <a:gd name="connsiteX101" fmla="*/ 1905871 w 3568338"/>
                  <a:gd name="connsiteY101" fmla="*/ 31818 h 717485"/>
                  <a:gd name="connsiteX102" fmla="*/ 1905871 w 3568338"/>
                  <a:gd name="connsiteY102" fmla="*/ 119316 h 717485"/>
                  <a:gd name="connsiteX103" fmla="*/ 1896327 w 3568338"/>
                  <a:gd name="connsiteY103" fmla="*/ 128861 h 717485"/>
                  <a:gd name="connsiteX104" fmla="*/ 1886781 w 3568338"/>
                  <a:gd name="connsiteY104" fmla="*/ 119316 h 717485"/>
                  <a:gd name="connsiteX105" fmla="*/ 1886781 w 3568338"/>
                  <a:gd name="connsiteY105" fmla="*/ 31818 h 717485"/>
                  <a:gd name="connsiteX106" fmla="*/ 1823146 w 3568338"/>
                  <a:gd name="connsiteY106" fmla="*/ 31818 h 717485"/>
                  <a:gd name="connsiteX107" fmla="*/ 1823146 w 3568338"/>
                  <a:gd name="connsiteY107" fmla="*/ 162270 h 717485"/>
                  <a:gd name="connsiteX108" fmla="*/ 1802464 w 3568338"/>
                  <a:gd name="connsiteY108" fmla="*/ 182951 h 717485"/>
                  <a:gd name="connsiteX109" fmla="*/ 1781783 w 3568338"/>
                  <a:gd name="connsiteY109" fmla="*/ 162270 h 717485"/>
                  <a:gd name="connsiteX110" fmla="*/ 1781783 w 3568338"/>
                  <a:gd name="connsiteY110" fmla="*/ 31818 h 717485"/>
                  <a:gd name="connsiteX111" fmla="*/ 1722920 w 3568338"/>
                  <a:gd name="connsiteY111" fmla="*/ 31818 h 717485"/>
                  <a:gd name="connsiteX112" fmla="*/ 1722920 w 3568338"/>
                  <a:gd name="connsiteY112" fmla="*/ 119316 h 717485"/>
                  <a:gd name="connsiteX113" fmla="*/ 1713376 w 3568338"/>
                  <a:gd name="connsiteY113" fmla="*/ 128861 h 717485"/>
                  <a:gd name="connsiteX114" fmla="*/ 1703830 w 3568338"/>
                  <a:gd name="connsiteY114" fmla="*/ 119316 h 717485"/>
                  <a:gd name="connsiteX115" fmla="*/ 1703830 w 3568338"/>
                  <a:gd name="connsiteY115" fmla="*/ 31818 h 717485"/>
                  <a:gd name="connsiteX116" fmla="*/ 1640195 w 3568338"/>
                  <a:gd name="connsiteY116" fmla="*/ 31818 h 717485"/>
                  <a:gd name="connsiteX117" fmla="*/ 1640195 w 3568338"/>
                  <a:gd name="connsiteY117" fmla="*/ 119316 h 717485"/>
                  <a:gd name="connsiteX118" fmla="*/ 1630650 w 3568338"/>
                  <a:gd name="connsiteY118" fmla="*/ 128861 h 717485"/>
                  <a:gd name="connsiteX119" fmla="*/ 1621104 w 3568338"/>
                  <a:gd name="connsiteY119" fmla="*/ 119316 h 717485"/>
                  <a:gd name="connsiteX120" fmla="*/ 1621104 w 3568338"/>
                  <a:gd name="connsiteY120" fmla="*/ 31818 h 717485"/>
                  <a:gd name="connsiteX121" fmla="*/ 1559060 w 3568338"/>
                  <a:gd name="connsiteY121" fmla="*/ 31818 h 717485"/>
                  <a:gd name="connsiteX122" fmla="*/ 1559060 w 3568338"/>
                  <a:gd name="connsiteY122" fmla="*/ 119316 h 717485"/>
                  <a:gd name="connsiteX123" fmla="*/ 1549515 w 3568338"/>
                  <a:gd name="connsiteY123" fmla="*/ 128861 h 717485"/>
                  <a:gd name="connsiteX124" fmla="*/ 1539970 w 3568338"/>
                  <a:gd name="connsiteY124" fmla="*/ 119316 h 717485"/>
                  <a:gd name="connsiteX125" fmla="*/ 1539970 w 3568338"/>
                  <a:gd name="connsiteY125" fmla="*/ 31818 h 717485"/>
                  <a:gd name="connsiteX126" fmla="*/ 1484289 w 3568338"/>
                  <a:gd name="connsiteY126" fmla="*/ 31818 h 717485"/>
                  <a:gd name="connsiteX127" fmla="*/ 1484289 w 3568338"/>
                  <a:gd name="connsiteY127" fmla="*/ 119316 h 717485"/>
                  <a:gd name="connsiteX128" fmla="*/ 1474744 w 3568338"/>
                  <a:gd name="connsiteY128" fmla="*/ 128861 h 717485"/>
                  <a:gd name="connsiteX129" fmla="*/ 1465199 w 3568338"/>
                  <a:gd name="connsiteY129" fmla="*/ 119316 h 717485"/>
                  <a:gd name="connsiteX130" fmla="*/ 1465199 w 3568338"/>
                  <a:gd name="connsiteY130" fmla="*/ 31818 h 717485"/>
                  <a:gd name="connsiteX131" fmla="*/ 1412699 w 3568338"/>
                  <a:gd name="connsiteY131" fmla="*/ 31818 h 717485"/>
                  <a:gd name="connsiteX132" fmla="*/ 1412699 w 3568338"/>
                  <a:gd name="connsiteY132" fmla="*/ 119316 h 717485"/>
                  <a:gd name="connsiteX133" fmla="*/ 1403154 w 3568338"/>
                  <a:gd name="connsiteY133" fmla="*/ 128861 h 717485"/>
                  <a:gd name="connsiteX134" fmla="*/ 1393609 w 3568338"/>
                  <a:gd name="connsiteY134" fmla="*/ 119316 h 717485"/>
                  <a:gd name="connsiteX135" fmla="*/ 1393609 w 3568338"/>
                  <a:gd name="connsiteY135" fmla="*/ 31818 h 717485"/>
                  <a:gd name="connsiteX136" fmla="*/ 1329974 w 3568338"/>
                  <a:gd name="connsiteY136" fmla="*/ 31818 h 717485"/>
                  <a:gd name="connsiteX137" fmla="*/ 1329974 w 3568338"/>
                  <a:gd name="connsiteY137" fmla="*/ 162270 h 717485"/>
                  <a:gd name="connsiteX138" fmla="*/ 1309292 w 3568338"/>
                  <a:gd name="connsiteY138" fmla="*/ 182951 h 717485"/>
                  <a:gd name="connsiteX139" fmla="*/ 1288611 w 3568338"/>
                  <a:gd name="connsiteY139" fmla="*/ 162270 h 717485"/>
                  <a:gd name="connsiteX140" fmla="*/ 1288611 w 3568338"/>
                  <a:gd name="connsiteY140" fmla="*/ 31818 h 717485"/>
                  <a:gd name="connsiteX141" fmla="*/ 1229748 w 3568338"/>
                  <a:gd name="connsiteY141" fmla="*/ 31818 h 717485"/>
                  <a:gd name="connsiteX142" fmla="*/ 1229748 w 3568338"/>
                  <a:gd name="connsiteY142" fmla="*/ 119316 h 717485"/>
                  <a:gd name="connsiteX143" fmla="*/ 1220203 w 3568338"/>
                  <a:gd name="connsiteY143" fmla="*/ 128861 h 717485"/>
                  <a:gd name="connsiteX144" fmla="*/ 1210658 w 3568338"/>
                  <a:gd name="connsiteY144" fmla="*/ 119316 h 717485"/>
                  <a:gd name="connsiteX145" fmla="*/ 1210658 w 3568338"/>
                  <a:gd name="connsiteY145" fmla="*/ 31818 h 717485"/>
                  <a:gd name="connsiteX146" fmla="*/ 1147023 w 3568338"/>
                  <a:gd name="connsiteY146" fmla="*/ 31818 h 717485"/>
                  <a:gd name="connsiteX147" fmla="*/ 1147023 w 3568338"/>
                  <a:gd name="connsiteY147" fmla="*/ 119316 h 717485"/>
                  <a:gd name="connsiteX148" fmla="*/ 1137478 w 3568338"/>
                  <a:gd name="connsiteY148" fmla="*/ 128861 h 717485"/>
                  <a:gd name="connsiteX149" fmla="*/ 1127932 w 3568338"/>
                  <a:gd name="connsiteY149" fmla="*/ 119316 h 717485"/>
                  <a:gd name="connsiteX150" fmla="*/ 1127932 w 3568338"/>
                  <a:gd name="connsiteY150" fmla="*/ 31818 h 717485"/>
                  <a:gd name="connsiteX151" fmla="*/ 1065888 w 3568338"/>
                  <a:gd name="connsiteY151" fmla="*/ 31818 h 717485"/>
                  <a:gd name="connsiteX152" fmla="*/ 1065888 w 3568338"/>
                  <a:gd name="connsiteY152" fmla="*/ 119316 h 717485"/>
                  <a:gd name="connsiteX153" fmla="*/ 1056343 w 3568338"/>
                  <a:gd name="connsiteY153" fmla="*/ 128861 h 717485"/>
                  <a:gd name="connsiteX154" fmla="*/ 1046797 w 3568338"/>
                  <a:gd name="connsiteY154" fmla="*/ 119316 h 717485"/>
                  <a:gd name="connsiteX155" fmla="*/ 1046797 w 3568338"/>
                  <a:gd name="connsiteY155" fmla="*/ 31818 h 717485"/>
                  <a:gd name="connsiteX156" fmla="*/ 986344 w 3568338"/>
                  <a:gd name="connsiteY156" fmla="*/ 31818 h 717485"/>
                  <a:gd name="connsiteX157" fmla="*/ 986344 w 3568338"/>
                  <a:gd name="connsiteY157" fmla="*/ 119316 h 717485"/>
                  <a:gd name="connsiteX158" fmla="*/ 976799 w 3568338"/>
                  <a:gd name="connsiteY158" fmla="*/ 128861 h 717485"/>
                  <a:gd name="connsiteX159" fmla="*/ 967253 w 3568338"/>
                  <a:gd name="connsiteY159" fmla="*/ 119316 h 717485"/>
                  <a:gd name="connsiteX160" fmla="*/ 967253 w 3568338"/>
                  <a:gd name="connsiteY160" fmla="*/ 31818 h 717485"/>
                  <a:gd name="connsiteX161" fmla="*/ 914755 w 3568338"/>
                  <a:gd name="connsiteY161" fmla="*/ 31818 h 717485"/>
                  <a:gd name="connsiteX162" fmla="*/ 914755 w 3568338"/>
                  <a:gd name="connsiteY162" fmla="*/ 119316 h 717485"/>
                  <a:gd name="connsiteX163" fmla="*/ 905209 w 3568338"/>
                  <a:gd name="connsiteY163" fmla="*/ 128861 h 717485"/>
                  <a:gd name="connsiteX164" fmla="*/ 895664 w 3568338"/>
                  <a:gd name="connsiteY164" fmla="*/ 119316 h 717485"/>
                  <a:gd name="connsiteX165" fmla="*/ 895664 w 3568338"/>
                  <a:gd name="connsiteY165" fmla="*/ 31818 h 717485"/>
                  <a:gd name="connsiteX166" fmla="*/ 832029 w 3568338"/>
                  <a:gd name="connsiteY166" fmla="*/ 31818 h 717485"/>
                  <a:gd name="connsiteX167" fmla="*/ 832029 w 3568338"/>
                  <a:gd name="connsiteY167" fmla="*/ 162270 h 717485"/>
                  <a:gd name="connsiteX168" fmla="*/ 811348 w 3568338"/>
                  <a:gd name="connsiteY168" fmla="*/ 182951 h 717485"/>
                  <a:gd name="connsiteX169" fmla="*/ 790666 w 3568338"/>
                  <a:gd name="connsiteY169" fmla="*/ 162270 h 717485"/>
                  <a:gd name="connsiteX170" fmla="*/ 790666 w 3568338"/>
                  <a:gd name="connsiteY170" fmla="*/ 31818 h 717485"/>
                  <a:gd name="connsiteX171" fmla="*/ 731804 w 3568338"/>
                  <a:gd name="connsiteY171" fmla="*/ 31818 h 717485"/>
                  <a:gd name="connsiteX172" fmla="*/ 731804 w 3568338"/>
                  <a:gd name="connsiteY172" fmla="*/ 119316 h 717485"/>
                  <a:gd name="connsiteX173" fmla="*/ 722258 w 3568338"/>
                  <a:gd name="connsiteY173" fmla="*/ 128861 h 717485"/>
                  <a:gd name="connsiteX174" fmla="*/ 712713 w 3568338"/>
                  <a:gd name="connsiteY174" fmla="*/ 119316 h 717485"/>
                  <a:gd name="connsiteX175" fmla="*/ 712713 w 3568338"/>
                  <a:gd name="connsiteY175" fmla="*/ 31818 h 717485"/>
                  <a:gd name="connsiteX176" fmla="*/ 649078 w 3568338"/>
                  <a:gd name="connsiteY176" fmla="*/ 31818 h 717485"/>
                  <a:gd name="connsiteX177" fmla="*/ 649078 w 3568338"/>
                  <a:gd name="connsiteY177" fmla="*/ 119316 h 717485"/>
                  <a:gd name="connsiteX178" fmla="*/ 639533 w 3568338"/>
                  <a:gd name="connsiteY178" fmla="*/ 128861 h 717485"/>
                  <a:gd name="connsiteX179" fmla="*/ 629988 w 3568338"/>
                  <a:gd name="connsiteY179" fmla="*/ 119316 h 717485"/>
                  <a:gd name="connsiteX180" fmla="*/ 629988 w 3568338"/>
                  <a:gd name="connsiteY180" fmla="*/ 31818 h 717485"/>
                  <a:gd name="connsiteX181" fmla="*/ 567943 w 3568338"/>
                  <a:gd name="connsiteY181" fmla="*/ 31818 h 717485"/>
                  <a:gd name="connsiteX182" fmla="*/ 567943 w 3568338"/>
                  <a:gd name="connsiteY182" fmla="*/ 119316 h 717485"/>
                  <a:gd name="connsiteX183" fmla="*/ 558398 w 3568338"/>
                  <a:gd name="connsiteY183" fmla="*/ 128861 h 717485"/>
                  <a:gd name="connsiteX184" fmla="*/ 548853 w 3568338"/>
                  <a:gd name="connsiteY184" fmla="*/ 119316 h 717485"/>
                  <a:gd name="connsiteX185" fmla="*/ 548853 w 3568338"/>
                  <a:gd name="connsiteY185" fmla="*/ 31818 h 717485"/>
                  <a:gd name="connsiteX186" fmla="*/ 493172 w 3568338"/>
                  <a:gd name="connsiteY186" fmla="*/ 31818 h 717485"/>
                  <a:gd name="connsiteX187" fmla="*/ 493172 w 3568338"/>
                  <a:gd name="connsiteY187" fmla="*/ 119316 h 717485"/>
                  <a:gd name="connsiteX188" fmla="*/ 483627 w 3568338"/>
                  <a:gd name="connsiteY188" fmla="*/ 128861 h 717485"/>
                  <a:gd name="connsiteX189" fmla="*/ 474082 w 3568338"/>
                  <a:gd name="connsiteY189" fmla="*/ 119316 h 717485"/>
                  <a:gd name="connsiteX190" fmla="*/ 474082 w 3568338"/>
                  <a:gd name="connsiteY190" fmla="*/ 31818 h 717485"/>
                  <a:gd name="connsiteX191" fmla="*/ 421583 w 3568338"/>
                  <a:gd name="connsiteY191" fmla="*/ 31818 h 717485"/>
                  <a:gd name="connsiteX192" fmla="*/ 421583 w 3568338"/>
                  <a:gd name="connsiteY192" fmla="*/ 119316 h 717485"/>
                  <a:gd name="connsiteX193" fmla="*/ 412037 w 3568338"/>
                  <a:gd name="connsiteY193" fmla="*/ 128861 h 717485"/>
                  <a:gd name="connsiteX194" fmla="*/ 402492 w 3568338"/>
                  <a:gd name="connsiteY194" fmla="*/ 119316 h 717485"/>
                  <a:gd name="connsiteX195" fmla="*/ 402492 w 3568338"/>
                  <a:gd name="connsiteY195" fmla="*/ 31818 h 717485"/>
                  <a:gd name="connsiteX196" fmla="*/ 338857 w 3568338"/>
                  <a:gd name="connsiteY196" fmla="*/ 31818 h 717485"/>
                  <a:gd name="connsiteX197" fmla="*/ 338857 w 3568338"/>
                  <a:gd name="connsiteY197" fmla="*/ 162270 h 717485"/>
                  <a:gd name="connsiteX198" fmla="*/ 318176 w 3568338"/>
                  <a:gd name="connsiteY198" fmla="*/ 182951 h 717485"/>
                  <a:gd name="connsiteX199" fmla="*/ 297494 w 3568338"/>
                  <a:gd name="connsiteY199" fmla="*/ 162270 h 717485"/>
                  <a:gd name="connsiteX200" fmla="*/ 297494 w 3568338"/>
                  <a:gd name="connsiteY200" fmla="*/ 31818 h 717485"/>
                  <a:gd name="connsiteX201" fmla="*/ 238632 w 3568338"/>
                  <a:gd name="connsiteY201" fmla="*/ 31818 h 717485"/>
                  <a:gd name="connsiteX202" fmla="*/ 238632 w 3568338"/>
                  <a:gd name="connsiteY202" fmla="*/ 119316 h 717485"/>
                  <a:gd name="connsiteX203" fmla="*/ 229086 w 3568338"/>
                  <a:gd name="connsiteY203" fmla="*/ 128861 h 717485"/>
                  <a:gd name="connsiteX204" fmla="*/ 219541 w 3568338"/>
                  <a:gd name="connsiteY204" fmla="*/ 119316 h 717485"/>
                  <a:gd name="connsiteX205" fmla="*/ 219541 w 3568338"/>
                  <a:gd name="connsiteY205" fmla="*/ 31818 h 717485"/>
                  <a:gd name="connsiteX206" fmla="*/ 155906 w 3568338"/>
                  <a:gd name="connsiteY206" fmla="*/ 31818 h 717485"/>
                  <a:gd name="connsiteX207" fmla="*/ 155906 w 3568338"/>
                  <a:gd name="connsiteY207" fmla="*/ 119316 h 717485"/>
                  <a:gd name="connsiteX208" fmla="*/ 146361 w 3568338"/>
                  <a:gd name="connsiteY208" fmla="*/ 128861 h 717485"/>
                  <a:gd name="connsiteX209" fmla="*/ 136816 w 3568338"/>
                  <a:gd name="connsiteY209" fmla="*/ 119316 h 717485"/>
                  <a:gd name="connsiteX210" fmla="*/ 136816 w 3568338"/>
                  <a:gd name="connsiteY210" fmla="*/ 31818 h 717485"/>
                  <a:gd name="connsiteX211" fmla="*/ 74771 w 3568338"/>
                  <a:gd name="connsiteY211" fmla="*/ 31818 h 717485"/>
                  <a:gd name="connsiteX212" fmla="*/ 74771 w 3568338"/>
                  <a:gd name="connsiteY212" fmla="*/ 119316 h 717485"/>
                  <a:gd name="connsiteX213" fmla="*/ 65226 w 3568338"/>
                  <a:gd name="connsiteY213" fmla="*/ 128861 h 717485"/>
                  <a:gd name="connsiteX214" fmla="*/ 55681 w 3568338"/>
                  <a:gd name="connsiteY214" fmla="*/ 119316 h 717485"/>
                  <a:gd name="connsiteX215" fmla="*/ 55681 w 3568338"/>
                  <a:gd name="connsiteY215" fmla="*/ 31818 h 717485"/>
                  <a:gd name="connsiteX216" fmla="*/ 31818 w 3568338"/>
                  <a:gd name="connsiteY216" fmla="*/ 31818 h 717485"/>
                  <a:gd name="connsiteX217" fmla="*/ 0 w 3568338"/>
                  <a:gd name="connsiteY217" fmla="*/ 717486 h 717485"/>
                  <a:gd name="connsiteX218" fmla="*/ 3547657 w 3568338"/>
                  <a:gd name="connsiteY218" fmla="*/ 717486 h 717485"/>
                  <a:gd name="connsiteX219" fmla="*/ 3568339 w 3568338"/>
                  <a:gd name="connsiteY219" fmla="*/ 31818 h 71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68338" h="717485">
                    <a:moveTo>
                      <a:pt x="3568339" y="31818"/>
                    </a:moveTo>
                    <a:lnTo>
                      <a:pt x="3536521" y="0"/>
                    </a:lnTo>
                    <a:lnTo>
                      <a:pt x="3519022" y="119316"/>
                    </a:lnTo>
                    <a:cubicBezTo>
                      <a:pt x="3519022" y="124088"/>
                      <a:pt x="3514249" y="128861"/>
                      <a:pt x="3509476" y="128861"/>
                    </a:cubicBezTo>
                    <a:cubicBezTo>
                      <a:pt x="3504704" y="128861"/>
                      <a:pt x="3499931" y="124088"/>
                      <a:pt x="3499931" y="119316"/>
                    </a:cubicBezTo>
                    <a:lnTo>
                      <a:pt x="3499931" y="31818"/>
                    </a:lnTo>
                    <a:lnTo>
                      <a:pt x="3444250" y="31818"/>
                    </a:lnTo>
                    <a:lnTo>
                      <a:pt x="3444250" y="119316"/>
                    </a:lnTo>
                    <a:cubicBezTo>
                      <a:pt x="3444250" y="124088"/>
                      <a:pt x="3439478" y="128861"/>
                      <a:pt x="3434705" y="128861"/>
                    </a:cubicBezTo>
                    <a:cubicBezTo>
                      <a:pt x="3429933" y="128861"/>
                      <a:pt x="3425160" y="124088"/>
                      <a:pt x="3425160" y="119316"/>
                    </a:cubicBezTo>
                    <a:lnTo>
                      <a:pt x="3425160" y="31818"/>
                    </a:lnTo>
                    <a:lnTo>
                      <a:pt x="3372661" y="31818"/>
                    </a:lnTo>
                    <a:lnTo>
                      <a:pt x="3372661" y="119316"/>
                    </a:lnTo>
                    <a:cubicBezTo>
                      <a:pt x="3372661" y="124088"/>
                      <a:pt x="3367888" y="128861"/>
                      <a:pt x="3363116" y="128861"/>
                    </a:cubicBezTo>
                    <a:cubicBezTo>
                      <a:pt x="3358343" y="128861"/>
                      <a:pt x="3353570" y="124088"/>
                      <a:pt x="3353570" y="119316"/>
                    </a:cubicBezTo>
                    <a:lnTo>
                      <a:pt x="3353570" y="31818"/>
                    </a:lnTo>
                    <a:lnTo>
                      <a:pt x="3307435" y="31818"/>
                    </a:lnTo>
                    <a:lnTo>
                      <a:pt x="3307435" y="162270"/>
                    </a:lnTo>
                    <a:cubicBezTo>
                      <a:pt x="3307435" y="173406"/>
                      <a:pt x="3297889" y="182951"/>
                      <a:pt x="3286754" y="182951"/>
                    </a:cubicBezTo>
                    <a:cubicBezTo>
                      <a:pt x="3275617" y="182951"/>
                      <a:pt x="3266072" y="173406"/>
                      <a:pt x="3266072" y="162270"/>
                    </a:cubicBezTo>
                    <a:lnTo>
                      <a:pt x="3266072" y="31818"/>
                    </a:lnTo>
                    <a:lnTo>
                      <a:pt x="3207210" y="31818"/>
                    </a:lnTo>
                    <a:lnTo>
                      <a:pt x="3207210" y="119316"/>
                    </a:lnTo>
                    <a:cubicBezTo>
                      <a:pt x="3207210" y="124088"/>
                      <a:pt x="3202437" y="128861"/>
                      <a:pt x="3197664" y="128861"/>
                    </a:cubicBezTo>
                    <a:cubicBezTo>
                      <a:pt x="3192892" y="128861"/>
                      <a:pt x="3188119" y="124088"/>
                      <a:pt x="3188119" y="119316"/>
                    </a:cubicBezTo>
                    <a:lnTo>
                      <a:pt x="3188119" y="31818"/>
                    </a:lnTo>
                    <a:lnTo>
                      <a:pt x="3124484" y="31818"/>
                    </a:lnTo>
                    <a:lnTo>
                      <a:pt x="3124484" y="119316"/>
                    </a:lnTo>
                    <a:cubicBezTo>
                      <a:pt x="3124484" y="124088"/>
                      <a:pt x="3119711" y="128861"/>
                      <a:pt x="3114939" y="128861"/>
                    </a:cubicBezTo>
                    <a:cubicBezTo>
                      <a:pt x="3110166" y="128861"/>
                      <a:pt x="3105394" y="124088"/>
                      <a:pt x="3105394" y="119316"/>
                    </a:cubicBezTo>
                    <a:lnTo>
                      <a:pt x="3105394" y="31818"/>
                    </a:lnTo>
                    <a:lnTo>
                      <a:pt x="3043349" y="31818"/>
                    </a:lnTo>
                    <a:lnTo>
                      <a:pt x="3043349" y="119316"/>
                    </a:lnTo>
                    <a:cubicBezTo>
                      <a:pt x="3043349" y="124088"/>
                      <a:pt x="3038577" y="128861"/>
                      <a:pt x="3033804" y="128861"/>
                    </a:cubicBezTo>
                    <a:cubicBezTo>
                      <a:pt x="3029031" y="128861"/>
                      <a:pt x="3024259" y="124088"/>
                      <a:pt x="3024259" y="119316"/>
                    </a:cubicBezTo>
                    <a:lnTo>
                      <a:pt x="3024259" y="31818"/>
                    </a:lnTo>
                    <a:lnTo>
                      <a:pt x="2968578" y="31818"/>
                    </a:lnTo>
                    <a:lnTo>
                      <a:pt x="2968578" y="119316"/>
                    </a:lnTo>
                    <a:cubicBezTo>
                      <a:pt x="2968578" y="124088"/>
                      <a:pt x="2963805" y="128861"/>
                      <a:pt x="2959033" y="128861"/>
                    </a:cubicBezTo>
                    <a:cubicBezTo>
                      <a:pt x="2954260" y="128861"/>
                      <a:pt x="2949487" y="124088"/>
                      <a:pt x="2949487" y="119316"/>
                    </a:cubicBezTo>
                    <a:lnTo>
                      <a:pt x="2949487" y="31818"/>
                    </a:lnTo>
                    <a:lnTo>
                      <a:pt x="2896989" y="31818"/>
                    </a:lnTo>
                    <a:lnTo>
                      <a:pt x="2896989" y="119316"/>
                    </a:lnTo>
                    <a:cubicBezTo>
                      <a:pt x="2896989" y="124088"/>
                      <a:pt x="2892216" y="128861"/>
                      <a:pt x="2887443" y="128861"/>
                    </a:cubicBezTo>
                    <a:cubicBezTo>
                      <a:pt x="2882671" y="128861"/>
                      <a:pt x="2877898" y="124088"/>
                      <a:pt x="2877898" y="119316"/>
                    </a:cubicBezTo>
                    <a:lnTo>
                      <a:pt x="2877898" y="31818"/>
                    </a:lnTo>
                    <a:lnTo>
                      <a:pt x="2814263" y="31818"/>
                    </a:lnTo>
                    <a:lnTo>
                      <a:pt x="2814263" y="162270"/>
                    </a:lnTo>
                    <a:cubicBezTo>
                      <a:pt x="2814263" y="173406"/>
                      <a:pt x="2804717" y="182951"/>
                      <a:pt x="2793582" y="182951"/>
                    </a:cubicBezTo>
                    <a:cubicBezTo>
                      <a:pt x="2782445" y="182951"/>
                      <a:pt x="2772900" y="173406"/>
                      <a:pt x="2772900" y="162270"/>
                    </a:cubicBezTo>
                    <a:lnTo>
                      <a:pt x="2772900" y="31818"/>
                    </a:lnTo>
                    <a:lnTo>
                      <a:pt x="2714038" y="31818"/>
                    </a:lnTo>
                    <a:lnTo>
                      <a:pt x="2714038" y="119316"/>
                    </a:lnTo>
                    <a:cubicBezTo>
                      <a:pt x="2714038" y="124088"/>
                      <a:pt x="2709265" y="128861"/>
                      <a:pt x="2704492" y="128861"/>
                    </a:cubicBezTo>
                    <a:cubicBezTo>
                      <a:pt x="2699720" y="128861"/>
                      <a:pt x="2694947" y="124088"/>
                      <a:pt x="2694947" y="119316"/>
                    </a:cubicBezTo>
                    <a:lnTo>
                      <a:pt x="2694947" y="31818"/>
                    </a:lnTo>
                    <a:lnTo>
                      <a:pt x="2631312" y="31818"/>
                    </a:lnTo>
                    <a:lnTo>
                      <a:pt x="2631312" y="119316"/>
                    </a:lnTo>
                    <a:cubicBezTo>
                      <a:pt x="2631312" y="124088"/>
                      <a:pt x="2626539" y="128861"/>
                      <a:pt x="2621766" y="128861"/>
                    </a:cubicBezTo>
                    <a:cubicBezTo>
                      <a:pt x="2616994" y="128861"/>
                      <a:pt x="2612222" y="124088"/>
                      <a:pt x="2612222" y="119316"/>
                    </a:cubicBezTo>
                    <a:lnTo>
                      <a:pt x="2612222" y="31818"/>
                    </a:lnTo>
                    <a:lnTo>
                      <a:pt x="2545404" y="31818"/>
                    </a:lnTo>
                    <a:lnTo>
                      <a:pt x="2545404" y="119316"/>
                    </a:lnTo>
                    <a:cubicBezTo>
                      <a:pt x="2545404" y="124088"/>
                      <a:pt x="2540632" y="128861"/>
                      <a:pt x="2535859" y="128861"/>
                    </a:cubicBezTo>
                    <a:cubicBezTo>
                      <a:pt x="2531087" y="128861"/>
                      <a:pt x="2526314" y="124088"/>
                      <a:pt x="2526314" y="119316"/>
                    </a:cubicBezTo>
                    <a:lnTo>
                      <a:pt x="2526314" y="31818"/>
                    </a:lnTo>
                    <a:lnTo>
                      <a:pt x="2470633" y="31818"/>
                    </a:lnTo>
                    <a:lnTo>
                      <a:pt x="2470633" y="119316"/>
                    </a:lnTo>
                    <a:cubicBezTo>
                      <a:pt x="2470633" y="124088"/>
                      <a:pt x="2465861" y="128861"/>
                      <a:pt x="2461088" y="128861"/>
                    </a:cubicBezTo>
                    <a:cubicBezTo>
                      <a:pt x="2456315" y="128861"/>
                      <a:pt x="2451543" y="124088"/>
                      <a:pt x="2451543" y="119316"/>
                    </a:cubicBezTo>
                    <a:lnTo>
                      <a:pt x="2451543" y="31818"/>
                    </a:lnTo>
                    <a:lnTo>
                      <a:pt x="2399044" y="31818"/>
                    </a:lnTo>
                    <a:lnTo>
                      <a:pt x="2399044" y="119316"/>
                    </a:lnTo>
                    <a:cubicBezTo>
                      <a:pt x="2399044" y="124088"/>
                      <a:pt x="2394271" y="128861"/>
                      <a:pt x="2389499" y="128861"/>
                    </a:cubicBezTo>
                    <a:cubicBezTo>
                      <a:pt x="2384726" y="128861"/>
                      <a:pt x="2379953" y="124088"/>
                      <a:pt x="2379953" y="119316"/>
                    </a:cubicBezTo>
                    <a:lnTo>
                      <a:pt x="2379953" y="31818"/>
                    </a:lnTo>
                    <a:lnTo>
                      <a:pt x="2316318" y="31818"/>
                    </a:lnTo>
                    <a:lnTo>
                      <a:pt x="2316318" y="162270"/>
                    </a:lnTo>
                    <a:cubicBezTo>
                      <a:pt x="2316318" y="173406"/>
                      <a:pt x="2306773" y="182951"/>
                      <a:pt x="2295636" y="182951"/>
                    </a:cubicBezTo>
                    <a:cubicBezTo>
                      <a:pt x="2284501" y="182951"/>
                      <a:pt x="2274955" y="173406"/>
                      <a:pt x="2274955" y="162270"/>
                    </a:cubicBezTo>
                    <a:lnTo>
                      <a:pt x="2274955" y="31818"/>
                    </a:lnTo>
                    <a:lnTo>
                      <a:pt x="2216093" y="31818"/>
                    </a:lnTo>
                    <a:lnTo>
                      <a:pt x="2216093" y="119316"/>
                    </a:lnTo>
                    <a:cubicBezTo>
                      <a:pt x="2216093" y="124088"/>
                      <a:pt x="2211320" y="128861"/>
                      <a:pt x="2206548" y="128861"/>
                    </a:cubicBezTo>
                    <a:cubicBezTo>
                      <a:pt x="2201775" y="128861"/>
                      <a:pt x="2197002" y="124088"/>
                      <a:pt x="2197002" y="119316"/>
                    </a:cubicBezTo>
                    <a:lnTo>
                      <a:pt x="2197002" y="31818"/>
                    </a:lnTo>
                    <a:lnTo>
                      <a:pt x="2133367" y="31818"/>
                    </a:lnTo>
                    <a:lnTo>
                      <a:pt x="2133367" y="119316"/>
                    </a:lnTo>
                    <a:cubicBezTo>
                      <a:pt x="2133367" y="124088"/>
                      <a:pt x="2128594" y="128861"/>
                      <a:pt x="2123822" y="128861"/>
                    </a:cubicBezTo>
                    <a:cubicBezTo>
                      <a:pt x="2119049" y="128861"/>
                      <a:pt x="2114277" y="124088"/>
                      <a:pt x="2114277" y="119316"/>
                    </a:cubicBezTo>
                    <a:lnTo>
                      <a:pt x="2114277" y="31818"/>
                    </a:lnTo>
                    <a:lnTo>
                      <a:pt x="2052232" y="31818"/>
                    </a:lnTo>
                    <a:lnTo>
                      <a:pt x="2052232" y="119316"/>
                    </a:lnTo>
                    <a:cubicBezTo>
                      <a:pt x="2052232" y="124088"/>
                      <a:pt x="2047460" y="128861"/>
                      <a:pt x="2042687" y="128861"/>
                    </a:cubicBezTo>
                    <a:cubicBezTo>
                      <a:pt x="2037915" y="128861"/>
                      <a:pt x="2033142" y="124088"/>
                      <a:pt x="2033142" y="119316"/>
                    </a:cubicBezTo>
                    <a:lnTo>
                      <a:pt x="2033142" y="31818"/>
                    </a:lnTo>
                    <a:lnTo>
                      <a:pt x="1977461" y="31818"/>
                    </a:lnTo>
                    <a:lnTo>
                      <a:pt x="1977461" y="119316"/>
                    </a:lnTo>
                    <a:cubicBezTo>
                      <a:pt x="1977461" y="124088"/>
                      <a:pt x="1972688" y="128861"/>
                      <a:pt x="1967916" y="128861"/>
                    </a:cubicBezTo>
                    <a:cubicBezTo>
                      <a:pt x="1963143" y="128861"/>
                      <a:pt x="1958371" y="124088"/>
                      <a:pt x="1958371" y="119316"/>
                    </a:cubicBezTo>
                    <a:lnTo>
                      <a:pt x="1958371" y="31818"/>
                    </a:lnTo>
                    <a:lnTo>
                      <a:pt x="1905871" y="31818"/>
                    </a:lnTo>
                    <a:lnTo>
                      <a:pt x="1905871" y="119316"/>
                    </a:lnTo>
                    <a:cubicBezTo>
                      <a:pt x="1905871" y="124088"/>
                      <a:pt x="1901099" y="128861"/>
                      <a:pt x="1896327" y="128861"/>
                    </a:cubicBezTo>
                    <a:cubicBezTo>
                      <a:pt x="1891554" y="128861"/>
                      <a:pt x="1886781" y="124088"/>
                      <a:pt x="1886781" y="119316"/>
                    </a:cubicBezTo>
                    <a:lnTo>
                      <a:pt x="1886781" y="31818"/>
                    </a:lnTo>
                    <a:lnTo>
                      <a:pt x="1823146" y="31818"/>
                    </a:lnTo>
                    <a:lnTo>
                      <a:pt x="1823146" y="162270"/>
                    </a:lnTo>
                    <a:cubicBezTo>
                      <a:pt x="1823146" y="173406"/>
                      <a:pt x="1813601" y="182951"/>
                      <a:pt x="1802464" y="182951"/>
                    </a:cubicBezTo>
                    <a:cubicBezTo>
                      <a:pt x="1791328" y="182951"/>
                      <a:pt x="1781783" y="173406"/>
                      <a:pt x="1781783" y="162270"/>
                    </a:cubicBezTo>
                    <a:lnTo>
                      <a:pt x="1781783" y="31818"/>
                    </a:lnTo>
                    <a:lnTo>
                      <a:pt x="1722920" y="31818"/>
                    </a:lnTo>
                    <a:lnTo>
                      <a:pt x="1722920" y="119316"/>
                    </a:lnTo>
                    <a:cubicBezTo>
                      <a:pt x="1722920" y="124088"/>
                      <a:pt x="1718148" y="128861"/>
                      <a:pt x="1713376" y="128861"/>
                    </a:cubicBezTo>
                    <a:cubicBezTo>
                      <a:pt x="1708603" y="128861"/>
                      <a:pt x="1703830" y="124088"/>
                      <a:pt x="1703830" y="119316"/>
                    </a:cubicBezTo>
                    <a:lnTo>
                      <a:pt x="1703830" y="31818"/>
                    </a:lnTo>
                    <a:lnTo>
                      <a:pt x="1640195" y="31818"/>
                    </a:lnTo>
                    <a:lnTo>
                      <a:pt x="1640195" y="119316"/>
                    </a:lnTo>
                    <a:cubicBezTo>
                      <a:pt x="1640195" y="124088"/>
                      <a:pt x="1635422" y="128861"/>
                      <a:pt x="1630650" y="128861"/>
                    </a:cubicBezTo>
                    <a:cubicBezTo>
                      <a:pt x="1625877" y="128861"/>
                      <a:pt x="1621104" y="124088"/>
                      <a:pt x="1621104" y="119316"/>
                    </a:cubicBezTo>
                    <a:lnTo>
                      <a:pt x="1621104" y="31818"/>
                    </a:lnTo>
                    <a:lnTo>
                      <a:pt x="1559060" y="31818"/>
                    </a:lnTo>
                    <a:lnTo>
                      <a:pt x="1559060" y="119316"/>
                    </a:lnTo>
                    <a:cubicBezTo>
                      <a:pt x="1559060" y="124088"/>
                      <a:pt x="1554288" y="128861"/>
                      <a:pt x="1549515" y="128861"/>
                    </a:cubicBezTo>
                    <a:cubicBezTo>
                      <a:pt x="1544742" y="128861"/>
                      <a:pt x="1539970" y="124088"/>
                      <a:pt x="1539970" y="119316"/>
                    </a:cubicBezTo>
                    <a:lnTo>
                      <a:pt x="1539970" y="31818"/>
                    </a:lnTo>
                    <a:lnTo>
                      <a:pt x="1484289" y="31818"/>
                    </a:lnTo>
                    <a:lnTo>
                      <a:pt x="1484289" y="119316"/>
                    </a:lnTo>
                    <a:cubicBezTo>
                      <a:pt x="1484289" y="124088"/>
                      <a:pt x="1479516" y="128861"/>
                      <a:pt x="1474744" y="128861"/>
                    </a:cubicBezTo>
                    <a:cubicBezTo>
                      <a:pt x="1469971" y="128861"/>
                      <a:pt x="1465199" y="124088"/>
                      <a:pt x="1465199" y="119316"/>
                    </a:cubicBezTo>
                    <a:lnTo>
                      <a:pt x="1465199" y="31818"/>
                    </a:lnTo>
                    <a:lnTo>
                      <a:pt x="1412699" y="31818"/>
                    </a:lnTo>
                    <a:lnTo>
                      <a:pt x="1412699" y="119316"/>
                    </a:lnTo>
                    <a:cubicBezTo>
                      <a:pt x="1412699" y="124088"/>
                      <a:pt x="1407927" y="128861"/>
                      <a:pt x="1403154" y="128861"/>
                    </a:cubicBezTo>
                    <a:cubicBezTo>
                      <a:pt x="1398381" y="128861"/>
                      <a:pt x="1393609" y="124088"/>
                      <a:pt x="1393609" y="119316"/>
                    </a:cubicBezTo>
                    <a:lnTo>
                      <a:pt x="1393609" y="31818"/>
                    </a:lnTo>
                    <a:lnTo>
                      <a:pt x="1329974" y="31818"/>
                    </a:lnTo>
                    <a:lnTo>
                      <a:pt x="1329974" y="162270"/>
                    </a:lnTo>
                    <a:cubicBezTo>
                      <a:pt x="1329974" y="173406"/>
                      <a:pt x="1320429" y="182951"/>
                      <a:pt x="1309292" y="182951"/>
                    </a:cubicBezTo>
                    <a:cubicBezTo>
                      <a:pt x="1298156" y="182951"/>
                      <a:pt x="1288611" y="173406"/>
                      <a:pt x="1288611" y="162270"/>
                    </a:cubicBezTo>
                    <a:lnTo>
                      <a:pt x="1288611" y="31818"/>
                    </a:lnTo>
                    <a:lnTo>
                      <a:pt x="1229748" y="31818"/>
                    </a:lnTo>
                    <a:lnTo>
                      <a:pt x="1229748" y="119316"/>
                    </a:lnTo>
                    <a:cubicBezTo>
                      <a:pt x="1229748" y="124088"/>
                      <a:pt x="1224976" y="128861"/>
                      <a:pt x="1220203" y="128861"/>
                    </a:cubicBezTo>
                    <a:cubicBezTo>
                      <a:pt x="1215431" y="128861"/>
                      <a:pt x="1210658" y="124088"/>
                      <a:pt x="1210658" y="119316"/>
                    </a:cubicBezTo>
                    <a:lnTo>
                      <a:pt x="1210658" y="31818"/>
                    </a:lnTo>
                    <a:lnTo>
                      <a:pt x="1147023" y="31818"/>
                    </a:lnTo>
                    <a:lnTo>
                      <a:pt x="1147023" y="119316"/>
                    </a:lnTo>
                    <a:cubicBezTo>
                      <a:pt x="1147023" y="124088"/>
                      <a:pt x="1142250" y="128861"/>
                      <a:pt x="1137478" y="128861"/>
                    </a:cubicBezTo>
                    <a:cubicBezTo>
                      <a:pt x="1132705" y="128861"/>
                      <a:pt x="1127932" y="124088"/>
                      <a:pt x="1127932" y="119316"/>
                    </a:cubicBezTo>
                    <a:lnTo>
                      <a:pt x="1127932" y="31818"/>
                    </a:lnTo>
                    <a:lnTo>
                      <a:pt x="1065888" y="31818"/>
                    </a:lnTo>
                    <a:lnTo>
                      <a:pt x="1065888" y="119316"/>
                    </a:lnTo>
                    <a:cubicBezTo>
                      <a:pt x="1065888" y="124088"/>
                      <a:pt x="1061116" y="128861"/>
                      <a:pt x="1056343" y="128861"/>
                    </a:cubicBezTo>
                    <a:cubicBezTo>
                      <a:pt x="1051570" y="128861"/>
                      <a:pt x="1046797" y="124088"/>
                      <a:pt x="1046797" y="119316"/>
                    </a:cubicBezTo>
                    <a:lnTo>
                      <a:pt x="1046797" y="31818"/>
                    </a:lnTo>
                    <a:lnTo>
                      <a:pt x="986344" y="31818"/>
                    </a:lnTo>
                    <a:lnTo>
                      <a:pt x="986344" y="119316"/>
                    </a:lnTo>
                    <a:cubicBezTo>
                      <a:pt x="986344" y="124088"/>
                      <a:pt x="981572" y="128861"/>
                      <a:pt x="976799" y="128861"/>
                    </a:cubicBezTo>
                    <a:cubicBezTo>
                      <a:pt x="972026" y="128861"/>
                      <a:pt x="967253" y="124088"/>
                      <a:pt x="967253" y="119316"/>
                    </a:cubicBezTo>
                    <a:lnTo>
                      <a:pt x="967253" y="31818"/>
                    </a:lnTo>
                    <a:lnTo>
                      <a:pt x="914755" y="31818"/>
                    </a:lnTo>
                    <a:lnTo>
                      <a:pt x="914755" y="119316"/>
                    </a:lnTo>
                    <a:cubicBezTo>
                      <a:pt x="914755" y="124088"/>
                      <a:pt x="909982" y="128861"/>
                      <a:pt x="905209" y="128861"/>
                    </a:cubicBezTo>
                    <a:cubicBezTo>
                      <a:pt x="900437" y="128861"/>
                      <a:pt x="895664" y="124088"/>
                      <a:pt x="895664" y="119316"/>
                    </a:cubicBezTo>
                    <a:lnTo>
                      <a:pt x="895664" y="31818"/>
                    </a:lnTo>
                    <a:lnTo>
                      <a:pt x="832029" y="31818"/>
                    </a:lnTo>
                    <a:lnTo>
                      <a:pt x="832029" y="162270"/>
                    </a:lnTo>
                    <a:cubicBezTo>
                      <a:pt x="832029" y="173406"/>
                      <a:pt x="822484" y="182951"/>
                      <a:pt x="811348" y="182951"/>
                    </a:cubicBezTo>
                    <a:cubicBezTo>
                      <a:pt x="800212" y="182951"/>
                      <a:pt x="790666" y="173406"/>
                      <a:pt x="790666" y="162270"/>
                    </a:cubicBezTo>
                    <a:lnTo>
                      <a:pt x="790666" y="31818"/>
                    </a:lnTo>
                    <a:lnTo>
                      <a:pt x="731804" y="31818"/>
                    </a:lnTo>
                    <a:lnTo>
                      <a:pt x="731804" y="119316"/>
                    </a:lnTo>
                    <a:cubicBezTo>
                      <a:pt x="731804" y="124088"/>
                      <a:pt x="727031" y="128861"/>
                      <a:pt x="722258" y="128861"/>
                    </a:cubicBezTo>
                    <a:cubicBezTo>
                      <a:pt x="717486" y="128861"/>
                      <a:pt x="712713" y="124088"/>
                      <a:pt x="712713" y="119316"/>
                    </a:cubicBezTo>
                    <a:lnTo>
                      <a:pt x="712713" y="31818"/>
                    </a:lnTo>
                    <a:lnTo>
                      <a:pt x="649078" y="31818"/>
                    </a:lnTo>
                    <a:lnTo>
                      <a:pt x="649078" y="119316"/>
                    </a:lnTo>
                    <a:cubicBezTo>
                      <a:pt x="649078" y="124088"/>
                      <a:pt x="644306" y="128861"/>
                      <a:pt x="639533" y="128861"/>
                    </a:cubicBezTo>
                    <a:cubicBezTo>
                      <a:pt x="634760" y="128861"/>
                      <a:pt x="629988" y="124088"/>
                      <a:pt x="629988" y="119316"/>
                    </a:cubicBezTo>
                    <a:lnTo>
                      <a:pt x="629988" y="31818"/>
                    </a:lnTo>
                    <a:lnTo>
                      <a:pt x="567943" y="31818"/>
                    </a:lnTo>
                    <a:lnTo>
                      <a:pt x="567943" y="119316"/>
                    </a:lnTo>
                    <a:cubicBezTo>
                      <a:pt x="567943" y="124088"/>
                      <a:pt x="563171" y="128861"/>
                      <a:pt x="558398" y="128861"/>
                    </a:cubicBezTo>
                    <a:cubicBezTo>
                      <a:pt x="553626" y="128861"/>
                      <a:pt x="548853" y="124088"/>
                      <a:pt x="548853" y="119316"/>
                    </a:cubicBezTo>
                    <a:lnTo>
                      <a:pt x="548853" y="31818"/>
                    </a:lnTo>
                    <a:lnTo>
                      <a:pt x="493172" y="31818"/>
                    </a:lnTo>
                    <a:lnTo>
                      <a:pt x="493172" y="119316"/>
                    </a:lnTo>
                    <a:cubicBezTo>
                      <a:pt x="493172" y="124088"/>
                      <a:pt x="488399" y="128861"/>
                      <a:pt x="483627" y="128861"/>
                    </a:cubicBezTo>
                    <a:cubicBezTo>
                      <a:pt x="478854" y="128861"/>
                      <a:pt x="474082" y="124088"/>
                      <a:pt x="474082" y="119316"/>
                    </a:cubicBezTo>
                    <a:lnTo>
                      <a:pt x="474082" y="31818"/>
                    </a:lnTo>
                    <a:lnTo>
                      <a:pt x="421583" y="31818"/>
                    </a:lnTo>
                    <a:lnTo>
                      <a:pt x="421583" y="119316"/>
                    </a:lnTo>
                    <a:cubicBezTo>
                      <a:pt x="421583" y="124088"/>
                      <a:pt x="416810" y="128861"/>
                      <a:pt x="412037" y="128861"/>
                    </a:cubicBezTo>
                    <a:cubicBezTo>
                      <a:pt x="407265" y="128861"/>
                      <a:pt x="402492" y="124088"/>
                      <a:pt x="402492" y="119316"/>
                    </a:cubicBezTo>
                    <a:lnTo>
                      <a:pt x="402492" y="31818"/>
                    </a:lnTo>
                    <a:lnTo>
                      <a:pt x="338857" y="31818"/>
                    </a:lnTo>
                    <a:lnTo>
                      <a:pt x="338857" y="162270"/>
                    </a:lnTo>
                    <a:cubicBezTo>
                      <a:pt x="338857" y="173406"/>
                      <a:pt x="329312" y="182951"/>
                      <a:pt x="318176" y="182951"/>
                    </a:cubicBezTo>
                    <a:cubicBezTo>
                      <a:pt x="307039" y="182951"/>
                      <a:pt x="297494" y="173406"/>
                      <a:pt x="297494" y="162270"/>
                    </a:cubicBezTo>
                    <a:lnTo>
                      <a:pt x="297494" y="31818"/>
                    </a:lnTo>
                    <a:lnTo>
                      <a:pt x="238632" y="31818"/>
                    </a:lnTo>
                    <a:lnTo>
                      <a:pt x="238632" y="119316"/>
                    </a:lnTo>
                    <a:cubicBezTo>
                      <a:pt x="238632" y="124088"/>
                      <a:pt x="233859" y="128861"/>
                      <a:pt x="229086" y="128861"/>
                    </a:cubicBezTo>
                    <a:cubicBezTo>
                      <a:pt x="224314" y="128861"/>
                      <a:pt x="219541" y="124088"/>
                      <a:pt x="219541" y="119316"/>
                    </a:cubicBezTo>
                    <a:lnTo>
                      <a:pt x="219541" y="31818"/>
                    </a:lnTo>
                    <a:lnTo>
                      <a:pt x="155906" y="31818"/>
                    </a:lnTo>
                    <a:lnTo>
                      <a:pt x="155906" y="119316"/>
                    </a:lnTo>
                    <a:cubicBezTo>
                      <a:pt x="155906" y="124088"/>
                      <a:pt x="151133" y="128861"/>
                      <a:pt x="146361" y="128861"/>
                    </a:cubicBezTo>
                    <a:cubicBezTo>
                      <a:pt x="141588" y="128861"/>
                      <a:pt x="136816" y="124088"/>
                      <a:pt x="136816" y="119316"/>
                    </a:cubicBezTo>
                    <a:lnTo>
                      <a:pt x="136816" y="31818"/>
                    </a:lnTo>
                    <a:lnTo>
                      <a:pt x="74771" y="31818"/>
                    </a:lnTo>
                    <a:lnTo>
                      <a:pt x="74771" y="119316"/>
                    </a:lnTo>
                    <a:cubicBezTo>
                      <a:pt x="74771" y="124088"/>
                      <a:pt x="69999" y="128861"/>
                      <a:pt x="65226" y="128861"/>
                    </a:cubicBezTo>
                    <a:cubicBezTo>
                      <a:pt x="60453" y="128861"/>
                      <a:pt x="55681" y="124088"/>
                      <a:pt x="55681" y="119316"/>
                    </a:cubicBezTo>
                    <a:lnTo>
                      <a:pt x="55681" y="31818"/>
                    </a:lnTo>
                    <a:lnTo>
                      <a:pt x="31818" y="31818"/>
                    </a:lnTo>
                    <a:lnTo>
                      <a:pt x="0" y="717486"/>
                    </a:lnTo>
                    <a:lnTo>
                      <a:pt x="3547657" y="717486"/>
                    </a:lnTo>
                    <a:lnTo>
                      <a:pt x="3568339" y="31818"/>
                    </a:ln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id="{BA401609-6CAF-4EDB-BE6D-CF5840C2FF6A}"/>
                  </a:ext>
                </a:extLst>
              </p:cNvPr>
              <p:cNvSpPr/>
              <p:nvPr/>
            </p:nvSpPr>
            <p:spPr>
              <a:xfrm>
                <a:off x="6655137" y="4687120"/>
                <a:ext cx="3523794" cy="268858"/>
              </a:xfrm>
              <a:custGeom>
                <a:avLst/>
                <a:gdLst>
                  <a:gd name="connsiteX0" fmla="*/ 0 w 3523794"/>
                  <a:gd name="connsiteY0" fmla="*/ 101817 h 268858"/>
                  <a:gd name="connsiteX1" fmla="*/ 0 w 3523794"/>
                  <a:gd name="connsiteY1" fmla="*/ 268859 h 268858"/>
                  <a:gd name="connsiteX2" fmla="*/ 3515840 w 3523794"/>
                  <a:gd name="connsiteY2" fmla="*/ 268859 h 268858"/>
                  <a:gd name="connsiteX3" fmla="*/ 3523794 w 3523794"/>
                  <a:gd name="connsiteY3" fmla="*/ 0 h 268858"/>
                  <a:gd name="connsiteX4" fmla="*/ 0 w 3523794"/>
                  <a:gd name="connsiteY4" fmla="*/ 10181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794" h="268858">
                    <a:moveTo>
                      <a:pt x="0" y="101817"/>
                    </a:moveTo>
                    <a:lnTo>
                      <a:pt x="0" y="268859"/>
                    </a:lnTo>
                    <a:lnTo>
                      <a:pt x="3515840" y="268859"/>
                    </a:lnTo>
                    <a:lnTo>
                      <a:pt x="3523794" y="0"/>
                    </a:lnTo>
                    <a:cubicBezTo>
                      <a:pt x="2375180" y="227496"/>
                      <a:pt x="1164523" y="205224"/>
                      <a:pt x="0" y="10181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7" name="Freeform: Shape 3756">
                <a:extLst>
                  <a:ext uri="{FF2B5EF4-FFF2-40B4-BE49-F238E27FC236}">
                    <a16:creationId xmlns:a16="http://schemas.microsoft.com/office/drawing/2014/main" id="{EA830D31-FDD6-442B-AC89-C798F3E4D9BF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36520" cy="594812"/>
              </a:xfrm>
              <a:custGeom>
                <a:avLst/>
                <a:gdLst>
                  <a:gd name="connsiteX0" fmla="*/ 3523794 w 3536520"/>
                  <a:gd name="connsiteY0" fmla="*/ 416810 h 594812"/>
                  <a:gd name="connsiteX1" fmla="*/ 3536521 w 3536520"/>
                  <a:gd name="connsiteY1" fmla="*/ 0 h 594812"/>
                  <a:gd name="connsiteX2" fmla="*/ 3487204 w 3536520"/>
                  <a:gd name="connsiteY2" fmla="*/ 0 h 594812"/>
                  <a:gd name="connsiteX3" fmla="*/ 3487204 w 3536520"/>
                  <a:gd name="connsiteY3" fmla="*/ 87498 h 594812"/>
                  <a:gd name="connsiteX4" fmla="*/ 3477659 w 3536520"/>
                  <a:gd name="connsiteY4" fmla="*/ 97044 h 594812"/>
                  <a:gd name="connsiteX5" fmla="*/ 3468114 w 3536520"/>
                  <a:gd name="connsiteY5" fmla="*/ 87498 h 594812"/>
                  <a:gd name="connsiteX6" fmla="*/ 3468114 w 3536520"/>
                  <a:gd name="connsiteY6" fmla="*/ 0 h 594812"/>
                  <a:gd name="connsiteX7" fmla="*/ 3412433 w 3536520"/>
                  <a:gd name="connsiteY7" fmla="*/ 0 h 594812"/>
                  <a:gd name="connsiteX8" fmla="*/ 3412433 w 3536520"/>
                  <a:gd name="connsiteY8" fmla="*/ 87498 h 594812"/>
                  <a:gd name="connsiteX9" fmla="*/ 3402887 w 3536520"/>
                  <a:gd name="connsiteY9" fmla="*/ 97044 h 594812"/>
                  <a:gd name="connsiteX10" fmla="*/ 3393342 w 3536520"/>
                  <a:gd name="connsiteY10" fmla="*/ 87498 h 594812"/>
                  <a:gd name="connsiteX11" fmla="*/ 3393342 w 3536520"/>
                  <a:gd name="connsiteY11" fmla="*/ 0 h 594812"/>
                  <a:gd name="connsiteX12" fmla="*/ 3340843 w 3536520"/>
                  <a:gd name="connsiteY12" fmla="*/ 0 h 594812"/>
                  <a:gd name="connsiteX13" fmla="*/ 3340843 w 3536520"/>
                  <a:gd name="connsiteY13" fmla="*/ 87498 h 594812"/>
                  <a:gd name="connsiteX14" fmla="*/ 3331298 w 3536520"/>
                  <a:gd name="connsiteY14" fmla="*/ 97044 h 594812"/>
                  <a:gd name="connsiteX15" fmla="*/ 3321753 w 3536520"/>
                  <a:gd name="connsiteY15" fmla="*/ 87498 h 594812"/>
                  <a:gd name="connsiteX16" fmla="*/ 3321753 w 3536520"/>
                  <a:gd name="connsiteY16" fmla="*/ 0 h 594812"/>
                  <a:gd name="connsiteX17" fmla="*/ 3275617 w 3536520"/>
                  <a:gd name="connsiteY17" fmla="*/ 0 h 594812"/>
                  <a:gd name="connsiteX18" fmla="*/ 3275617 w 3536520"/>
                  <a:gd name="connsiteY18" fmla="*/ 130452 h 594812"/>
                  <a:gd name="connsiteX19" fmla="*/ 3254936 w 3536520"/>
                  <a:gd name="connsiteY19" fmla="*/ 151133 h 594812"/>
                  <a:gd name="connsiteX20" fmla="*/ 3234254 w 3536520"/>
                  <a:gd name="connsiteY20" fmla="*/ 130452 h 594812"/>
                  <a:gd name="connsiteX21" fmla="*/ 3234254 w 3536520"/>
                  <a:gd name="connsiteY21" fmla="*/ 0 h 594812"/>
                  <a:gd name="connsiteX22" fmla="*/ 3175392 w 3536520"/>
                  <a:gd name="connsiteY22" fmla="*/ 0 h 594812"/>
                  <a:gd name="connsiteX23" fmla="*/ 3175392 w 3536520"/>
                  <a:gd name="connsiteY23" fmla="*/ 87498 h 594812"/>
                  <a:gd name="connsiteX24" fmla="*/ 3165847 w 3536520"/>
                  <a:gd name="connsiteY24" fmla="*/ 97044 h 594812"/>
                  <a:gd name="connsiteX25" fmla="*/ 3156301 w 3536520"/>
                  <a:gd name="connsiteY25" fmla="*/ 87498 h 594812"/>
                  <a:gd name="connsiteX26" fmla="*/ 3156301 w 3536520"/>
                  <a:gd name="connsiteY26" fmla="*/ 0 h 594812"/>
                  <a:gd name="connsiteX27" fmla="*/ 3092666 w 3536520"/>
                  <a:gd name="connsiteY27" fmla="*/ 0 h 594812"/>
                  <a:gd name="connsiteX28" fmla="*/ 3092666 w 3536520"/>
                  <a:gd name="connsiteY28" fmla="*/ 87498 h 594812"/>
                  <a:gd name="connsiteX29" fmla="*/ 3083121 w 3536520"/>
                  <a:gd name="connsiteY29" fmla="*/ 97044 h 594812"/>
                  <a:gd name="connsiteX30" fmla="*/ 3073576 w 3536520"/>
                  <a:gd name="connsiteY30" fmla="*/ 87498 h 594812"/>
                  <a:gd name="connsiteX31" fmla="*/ 3073576 w 3536520"/>
                  <a:gd name="connsiteY31" fmla="*/ 0 h 594812"/>
                  <a:gd name="connsiteX32" fmla="*/ 3011531 w 3536520"/>
                  <a:gd name="connsiteY32" fmla="*/ 0 h 594812"/>
                  <a:gd name="connsiteX33" fmla="*/ 3011531 w 3536520"/>
                  <a:gd name="connsiteY33" fmla="*/ 87498 h 594812"/>
                  <a:gd name="connsiteX34" fmla="*/ 3001987 w 3536520"/>
                  <a:gd name="connsiteY34" fmla="*/ 97044 h 594812"/>
                  <a:gd name="connsiteX35" fmla="*/ 2992441 w 3536520"/>
                  <a:gd name="connsiteY35" fmla="*/ 87498 h 594812"/>
                  <a:gd name="connsiteX36" fmla="*/ 2992441 w 3536520"/>
                  <a:gd name="connsiteY36" fmla="*/ 0 h 594812"/>
                  <a:gd name="connsiteX37" fmla="*/ 2936761 w 3536520"/>
                  <a:gd name="connsiteY37" fmla="*/ 0 h 594812"/>
                  <a:gd name="connsiteX38" fmla="*/ 2936761 w 3536520"/>
                  <a:gd name="connsiteY38" fmla="*/ 87498 h 594812"/>
                  <a:gd name="connsiteX39" fmla="*/ 2927215 w 3536520"/>
                  <a:gd name="connsiteY39" fmla="*/ 97044 h 594812"/>
                  <a:gd name="connsiteX40" fmla="*/ 2917670 w 3536520"/>
                  <a:gd name="connsiteY40" fmla="*/ 87498 h 594812"/>
                  <a:gd name="connsiteX41" fmla="*/ 2917670 w 3536520"/>
                  <a:gd name="connsiteY41" fmla="*/ 0 h 594812"/>
                  <a:gd name="connsiteX42" fmla="*/ 2865171 w 3536520"/>
                  <a:gd name="connsiteY42" fmla="*/ 0 h 594812"/>
                  <a:gd name="connsiteX43" fmla="*/ 2865171 w 3536520"/>
                  <a:gd name="connsiteY43" fmla="*/ 87498 h 594812"/>
                  <a:gd name="connsiteX44" fmla="*/ 2855626 w 3536520"/>
                  <a:gd name="connsiteY44" fmla="*/ 97044 h 594812"/>
                  <a:gd name="connsiteX45" fmla="*/ 2846080 w 3536520"/>
                  <a:gd name="connsiteY45" fmla="*/ 87498 h 594812"/>
                  <a:gd name="connsiteX46" fmla="*/ 2846080 w 3536520"/>
                  <a:gd name="connsiteY46" fmla="*/ 0 h 594812"/>
                  <a:gd name="connsiteX47" fmla="*/ 2782445 w 3536520"/>
                  <a:gd name="connsiteY47" fmla="*/ 0 h 594812"/>
                  <a:gd name="connsiteX48" fmla="*/ 2782445 w 3536520"/>
                  <a:gd name="connsiteY48" fmla="*/ 130452 h 594812"/>
                  <a:gd name="connsiteX49" fmla="*/ 2761764 w 3536520"/>
                  <a:gd name="connsiteY49" fmla="*/ 151133 h 594812"/>
                  <a:gd name="connsiteX50" fmla="*/ 2741082 w 3536520"/>
                  <a:gd name="connsiteY50" fmla="*/ 130452 h 594812"/>
                  <a:gd name="connsiteX51" fmla="*/ 2741082 w 3536520"/>
                  <a:gd name="connsiteY51" fmla="*/ 0 h 594812"/>
                  <a:gd name="connsiteX52" fmla="*/ 2682220 w 3536520"/>
                  <a:gd name="connsiteY52" fmla="*/ 0 h 594812"/>
                  <a:gd name="connsiteX53" fmla="*/ 2682220 w 3536520"/>
                  <a:gd name="connsiteY53" fmla="*/ 87498 h 594812"/>
                  <a:gd name="connsiteX54" fmla="*/ 2672675 w 3536520"/>
                  <a:gd name="connsiteY54" fmla="*/ 97044 h 594812"/>
                  <a:gd name="connsiteX55" fmla="*/ 2663129 w 3536520"/>
                  <a:gd name="connsiteY55" fmla="*/ 87498 h 594812"/>
                  <a:gd name="connsiteX56" fmla="*/ 2663129 w 3536520"/>
                  <a:gd name="connsiteY56" fmla="*/ 0 h 594812"/>
                  <a:gd name="connsiteX57" fmla="*/ 2599494 w 3536520"/>
                  <a:gd name="connsiteY57" fmla="*/ 0 h 594812"/>
                  <a:gd name="connsiteX58" fmla="*/ 2599494 w 3536520"/>
                  <a:gd name="connsiteY58" fmla="*/ 87498 h 594812"/>
                  <a:gd name="connsiteX59" fmla="*/ 2589949 w 3536520"/>
                  <a:gd name="connsiteY59" fmla="*/ 97044 h 594812"/>
                  <a:gd name="connsiteX60" fmla="*/ 2580404 w 3536520"/>
                  <a:gd name="connsiteY60" fmla="*/ 87498 h 594812"/>
                  <a:gd name="connsiteX61" fmla="*/ 2580404 w 3536520"/>
                  <a:gd name="connsiteY61" fmla="*/ 0 h 594812"/>
                  <a:gd name="connsiteX62" fmla="*/ 2513587 w 3536520"/>
                  <a:gd name="connsiteY62" fmla="*/ 0 h 594812"/>
                  <a:gd name="connsiteX63" fmla="*/ 2513587 w 3536520"/>
                  <a:gd name="connsiteY63" fmla="*/ 87498 h 594812"/>
                  <a:gd name="connsiteX64" fmla="*/ 2504042 w 3536520"/>
                  <a:gd name="connsiteY64" fmla="*/ 97044 h 594812"/>
                  <a:gd name="connsiteX65" fmla="*/ 2494496 w 3536520"/>
                  <a:gd name="connsiteY65" fmla="*/ 87498 h 594812"/>
                  <a:gd name="connsiteX66" fmla="*/ 2494496 w 3536520"/>
                  <a:gd name="connsiteY66" fmla="*/ 0 h 594812"/>
                  <a:gd name="connsiteX67" fmla="*/ 2438815 w 3536520"/>
                  <a:gd name="connsiteY67" fmla="*/ 0 h 594812"/>
                  <a:gd name="connsiteX68" fmla="*/ 2438815 w 3536520"/>
                  <a:gd name="connsiteY68" fmla="*/ 87498 h 594812"/>
                  <a:gd name="connsiteX69" fmla="*/ 2429271 w 3536520"/>
                  <a:gd name="connsiteY69" fmla="*/ 97044 h 594812"/>
                  <a:gd name="connsiteX70" fmla="*/ 2419725 w 3536520"/>
                  <a:gd name="connsiteY70" fmla="*/ 87498 h 594812"/>
                  <a:gd name="connsiteX71" fmla="*/ 2419725 w 3536520"/>
                  <a:gd name="connsiteY71" fmla="*/ 0 h 594812"/>
                  <a:gd name="connsiteX72" fmla="*/ 2367226 w 3536520"/>
                  <a:gd name="connsiteY72" fmla="*/ 0 h 594812"/>
                  <a:gd name="connsiteX73" fmla="*/ 2367226 w 3536520"/>
                  <a:gd name="connsiteY73" fmla="*/ 87498 h 594812"/>
                  <a:gd name="connsiteX74" fmla="*/ 2357681 w 3536520"/>
                  <a:gd name="connsiteY74" fmla="*/ 97044 h 594812"/>
                  <a:gd name="connsiteX75" fmla="*/ 2348136 w 3536520"/>
                  <a:gd name="connsiteY75" fmla="*/ 87498 h 594812"/>
                  <a:gd name="connsiteX76" fmla="*/ 2348136 w 3536520"/>
                  <a:gd name="connsiteY76" fmla="*/ 0 h 594812"/>
                  <a:gd name="connsiteX77" fmla="*/ 2284501 w 3536520"/>
                  <a:gd name="connsiteY77" fmla="*/ 0 h 594812"/>
                  <a:gd name="connsiteX78" fmla="*/ 2284501 w 3536520"/>
                  <a:gd name="connsiteY78" fmla="*/ 130452 h 594812"/>
                  <a:gd name="connsiteX79" fmla="*/ 2263819 w 3536520"/>
                  <a:gd name="connsiteY79" fmla="*/ 151133 h 594812"/>
                  <a:gd name="connsiteX80" fmla="*/ 2243138 w 3536520"/>
                  <a:gd name="connsiteY80" fmla="*/ 130452 h 594812"/>
                  <a:gd name="connsiteX81" fmla="*/ 2243138 w 3536520"/>
                  <a:gd name="connsiteY81" fmla="*/ 0 h 594812"/>
                  <a:gd name="connsiteX82" fmla="*/ 2184275 w 3536520"/>
                  <a:gd name="connsiteY82" fmla="*/ 0 h 594812"/>
                  <a:gd name="connsiteX83" fmla="*/ 2184275 w 3536520"/>
                  <a:gd name="connsiteY83" fmla="*/ 87498 h 594812"/>
                  <a:gd name="connsiteX84" fmla="*/ 2174730 w 3536520"/>
                  <a:gd name="connsiteY84" fmla="*/ 97044 h 594812"/>
                  <a:gd name="connsiteX85" fmla="*/ 2165185 w 3536520"/>
                  <a:gd name="connsiteY85" fmla="*/ 87498 h 594812"/>
                  <a:gd name="connsiteX86" fmla="*/ 2165185 w 3536520"/>
                  <a:gd name="connsiteY86" fmla="*/ 0 h 594812"/>
                  <a:gd name="connsiteX87" fmla="*/ 2101550 w 3536520"/>
                  <a:gd name="connsiteY87" fmla="*/ 0 h 594812"/>
                  <a:gd name="connsiteX88" fmla="*/ 2101550 w 3536520"/>
                  <a:gd name="connsiteY88" fmla="*/ 87498 h 594812"/>
                  <a:gd name="connsiteX89" fmla="*/ 2092004 w 3536520"/>
                  <a:gd name="connsiteY89" fmla="*/ 97044 h 594812"/>
                  <a:gd name="connsiteX90" fmla="*/ 2082459 w 3536520"/>
                  <a:gd name="connsiteY90" fmla="*/ 87498 h 594812"/>
                  <a:gd name="connsiteX91" fmla="*/ 2082459 w 3536520"/>
                  <a:gd name="connsiteY91" fmla="*/ 0 h 594812"/>
                  <a:gd name="connsiteX92" fmla="*/ 2020415 w 3536520"/>
                  <a:gd name="connsiteY92" fmla="*/ 0 h 594812"/>
                  <a:gd name="connsiteX93" fmla="*/ 2020415 w 3536520"/>
                  <a:gd name="connsiteY93" fmla="*/ 87498 h 594812"/>
                  <a:gd name="connsiteX94" fmla="*/ 2010869 w 3536520"/>
                  <a:gd name="connsiteY94" fmla="*/ 97044 h 594812"/>
                  <a:gd name="connsiteX95" fmla="*/ 2001324 w 3536520"/>
                  <a:gd name="connsiteY95" fmla="*/ 87498 h 594812"/>
                  <a:gd name="connsiteX96" fmla="*/ 2001324 w 3536520"/>
                  <a:gd name="connsiteY96" fmla="*/ 0 h 594812"/>
                  <a:gd name="connsiteX97" fmla="*/ 1945643 w 3536520"/>
                  <a:gd name="connsiteY97" fmla="*/ 0 h 594812"/>
                  <a:gd name="connsiteX98" fmla="*/ 1945643 w 3536520"/>
                  <a:gd name="connsiteY98" fmla="*/ 87498 h 594812"/>
                  <a:gd name="connsiteX99" fmla="*/ 1936098 w 3536520"/>
                  <a:gd name="connsiteY99" fmla="*/ 97044 h 594812"/>
                  <a:gd name="connsiteX100" fmla="*/ 1926553 w 3536520"/>
                  <a:gd name="connsiteY100" fmla="*/ 87498 h 594812"/>
                  <a:gd name="connsiteX101" fmla="*/ 1926553 w 3536520"/>
                  <a:gd name="connsiteY101" fmla="*/ 0 h 594812"/>
                  <a:gd name="connsiteX102" fmla="*/ 1874054 w 3536520"/>
                  <a:gd name="connsiteY102" fmla="*/ 0 h 594812"/>
                  <a:gd name="connsiteX103" fmla="*/ 1874054 w 3536520"/>
                  <a:gd name="connsiteY103" fmla="*/ 87498 h 594812"/>
                  <a:gd name="connsiteX104" fmla="*/ 1864509 w 3536520"/>
                  <a:gd name="connsiteY104" fmla="*/ 97044 h 594812"/>
                  <a:gd name="connsiteX105" fmla="*/ 1854964 w 3536520"/>
                  <a:gd name="connsiteY105" fmla="*/ 87498 h 594812"/>
                  <a:gd name="connsiteX106" fmla="*/ 1854964 w 3536520"/>
                  <a:gd name="connsiteY106" fmla="*/ 0 h 594812"/>
                  <a:gd name="connsiteX107" fmla="*/ 1791328 w 3536520"/>
                  <a:gd name="connsiteY107" fmla="*/ 0 h 594812"/>
                  <a:gd name="connsiteX108" fmla="*/ 1791328 w 3536520"/>
                  <a:gd name="connsiteY108" fmla="*/ 130452 h 594812"/>
                  <a:gd name="connsiteX109" fmla="*/ 1770647 w 3536520"/>
                  <a:gd name="connsiteY109" fmla="*/ 151133 h 594812"/>
                  <a:gd name="connsiteX110" fmla="*/ 1749966 w 3536520"/>
                  <a:gd name="connsiteY110" fmla="*/ 130452 h 594812"/>
                  <a:gd name="connsiteX111" fmla="*/ 1749966 w 3536520"/>
                  <a:gd name="connsiteY111" fmla="*/ 0 h 594812"/>
                  <a:gd name="connsiteX112" fmla="*/ 1691103 w 3536520"/>
                  <a:gd name="connsiteY112" fmla="*/ 0 h 594812"/>
                  <a:gd name="connsiteX113" fmla="*/ 1691103 w 3536520"/>
                  <a:gd name="connsiteY113" fmla="*/ 87498 h 594812"/>
                  <a:gd name="connsiteX114" fmla="*/ 1681558 w 3536520"/>
                  <a:gd name="connsiteY114" fmla="*/ 97044 h 594812"/>
                  <a:gd name="connsiteX115" fmla="*/ 1672013 w 3536520"/>
                  <a:gd name="connsiteY115" fmla="*/ 87498 h 594812"/>
                  <a:gd name="connsiteX116" fmla="*/ 1672013 w 3536520"/>
                  <a:gd name="connsiteY116" fmla="*/ 0 h 594812"/>
                  <a:gd name="connsiteX117" fmla="*/ 1608378 w 3536520"/>
                  <a:gd name="connsiteY117" fmla="*/ 0 h 594812"/>
                  <a:gd name="connsiteX118" fmla="*/ 1608378 w 3536520"/>
                  <a:gd name="connsiteY118" fmla="*/ 87498 h 594812"/>
                  <a:gd name="connsiteX119" fmla="*/ 1598832 w 3536520"/>
                  <a:gd name="connsiteY119" fmla="*/ 97044 h 594812"/>
                  <a:gd name="connsiteX120" fmla="*/ 1589287 w 3536520"/>
                  <a:gd name="connsiteY120" fmla="*/ 87498 h 594812"/>
                  <a:gd name="connsiteX121" fmla="*/ 1589287 w 3536520"/>
                  <a:gd name="connsiteY121" fmla="*/ 0 h 594812"/>
                  <a:gd name="connsiteX122" fmla="*/ 1527243 w 3536520"/>
                  <a:gd name="connsiteY122" fmla="*/ 0 h 594812"/>
                  <a:gd name="connsiteX123" fmla="*/ 1527243 w 3536520"/>
                  <a:gd name="connsiteY123" fmla="*/ 87498 h 594812"/>
                  <a:gd name="connsiteX124" fmla="*/ 1517697 w 3536520"/>
                  <a:gd name="connsiteY124" fmla="*/ 97044 h 594812"/>
                  <a:gd name="connsiteX125" fmla="*/ 1508152 w 3536520"/>
                  <a:gd name="connsiteY125" fmla="*/ 87498 h 594812"/>
                  <a:gd name="connsiteX126" fmla="*/ 1508152 w 3536520"/>
                  <a:gd name="connsiteY126" fmla="*/ 0 h 594812"/>
                  <a:gd name="connsiteX127" fmla="*/ 1452471 w 3536520"/>
                  <a:gd name="connsiteY127" fmla="*/ 0 h 594812"/>
                  <a:gd name="connsiteX128" fmla="*/ 1452471 w 3536520"/>
                  <a:gd name="connsiteY128" fmla="*/ 87498 h 594812"/>
                  <a:gd name="connsiteX129" fmla="*/ 1442926 w 3536520"/>
                  <a:gd name="connsiteY129" fmla="*/ 97044 h 594812"/>
                  <a:gd name="connsiteX130" fmla="*/ 1433381 w 3536520"/>
                  <a:gd name="connsiteY130" fmla="*/ 87498 h 594812"/>
                  <a:gd name="connsiteX131" fmla="*/ 1433381 w 3536520"/>
                  <a:gd name="connsiteY131" fmla="*/ 0 h 594812"/>
                  <a:gd name="connsiteX132" fmla="*/ 1380882 w 3536520"/>
                  <a:gd name="connsiteY132" fmla="*/ 0 h 594812"/>
                  <a:gd name="connsiteX133" fmla="*/ 1380882 w 3536520"/>
                  <a:gd name="connsiteY133" fmla="*/ 87498 h 594812"/>
                  <a:gd name="connsiteX134" fmla="*/ 1371337 w 3536520"/>
                  <a:gd name="connsiteY134" fmla="*/ 97044 h 594812"/>
                  <a:gd name="connsiteX135" fmla="*/ 1361791 w 3536520"/>
                  <a:gd name="connsiteY135" fmla="*/ 87498 h 594812"/>
                  <a:gd name="connsiteX136" fmla="*/ 1361791 w 3536520"/>
                  <a:gd name="connsiteY136" fmla="*/ 0 h 594812"/>
                  <a:gd name="connsiteX137" fmla="*/ 1298156 w 3536520"/>
                  <a:gd name="connsiteY137" fmla="*/ 0 h 594812"/>
                  <a:gd name="connsiteX138" fmla="*/ 1298156 w 3536520"/>
                  <a:gd name="connsiteY138" fmla="*/ 130452 h 594812"/>
                  <a:gd name="connsiteX139" fmla="*/ 1277475 w 3536520"/>
                  <a:gd name="connsiteY139" fmla="*/ 151133 h 594812"/>
                  <a:gd name="connsiteX140" fmla="*/ 1256793 w 3536520"/>
                  <a:gd name="connsiteY140" fmla="*/ 130452 h 594812"/>
                  <a:gd name="connsiteX141" fmla="*/ 1256793 w 3536520"/>
                  <a:gd name="connsiteY141" fmla="*/ 0 h 594812"/>
                  <a:gd name="connsiteX142" fmla="*/ 1197931 w 3536520"/>
                  <a:gd name="connsiteY142" fmla="*/ 0 h 594812"/>
                  <a:gd name="connsiteX143" fmla="*/ 1197931 w 3536520"/>
                  <a:gd name="connsiteY143" fmla="*/ 87498 h 594812"/>
                  <a:gd name="connsiteX144" fmla="*/ 1188386 w 3536520"/>
                  <a:gd name="connsiteY144" fmla="*/ 97044 h 594812"/>
                  <a:gd name="connsiteX145" fmla="*/ 1178841 w 3536520"/>
                  <a:gd name="connsiteY145" fmla="*/ 87498 h 594812"/>
                  <a:gd name="connsiteX146" fmla="*/ 1178841 w 3536520"/>
                  <a:gd name="connsiteY146" fmla="*/ 0 h 594812"/>
                  <a:gd name="connsiteX147" fmla="*/ 1115205 w 3536520"/>
                  <a:gd name="connsiteY147" fmla="*/ 0 h 594812"/>
                  <a:gd name="connsiteX148" fmla="*/ 1115205 w 3536520"/>
                  <a:gd name="connsiteY148" fmla="*/ 87498 h 594812"/>
                  <a:gd name="connsiteX149" fmla="*/ 1105660 w 3536520"/>
                  <a:gd name="connsiteY149" fmla="*/ 97044 h 594812"/>
                  <a:gd name="connsiteX150" fmla="*/ 1096115 w 3536520"/>
                  <a:gd name="connsiteY150" fmla="*/ 87498 h 594812"/>
                  <a:gd name="connsiteX151" fmla="*/ 1096115 w 3536520"/>
                  <a:gd name="connsiteY151" fmla="*/ 0 h 594812"/>
                  <a:gd name="connsiteX152" fmla="*/ 1034071 w 3536520"/>
                  <a:gd name="connsiteY152" fmla="*/ 0 h 594812"/>
                  <a:gd name="connsiteX153" fmla="*/ 1034071 w 3536520"/>
                  <a:gd name="connsiteY153" fmla="*/ 87498 h 594812"/>
                  <a:gd name="connsiteX154" fmla="*/ 1024525 w 3536520"/>
                  <a:gd name="connsiteY154" fmla="*/ 97044 h 594812"/>
                  <a:gd name="connsiteX155" fmla="*/ 1014980 w 3536520"/>
                  <a:gd name="connsiteY155" fmla="*/ 87498 h 594812"/>
                  <a:gd name="connsiteX156" fmla="*/ 1014980 w 3536520"/>
                  <a:gd name="connsiteY156" fmla="*/ 0 h 594812"/>
                  <a:gd name="connsiteX157" fmla="*/ 954527 w 3536520"/>
                  <a:gd name="connsiteY157" fmla="*/ 0 h 594812"/>
                  <a:gd name="connsiteX158" fmla="*/ 954527 w 3536520"/>
                  <a:gd name="connsiteY158" fmla="*/ 87498 h 594812"/>
                  <a:gd name="connsiteX159" fmla="*/ 944981 w 3536520"/>
                  <a:gd name="connsiteY159" fmla="*/ 97044 h 594812"/>
                  <a:gd name="connsiteX160" fmla="*/ 935436 w 3536520"/>
                  <a:gd name="connsiteY160" fmla="*/ 87498 h 594812"/>
                  <a:gd name="connsiteX161" fmla="*/ 935436 w 3536520"/>
                  <a:gd name="connsiteY161" fmla="*/ 0 h 594812"/>
                  <a:gd name="connsiteX162" fmla="*/ 882937 w 3536520"/>
                  <a:gd name="connsiteY162" fmla="*/ 0 h 594812"/>
                  <a:gd name="connsiteX163" fmla="*/ 882937 w 3536520"/>
                  <a:gd name="connsiteY163" fmla="*/ 87498 h 594812"/>
                  <a:gd name="connsiteX164" fmla="*/ 873392 w 3536520"/>
                  <a:gd name="connsiteY164" fmla="*/ 97044 h 594812"/>
                  <a:gd name="connsiteX165" fmla="*/ 863847 w 3536520"/>
                  <a:gd name="connsiteY165" fmla="*/ 87498 h 594812"/>
                  <a:gd name="connsiteX166" fmla="*/ 863847 w 3536520"/>
                  <a:gd name="connsiteY166" fmla="*/ 0 h 594812"/>
                  <a:gd name="connsiteX167" fmla="*/ 800212 w 3536520"/>
                  <a:gd name="connsiteY167" fmla="*/ 0 h 594812"/>
                  <a:gd name="connsiteX168" fmla="*/ 800212 w 3536520"/>
                  <a:gd name="connsiteY168" fmla="*/ 130452 h 594812"/>
                  <a:gd name="connsiteX169" fmla="*/ 779530 w 3536520"/>
                  <a:gd name="connsiteY169" fmla="*/ 151133 h 594812"/>
                  <a:gd name="connsiteX170" fmla="*/ 758849 w 3536520"/>
                  <a:gd name="connsiteY170" fmla="*/ 130452 h 594812"/>
                  <a:gd name="connsiteX171" fmla="*/ 758849 w 3536520"/>
                  <a:gd name="connsiteY171" fmla="*/ 0 h 594812"/>
                  <a:gd name="connsiteX172" fmla="*/ 699986 w 3536520"/>
                  <a:gd name="connsiteY172" fmla="*/ 0 h 594812"/>
                  <a:gd name="connsiteX173" fmla="*/ 699986 w 3536520"/>
                  <a:gd name="connsiteY173" fmla="*/ 87498 h 594812"/>
                  <a:gd name="connsiteX174" fmla="*/ 690441 w 3536520"/>
                  <a:gd name="connsiteY174" fmla="*/ 97044 h 594812"/>
                  <a:gd name="connsiteX175" fmla="*/ 680896 w 3536520"/>
                  <a:gd name="connsiteY175" fmla="*/ 87498 h 594812"/>
                  <a:gd name="connsiteX176" fmla="*/ 680896 w 3536520"/>
                  <a:gd name="connsiteY176" fmla="*/ 0 h 594812"/>
                  <a:gd name="connsiteX177" fmla="*/ 617261 w 3536520"/>
                  <a:gd name="connsiteY177" fmla="*/ 0 h 594812"/>
                  <a:gd name="connsiteX178" fmla="*/ 617261 w 3536520"/>
                  <a:gd name="connsiteY178" fmla="*/ 87498 h 594812"/>
                  <a:gd name="connsiteX179" fmla="*/ 607715 w 3536520"/>
                  <a:gd name="connsiteY179" fmla="*/ 97044 h 594812"/>
                  <a:gd name="connsiteX180" fmla="*/ 598170 w 3536520"/>
                  <a:gd name="connsiteY180" fmla="*/ 87498 h 594812"/>
                  <a:gd name="connsiteX181" fmla="*/ 598170 w 3536520"/>
                  <a:gd name="connsiteY181" fmla="*/ 0 h 594812"/>
                  <a:gd name="connsiteX182" fmla="*/ 536126 w 3536520"/>
                  <a:gd name="connsiteY182" fmla="*/ 0 h 594812"/>
                  <a:gd name="connsiteX183" fmla="*/ 536126 w 3536520"/>
                  <a:gd name="connsiteY183" fmla="*/ 87498 h 594812"/>
                  <a:gd name="connsiteX184" fmla="*/ 526581 w 3536520"/>
                  <a:gd name="connsiteY184" fmla="*/ 97044 h 594812"/>
                  <a:gd name="connsiteX185" fmla="*/ 517035 w 3536520"/>
                  <a:gd name="connsiteY185" fmla="*/ 87498 h 594812"/>
                  <a:gd name="connsiteX186" fmla="*/ 517035 w 3536520"/>
                  <a:gd name="connsiteY186" fmla="*/ 0 h 594812"/>
                  <a:gd name="connsiteX187" fmla="*/ 461355 w 3536520"/>
                  <a:gd name="connsiteY187" fmla="*/ 0 h 594812"/>
                  <a:gd name="connsiteX188" fmla="*/ 461355 w 3536520"/>
                  <a:gd name="connsiteY188" fmla="*/ 87498 h 594812"/>
                  <a:gd name="connsiteX189" fmla="*/ 451809 w 3536520"/>
                  <a:gd name="connsiteY189" fmla="*/ 97044 h 594812"/>
                  <a:gd name="connsiteX190" fmla="*/ 442264 w 3536520"/>
                  <a:gd name="connsiteY190" fmla="*/ 87498 h 594812"/>
                  <a:gd name="connsiteX191" fmla="*/ 442264 w 3536520"/>
                  <a:gd name="connsiteY191" fmla="*/ 0 h 594812"/>
                  <a:gd name="connsiteX192" fmla="*/ 389765 w 3536520"/>
                  <a:gd name="connsiteY192" fmla="*/ 0 h 594812"/>
                  <a:gd name="connsiteX193" fmla="*/ 389765 w 3536520"/>
                  <a:gd name="connsiteY193" fmla="*/ 87498 h 594812"/>
                  <a:gd name="connsiteX194" fmla="*/ 380220 w 3536520"/>
                  <a:gd name="connsiteY194" fmla="*/ 97044 h 594812"/>
                  <a:gd name="connsiteX195" fmla="*/ 370675 w 3536520"/>
                  <a:gd name="connsiteY195" fmla="*/ 87498 h 594812"/>
                  <a:gd name="connsiteX196" fmla="*/ 370675 w 3536520"/>
                  <a:gd name="connsiteY196" fmla="*/ 0 h 594812"/>
                  <a:gd name="connsiteX197" fmla="*/ 307039 w 3536520"/>
                  <a:gd name="connsiteY197" fmla="*/ 0 h 594812"/>
                  <a:gd name="connsiteX198" fmla="*/ 307039 w 3536520"/>
                  <a:gd name="connsiteY198" fmla="*/ 130452 h 594812"/>
                  <a:gd name="connsiteX199" fmla="*/ 286358 w 3536520"/>
                  <a:gd name="connsiteY199" fmla="*/ 151133 h 594812"/>
                  <a:gd name="connsiteX200" fmla="*/ 265677 w 3536520"/>
                  <a:gd name="connsiteY200" fmla="*/ 130452 h 594812"/>
                  <a:gd name="connsiteX201" fmla="*/ 265677 w 3536520"/>
                  <a:gd name="connsiteY201" fmla="*/ 0 h 594812"/>
                  <a:gd name="connsiteX202" fmla="*/ 206814 w 3536520"/>
                  <a:gd name="connsiteY202" fmla="*/ 0 h 594812"/>
                  <a:gd name="connsiteX203" fmla="*/ 206814 w 3536520"/>
                  <a:gd name="connsiteY203" fmla="*/ 87498 h 594812"/>
                  <a:gd name="connsiteX204" fmla="*/ 197269 w 3536520"/>
                  <a:gd name="connsiteY204" fmla="*/ 97044 h 594812"/>
                  <a:gd name="connsiteX205" fmla="*/ 187724 w 3536520"/>
                  <a:gd name="connsiteY205" fmla="*/ 87498 h 594812"/>
                  <a:gd name="connsiteX206" fmla="*/ 187724 w 3536520"/>
                  <a:gd name="connsiteY206" fmla="*/ 0 h 594812"/>
                  <a:gd name="connsiteX207" fmla="*/ 124089 w 3536520"/>
                  <a:gd name="connsiteY207" fmla="*/ 0 h 594812"/>
                  <a:gd name="connsiteX208" fmla="*/ 124089 w 3536520"/>
                  <a:gd name="connsiteY208" fmla="*/ 87498 h 594812"/>
                  <a:gd name="connsiteX209" fmla="*/ 114543 w 3536520"/>
                  <a:gd name="connsiteY209" fmla="*/ 97044 h 594812"/>
                  <a:gd name="connsiteX210" fmla="*/ 104998 w 3536520"/>
                  <a:gd name="connsiteY210" fmla="*/ 87498 h 594812"/>
                  <a:gd name="connsiteX211" fmla="*/ 104998 w 3536520"/>
                  <a:gd name="connsiteY211" fmla="*/ 0 h 594812"/>
                  <a:gd name="connsiteX212" fmla="*/ 42954 w 3536520"/>
                  <a:gd name="connsiteY212" fmla="*/ 0 h 594812"/>
                  <a:gd name="connsiteX213" fmla="*/ 42954 w 3536520"/>
                  <a:gd name="connsiteY213" fmla="*/ 87498 h 594812"/>
                  <a:gd name="connsiteX214" fmla="*/ 33409 w 3536520"/>
                  <a:gd name="connsiteY214" fmla="*/ 97044 h 594812"/>
                  <a:gd name="connsiteX215" fmla="*/ 23863 w 3536520"/>
                  <a:gd name="connsiteY215" fmla="*/ 87498 h 594812"/>
                  <a:gd name="connsiteX216" fmla="*/ 23863 w 3536520"/>
                  <a:gd name="connsiteY216" fmla="*/ 0 h 594812"/>
                  <a:gd name="connsiteX217" fmla="*/ 0 w 3536520"/>
                  <a:gd name="connsiteY217" fmla="*/ 0 h 594812"/>
                  <a:gd name="connsiteX218" fmla="*/ 0 w 3536520"/>
                  <a:gd name="connsiteY218" fmla="*/ 518626 h 594812"/>
                  <a:gd name="connsiteX219" fmla="*/ 3523794 w 3536520"/>
                  <a:gd name="connsiteY219" fmla="*/ 416810 h 59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36520" h="594812">
                    <a:moveTo>
                      <a:pt x="3523794" y="416810"/>
                    </a:moveTo>
                    <a:lnTo>
                      <a:pt x="3536521" y="0"/>
                    </a:lnTo>
                    <a:lnTo>
                      <a:pt x="3487204" y="0"/>
                    </a:lnTo>
                    <a:lnTo>
                      <a:pt x="3487204" y="87498"/>
                    </a:lnTo>
                    <a:cubicBezTo>
                      <a:pt x="3487204" y="92271"/>
                      <a:pt x="3482431" y="97044"/>
                      <a:pt x="3477659" y="97044"/>
                    </a:cubicBezTo>
                    <a:cubicBezTo>
                      <a:pt x="3472886" y="97044"/>
                      <a:pt x="3468114" y="92271"/>
                      <a:pt x="3468114" y="87498"/>
                    </a:cubicBezTo>
                    <a:lnTo>
                      <a:pt x="3468114" y="0"/>
                    </a:lnTo>
                    <a:lnTo>
                      <a:pt x="3412433" y="0"/>
                    </a:lnTo>
                    <a:lnTo>
                      <a:pt x="3412433" y="87498"/>
                    </a:lnTo>
                    <a:cubicBezTo>
                      <a:pt x="3412433" y="92271"/>
                      <a:pt x="3407660" y="97044"/>
                      <a:pt x="3402887" y="97044"/>
                    </a:cubicBezTo>
                    <a:cubicBezTo>
                      <a:pt x="3398115" y="97044"/>
                      <a:pt x="3393342" y="92271"/>
                      <a:pt x="3393342" y="87498"/>
                    </a:cubicBezTo>
                    <a:lnTo>
                      <a:pt x="3393342" y="0"/>
                    </a:lnTo>
                    <a:lnTo>
                      <a:pt x="3340843" y="0"/>
                    </a:lnTo>
                    <a:lnTo>
                      <a:pt x="3340843" y="87498"/>
                    </a:lnTo>
                    <a:cubicBezTo>
                      <a:pt x="3340843" y="92271"/>
                      <a:pt x="3336071" y="97044"/>
                      <a:pt x="3331298" y="97044"/>
                    </a:cubicBezTo>
                    <a:cubicBezTo>
                      <a:pt x="3326526" y="97044"/>
                      <a:pt x="3321753" y="92271"/>
                      <a:pt x="3321753" y="87498"/>
                    </a:cubicBezTo>
                    <a:lnTo>
                      <a:pt x="3321753" y="0"/>
                    </a:lnTo>
                    <a:lnTo>
                      <a:pt x="3275617" y="0"/>
                    </a:lnTo>
                    <a:lnTo>
                      <a:pt x="3275617" y="130452"/>
                    </a:lnTo>
                    <a:cubicBezTo>
                      <a:pt x="3275617" y="141588"/>
                      <a:pt x="3266072" y="151133"/>
                      <a:pt x="3254936" y="151133"/>
                    </a:cubicBezTo>
                    <a:cubicBezTo>
                      <a:pt x="3243800" y="151133"/>
                      <a:pt x="3234254" y="141588"/>
                      <a:pt x="3234254" y="130452"/>
                    </a:cubicBezTo>
                    <a:lnTo>
                      <a:pt x="3234254" y="0"/>
                    </a:lnTo>
                    <a:lnTo>
                      <a:pt x="3175392" y="0"/>
                    </a:lnTo>
                    <a:lnTo>
                      <a:pt x="3175392" y="87498"/>
                    </a:lnTo>
                    <a:cubicBezTo>
                      <a:pt x="3175392" y="92271"/>
                      <a:pt x="3170619" y="97044"/>
                      <a:pt x="3165847" y="97044"/>
                    </a:cubicBezTo>
                    <a:cubicBezTo>
                      <a:pt x="3161074" y="97044"/>
                      <a:pt x="3156301" y="92271"/>
                      <a:pt x="3156301" y="87498"/>
                    </a:cubicBezTo>
                    <a:lnTo>
                      <a:pt x="3156301" y="0"/>
                    </a:lnTo>
                    <a:lnTo>
                      <a:pt x="3092666" y="0"/>
                    </a:lnTo>
                    <a:lnTo>
                      <a:pt x="3092666" y="87498"/>
                    </a:lnTo>
                    <a:cubicBezTo>
                      <a:pt x="3092666" y="92271"/>
                      <a:pt x="3087894" y="97044"/>
                      <a:pt x="3083121" y="97044"/>
                    </a:cubicBezTo>
                    <a:cubicBezTo>
                      <a:pt x="3078349" y="97044"/>
                      <a:pt x="3073576" y="92271"/>
                      <a:pt x="3073576" y="87498"/>
                    </a:cubicBezTo>
                    <a:lnTo>
                      <a:pt x="3073576" y="0"/>
                    </a:lnTo>
                    <a:lnTo>
                      <a:pt x="3011531" y="0"/>
                    </a:lnTo>
                    <a:lnTo>
                      <a:pt x="3011531" y="87498"/>
                    </a:lnTo>
                    <a:cubicBezTo>
                      <a:pt x="3011531" y="92271"/>
                      <a:pt x="3006759" y="97044"/>
                      <a:pt x="3001987" y="97044"/>
                    </a:cubicBezTo>
                    <a:cubicBezTo>
                      <a:pt x="2997214" y="97044"/>
                      <a:pt x="2992441" y="92271"/>
                      <a:pt x="2992441" y="87498"/>
                    </a:cubicBezTo>
                    <a:lnTo>
                      <a:pt x="2992441" y="0"/>
                    </a:lnTo>
                    <a:lnTo>
                      <a:pt x="2936761" y="0"/>
                    </a:lnTo>
                    <a:lnTo>
                      <a:pt x="2936761" y="87498"/>
                    </a:lnTo>
                    <a:cubicBezTo>
                      <a:pt x="2936761" y="92271"/>
                      <a:pt x="2931988" y="97044"/>
                      <a:pt x="2927215" y="97044"/>
                    </a:cubicBezTo>
                    <a:cubicBezTo>
                      <a:pt x="2922443" y="97044"/>
                      <a:pt x="2917670" y="92271"/>
                      <a:pt x="2917670" y="87498"/>
                    </a:cubicBezTo>
                    <a:lnTo>
                      <a:pt x="2917670" y="0"/>
                    </a:lnTo>
                    <a:lnTo>
                      <a:pt x="2865171" y="0"/>
                    </a:lnTo>
                    <a:lnTo>
                      <a:pt x="2865171" y="87498"/>
                    </a:lnTo>
                    <a:cubicBezTo>
                      <a:pt x="2865171" y="92271"/>
                      <a:pt x="2860398" y="97044"/>
                      <a:pt x="2855626" y="97044"/>
                    </a:cubicBezTo>
                    <a:cubicBezTo>
                      <a:pt x="2850853" y="97044"/>
                      <a:pt x="2846080" y="92271"/>
                      <a:pt x="2846080" y="87498"/>
                    </a:cubicBezTo>
                    <a:lnTo>
                      <a:pt x="2846080" y="0"/>
                    </a:lnTo>
                    <a:lnTo>
                      <a:pt x="2782445" y="0"/>
                    </a:lnTo>
                    <a:lnTo>
                      <a:pt x="2782445" y="130452"/>
                    </a:lnTo>
                    <a:cubicBezTo>
                      <a:pt x="2782445" y="141588"/>
                      <a:pt x="2772900" y="151133"/>
                      <a:pt x="2761764" y="151133"/>
                    </a:cubicBezTo>
                    <a:cubicBezTo>
                      <a:pt x="2750628" y="151133"/>
                      <a:pt x="2741082" y="141588"/>
                      <a:pt x="2741082" y="130452"/>
                    </a:cubicBezTo>
                    <a:lnTo>
                      <a:pt x="2741082" y="0"/>
                    </a:lnTo>
                    <a:lnTo>
                      <a:pt x="2682220" y="0"/>
                    </a:lnTo>
                    <a:lnTo>
                      <a:pt x="2682220" y="87498"/>
                    </a:lnTo>
                    <a:cubicBezTo>
                      <a:pt x="2682220" y="92271"/>
                      <a:pt x="2677447" y="97044"/>
                      <a:pt x="2672675" y="97044"/>
                    </a:cubicBezTo>
                    <a:cubicBezTo>
                      <a:pt x="2667902" y="97044"/>
                      <a:pt x="2663129" y="92271"/>
                      <a:pt x="2663129" y="87498"/>
                    </a:cubicBezTo>
                    <a:lnTo>
                      <a:pt x="2663129" y="0"/>
                    </a:lnTo>
                    <a:lnTo>
                      <a:pt x="2599494" y="0"/>
                    </a:lnTo>
                    <a:lnTo>
                      <a:pt x="2599494" y="87498"/>
                    </a:lnTo>
                    <a:cubicBezTo>
                      <a:pt x="2599494" y="92271"/>
                      <a:pt x="2594722" y="97044"/>
                      <a:pt x="2589949" y="97044"/>
                    </a:cubicBezTo>
                    <a:cubicBezTo>
                      <a:pt x="2585176" y="97044"/>
                      <a:pt x="2580404" y="92271"/>
                      <a:pt x="2580404" y="87498"/>
                    </a:cubicBezTo>
                    <a:lnTo>
                      <a:pt x="2580404" y="0"/>
                    </a:lnTo>
                    <a:lnTo>
                      <a:pt x="2513587" y="0"/>
                    </a:lnTo>
                    <a:lnTo>
                      <a:pt x="2513587" y="87498"/>
                    </a:lnTo>
                    <a:cubicBezTo>
                      <a:pt x="2513587" y="92271"/>
                      <a:pt x="2508814" y="97044"/>
                      <a:pt x="2504042" y="97044"/>
                    </a:cubicBezTo>
                    <a:cubicBezTo>
                      <a:pt x="2499269" y="97044"/>
                      <a:pt x="2494496" y="92271"/>
                      <a:pt x="2494496" y="87498"/>
                    </a:cubicBezTo>
                    <a:lnTo>
                      <a:pt x="2494496" y="0"/>
                    </a:lnTo>
                    <a:lnTo>
                      <a:pt x="2438815" y="0"/>
                    </a:lnTo>
                    <a:lnTo>
                      <a:pt x="2438815" y="87498"/>
                    </a:lnTo>
                    <a:cubicBezTo>
                      <a:pt x="2438815" y="92271"/>
                      <a:pt x="2434043" y="97044"/>
                      <a:pt x="2429271" y="97044"/>
                    </a:cubicBezTo>
                    <a:cubicBezTo>
                      <a:pt x="2424498" y="97044"/>
                      <a:pt x="2419725" y="92271"/>
                      <a:pt x="2419725" y="87498"/>
                    </a:cubicBezTo>
                    <a:lnTo>
                      <a:pt x="2419725" y="0"/>
                    </a:lnTo>
                    <a:lnTo>
                      <a:pt x="2367226" y="0"/>
                    </a:lnTo>
                    <a:lnTo>
                      <a:pt x="2367226" y="87498"/>
                    </a:lnTo>
                    <a:cubicBezTo>
                      <a:pt x="2367226" y="92271"/>
                      <a:pt x="2362454" y="97044"/>
                      <a:pt x="2357681" y="97044"/>
                    </a:cubicBezTo>
                    <a:cubicBezTo>
                      <a:pt x="2352908" y="97044"/>
                      <a:pt x="2348136" y="92271"/>
                      <a:pt x="2348136" y="87498"/>
                    </a:cubicBezTo>
                    <a:lnTo>
                      <a:pt x="2348136" y="0"/>
                    </a:lnTo>
                    <a:lnTo>
                      <a:pt x="2284501" y="0"/>
                    </a:lnTo>
                    <a:lnTo>
                      <a:pt x="2284501" y="130452"/>
                    </a:lnTo>
                    <a:cubicBezTo>
                      <a:pt x="2284501" y="141588"/>
                      <a:pt x="2274955" y="151133"/>
                      <a:pt x="2263819" y="151133"/>
                    </a:cubicBezTo>
                    <a:cubicBezTo>
                      <a:pt x="2252683" y="151133"/>
                      <a:pt x="2243138" y="141588"/>
                      <a:pt x="2243138" y="130452"/>
                    </a:cubicBezTo>
                    <a:lnTo>
                      <a:pt x="2243138" y="0"/>
                    </a:lnTo>
                    <a:lnTo>
                      <a:pt x="2184275" y="0"/>
                    </a:lnTo>
                    <a:lnTo>
                      <a:pt x="2184275" y="87498"/>
                    </a:lnTo>
                    <a:cubicBezTo>
                      <a:pt x="2184275" y="92271"/>
                      <a:pt x="2179503" y="97044"/>
                      <a:pt x="2174730" y="97044"/>
                    </a:cubicBezTo>
                    <a:cubicBezTo>
                      <a:pt x="2169957" y="97044"/>
                      <a:pt x="2165185" y="92271"/>
                      <a:pt x="2165185" y="87498"/>
                    </a:cubicBezTo>
                    <a:lnTo>
                      <a:pt x="2165185" y="0"/>
                    </a:lnTo>
                    <a:lnTo>
                      <a:pt x="2101550" y="0"/>
                    </a:lnTo>
                    <a:lnTo>
                      <a:pt x="2101550" y="87498"/>
                    </a:lnTo>
                    <a:cubicBezTo>
                      <a:pt x="2101550" y="92271"/>
                      <a:pt x="2096777" y="97044"/>
                      <a:pt x="2092004" y="97044"/>
                    </a:cubicBezTo>
                    <a:cubicBezTo>
                      <a:pt x="2087232" y="97044"/>
                      <a:pt x="2082459" y="92271"/>
                      <a:pt x="2082459" y="87498"/>
                    </a:cubicBezTo>
                    <a:lnTo>
                      <a:pt x="2082459" y="0"/>
                    </a:lnTo>
                    <a:lnTo>
                      <a:pt x="2020415" y="0"/>
                    </a:lnTo>
                    <a:lnTo>
                      <a:pt x="2020415" y="87498"/>
                    </a:lnTo>
                    <a:cubicBezTo>
                      <a:pt x="2020415" y="92271"/>
                      <a:pt x="2015642" y="97044"/>
                      <a:pt x="2010869" y="97044"/>
                    </a:cubicBezTo>
                    <a:cubicBezTo>
                      <a:pt x="2006097" y="97044"/>
                      <a:pt x="2001324" y="92271"/>
                      <a:pt x="2001324" y="87498"/>
                    </a:cubicBezTo>
                    <a:lnTo>
                      <a:pt x="2001324" y="0"/>
                    </a:lnTo>
                    <a:lnTo>
                      <a:pt x="1945643" y="0"/>
                    </a:lnTo>
                    <a:lnTo>
                      <a:pt x="1945643" y="87498"/>
                    </a:lnTo>
                    <a:cubicBezTo>
                      <a:pt x="1945643" y="92271"/>
                      <a:pt x="1940871" y="97044"/>
                      <a:pt x="1936098" y="97044"/>
                    </a:cubicBezTo>
                    <a:cubicBezTo>
                      <a:pt x="1931326" y="97044"/>
                      <a:pt x="1926553" y="92271"/>
                      <a:pt x="1926553" y="87498"/>
                    </a:cubicBezTo>
                    <a:lnTo>
                      <a:pt x="1926553" y="0"/>
                    </a:lnTo>
                    <a:lnTo>
                      <a:pt x="1874054" y="0"/>
                    </a:lnTo>
                    <a:lnTo>
                      <a:pt x="1874054" y="87498"/>
                    </a:lnTo>
                    <a:cubicBezTo>
                      <a:pt x="1874054" y="92271"/>
                      <a:pt x="1869281" y="97044"/>
                      <a:pt x="1864509" y="97044"/>
                    </a:cubicBezTo>
                    <a:cubicBezTo>
                      <a:pt x="1859736" y="97044"/>
                      <a:pt x="1854964" y="92271"/>
                      <a:pt x="1854964" y="87498"/>
                    </a:cubicBezTo>
                    <a:lnTo>
                      <a:pt x="1854964" y="0"/>
                    </a:lnTo>
                    <a:lnTo>
                      <a:pt x="1791328" y="0"/>
                    </a:lnTo>
                    <a:lnTo>
                      <a:pt x="1791328" y="130452"/>
                    </a:lnTo>
                    <a:cubicBezTo>
                      <a:pt x="1791328" y="141588"/>
                      <a:pt x="1781783" y="151133"/>
                      <a:pt x="1770647" y="151133"/>
                    </a:cubicBezTo>
                    <a:cubicBezTo>
                      <a:pt x="1759511" y="151133"/>
                      <a:pt x="1749966" y="141588"/>
                      <a:pt x="1749966" y="130452"/>
                    </a:cubicBezTo>
                    <a:lnTo>
                      <a:pt x="1749966" y="0"/>
                    </a:lnTo>
                    <a:lnTo>
                      <a:pt x="1691103" y="0"/>
                    </a:lnTo>
                    <a:lnTo>
                      <a:pt x="1691103" y="87498"/>
                    </a:lnTo>
                    <a:cubicBezTo>
                      <a:pt x="1691103" y="92271"/>
                      <a:pt x="1686330" y="97044"/>
                      <a:pt x="1681558" y="97044"/>
                    </a:cubicBezTo>
                    <a:cubicBezTo>
                      <a:pt x="1676785" y="97044"/>
                      <a:pt x="1672013" y="92271"/>
                      <a:pt x="1672013" y="87498"/>
                    </a:cubicBezTo>
                    <a:lnTo>
                      <a:pt x="1672013" y="0"/>
                    </a:lnTo>
                    <a:lnTo>
                      <a:pt x="1608378" y="0"/>
                    </a:lnTo>
                    <a:lnTo>
                      <a:pt x="1608378" y="87498"/>
                    </a:lnTo>
                    <a:cubicBezTo>
                      <a:pt x="1608378" y="92271"/>
                      <a:pt x="1603605" y="97044"/>
                      <a:pt x="1598832" y="97044"/>
                    </a:cubicBezTo>
                    <a:cubicBezTo>
                      <a:pt x="1594060" y="97044"/>
                      <a:pt x="1589287" y="92271"/>
                      <a:pt x="1589287" y="87498"/>
                    </a:cubicBezTo>
                    <a:lnTo>
                      <a:pt x="1589287" y="0"/>
                    </a:lnTo>
                    <a:lnTo>
                      <a:pt x="1527243" y="0"/>
                    </a:lnTo>
                    <a:lnTo>
                      <a:pt x="1527243" y="87498"/>
                    </a:lnTo>
                    <a:cubicBezTo>
                      <a:pt x="1527243" y="92271"/>
                      <a:pt x="1522470" y="97044"/>
                      <a:pt x="1517697" y="97044"/>
                    </a:cubicBezTo>
                    <a:cubicBezTo>
                      <a:pt x="1512925" y="97044"/>
                      <a:pt x="1508152" y="92271"/>
                      <a:pt x="1508152" y="87498"/>
                    </a:cubicBezTo>
                    <a:lnTo>
                      <a:pt x="1508152" y="0"/>
                    </a:lnTo>
                    <a:lnTo>
                      <a:pt x="1452471" y="0"/>
                    </a:lnTo>
                    <a:lnTo>
                      <a:pt x="1452471" y="87498"/>
                    </a:lnTo>
                    <a:cubicBezTo>
                      <a:pt x="1452471" y="92271"/>
                      <a:pt x="1447699" y="97044"/>
                      <a:pt x="1442926" y="97044"/>
                    </a:cubicBezTo>
                    <a:cubicBezTo>
                      <a:pt x="1438153" y="97044"/>
                      <a:pt x="1433381" y="92271"/>
                      <a:pt x="1433381" y="87498"/>
                    </a:cubicBezTo>
                    <a:lnTo>
                      <a:pt x="1433381" y="0"/>
                    </a:lnTo>
                    <a:lnTo>
                      <a:pt x="1380882" y="0"/>
                    </a:lnTo>
                    <a:lnTo>
                      <a:pt x="1380882" y="87498"/>
                    </a:lnTo>
                    <a:cubicBezTo>
                      <a:pt x="1380882" y="92271"/>
                      <a:pt x="1376109" y="97044"/>
                      <a:pt x="1371337" y="97044"/>
                    </a:cubicBezTo>
                    <a:cubicBezTo>
                      <a:pt x="1366564" y="97044"/>
                      <a:pt x="1361791" y="92271"/>
                      <a:pt x="1361791" y="87498"/>
                    </a:cubicBezTo>
                    <a:lnTo>
                      <a:pt x="1361791" y="0"/>
                    </a:lnTo>
                    <a:lnTo>
                      <a:pt x="1298156" y="0"/>
                    </a:lnTo>
                    <a:lnTo>
                      <a:pt x="1298156" y="130452"/>
                    </a:lnTo>
                    <a:cubicBezTo>
                      <a:pt x="1298156" y="141588"/>
                      <a:pt x="1288611" y="151133"/>
                      <a:pt x="1277475" y="151133"/>
                    </a:cubicBezTo>
                    <a:cubicBezTo>
                      <a:pt x="1266339" y="151133"/>
                      <a:pt x="1256793" y="141588"/>
                      <a:pt x="1256793" y="130452"/>
                    </a:cubicBezTo>
                    <a:lnTo>
                      <a:pt x="1256793" y="0"/>
                    </a:lnTo>
                    <a:lnTo>
                      <a:pt x="1197931" y="0"/>
                    </a:lnTo>
                    <a:lnTo>
                      <a:pt x="1197931" y="87498"/>
                    </a:lnTo>
                    <a:cubicBezTo>
                      <a:pt x="1197931" y="92271"/>
                      <a:pt x="1193158" y="97044"/>
                      <a:pt x="1188386" y="97044"/>
                    </a:cubicBezTo>
                    <a:cubicBezTo>
                      <a:pt x="1183613" y="97044"/>
                      <a:pt x="1178841" y="92271"/>
                      <a:pt x="1178841" y="87498"/>
                    </a:cubicBezTo>
                    <a:lnTo>
                      <a:pt x="1178841" y="0"/>
                    </a:lnTo>
                    <a:lnTo>
                      <a:pt x="1115205" y="0"/>
                    </a:lnTo>
                    <a:lnTo>
                      <a:pt x="1115205" y="87498"/>
                    </a:lnTo>
                    <a:cubicBezTo>
                      <a:pt x="1115205" y="92271"/>
                      <a:pt x="1110433" y="97044"/>
                      <a:pt x="1105660" y="97044"/>
                    </a:cubicBezTo>
                    <a:cubicBezTo>
                      <a:pt x="1100888" y="97044"/>
                      <a:pt x="1096115" y="92271"/>
                      <a:pt x="1096115" y="87498"/>
                    </a:cubicBezTo>
                    <a:lnTo>
                      <a:pt x="1096115" y="0"/>
                    </a:lnTo>
                    <a:lnTo>
                      <a:pt x="1034071" y="0"/>
                    </a:lnTo>
                    <a:lnTo>
                      <a:pt x="1034071" y="87498"/>
                    </a:lnTo>
                    <a:cubicBezTo>
                      <a:pt x="1034071" y="92271"/>
                      <a:pt x="1029298" y="97044"/>
                      <a:pt x="1024525" y="97044"/>
                    </a:cubicBezTo>
                    <a:cubicBezTo>
                      <a:pt x="1019753" y="97044"/>
                      <a:pt x="1014980" y="92271"/>
                      <a:pt x="1014980" y="87498"/>
                    </a:cubicBezTo>
                    <a:lnTo>
                      <a:pt x="1014980" y="0"/>
                    </a:lnTo>
                    <a:lnTo>
                      <a:pt x="954527" y="0"/>
                    </a:lnTo>
                    <a:lnTo>
                      <a:pt x="954527" y="87498"/>
                    </a:lnTo>
                    <a:cubicBezTo>
                      <a:pt x="954527" y="92271"/>
                      <a:pt x="949754" y="97044"/>
                      <a:pt x="944981" y="97044"/>
                    </a:cubicBezTo>
                    <a:cubicBezTo>
                      <a:pt x="940209" y="97044"/>
                      <a:pt x="935436" y="92271"/>
                      <a:pt x="935436" y="87498"/>
                    </a:cubicBezTo>
                    <a:lnTo>
                      <a:pt x="935436" y="0"/>
                    </a:lnTo>
                    <a:lnTo>
                      <a:pt x="882937" y="0"/>
                    </a:lnTo>
                    <a:lnTo>
                      <a:pt x="882937" y="87498"/>
                    </a:lnTo>
                    <a:cubicBezTo>
                      <a:pt x="882937" y="92271"/>
                      <a:pt x="878164" y="97044"/>
                      <a:pt x="873392" y="97044"/>
                    </a:cubicBezTo>
                    <a:cubicBezTo>
                      <a:pt x="868619" y="97044"/>
                      <a:pt x="863847" y="92271"/>
                      <a:pt x="863847" y="87498"/>
                    </a:cubicBezTo>
                    <a:lnTo>
                      <a:pt x="863847" y="0"/>
                    </a:lnTo>
                    <a:lnTo>
                      <a:pt x="800212" y="0"/>
                    </a:lnTo>
                    <a:lnTo>
                      <a:pt x="800212" y="130452"/>
                    </a:lnTo>
                    <a:cubicBezTo>
                      <a:pt x="800212" y="141588"/>
                      <a:pt x="790666" y="151133"/>
                      <a:pt x="779530" y="151133"/>
                    </a:cubicBezTo>
                    <a:cubicBezTo>
                      <a:pt x="768394" y="151133"/>
                      <a:pt x="758849" y="141588"/>
                      <a:pt x="758849" y="130452"/>
                    </a:cubicBezTo>
                    <a:lnTo>
                      <a:pt x="758849" y="0"/>
                    </a:lnTo>
                    <a:lnTo>
                      <a:pt x="699986" y="0"/>
                    </a:lnTo>
                    <a:lnTo>
                      <a:pt x="699986" y="87498"/>
                    </a:lnTo>
                    <a:cubicBezTo>
                      <a:pt x="699986" y="92271"/>
                      <a:pt x="695214" y="97044"/>
                      <a:pt x="690441" y="97044"/>
                    </a:cubicBezTo>
                    <a:cubicBezTo>
                      <a:pt x="685668" y="97044"/>
                      <a:pt x="680896" y="92271"/>
                      <a:pt x="680896" y="87498"/>
                    </a:cubicBezTo>
                    <a:lnTo>
                      <a:pt x="680896" y="0"/>
                    </a:lnTo>
                    <a:lnTo>
                      <a:pt x="617261" y="0"/>
                    </a:lnTo>
                    <a:lnTo>
                      <a:pt x="617261" y="87498"/>
                    </a:lnTo>
                    <a:cubicBezTo>
                      <a:pt x="617261" y="92271"/>
                      <a:pt x="612488" y="97044"/>
                      <a:pt x="607715" y="97044"/>
                    </a:cubicBezTo>
                    <a:cubicBezTo>
                      <a:pt x="602943" y="97044"/>
                      <a:pt x="598170" y="92271"/>
                      <a:pt x="598170" y="87498"/>
                    </a:cubicBezTo>
                    <a:lnTo>
                      <a:pt x="598170" y="0"/>
                    </a:lnTo>
                    <a:lnTo>
                      <a:pt x="536126" y="0"/>
                    </a:lnTo>
                    <a:lnTo>
                      <a:pt x="536126" y="87498"/>
                    </a:lnTo>
                    <a:cubicBezTo>
                      <a:pt x="536126" y="92271"/>
                      <a:pt x="531353" y="97044"/>
                      <a:pt x="526581" y="97044"/>
                    </a:cubicBezTo>
                    <a:cubicBezTo>
                      <a:pt x="521808" y="97044"/>
                      <a:pt x="517035" y="92271"/>
                      <a:pt x="517035" y="87498"/>
                    </a:cubicBezTo>
                    <a:lnTo>
                      <a:pt x="517035" y="0"/>
                    </a:lnTo>
                    <a:lnTo>
                      <a:pt x="461355" y="0"/>
                    </a:lnTo>
                    <a:lnTo>
                      <a:pt x="461355" y="87498"/>
                    </a:lnTo>
                    <a:cubicBezTo>
                      <a:pt x="461355" y="92271"/>
                      <a:pt x="456582" y="97044"/>
                      <a:pt x="451809" y="97044"/>
                    </a:cubicBezTo>
                    <a:cubicBezTo>
                      <a:pt x="447037" y="97044"/>
                      <a:pt x="442264" y="92271"/>
                      <a:pt x="442264" y="87498"/>
                    </a:cubicBezTo>
                    <a:lnTo>
                      <a:pt x="442264" y="0"/>
                    </a:lnTo>
                    <a:lnTo>
                      <a:pt x="389765" y="0"/>
                    </a:lnTo>
                    <a:lnTo>
                      <a:pt x="389765" y="87498"/>
                    </a:lnTo>
                    <a:cubicBezTo>
                      <a:pt x="389765" y="92271"/>
                      <a:pt x="384992" y="97044"/>
                      <a:pt x="380220" y="97044"/>
                    </a:cubicBezTo>
                    <a:cubicBezTo>
                      <a:pt x="375447" y="97044"/>
                      <a:pt x="370675" y="92271"/>
                      <a:pt x="370675" y="87498"/>
                    </a:cubicBezTo>
                    <a:lnTo>
                      <a:pt x="370675" y="0"/>
                    </a:lnTo>
                    <a:lnTo>
                      <a:pt x="307039" y="0"/>
                    </a:lnTo>
                    <a:lnTo>
                      <a:pt x="307039" y="130452"/>
                    </a:lnTo>
                    <a:cubicBezTo>
                      <a:pt x="307039" y="141588"/>
                      <a:pt x="297494" y="151133"/>
                      <a:pt x="286358" y="151133"/>
                    </a:cubicBezTo>
                    <a:cubicBezTo>
                      <a:pt x="275222" y="151133"/>
                      <a:pt x="265677" y="141588"/>
                      <a:pt x="265677" y="130452"/>
                    </a:cubicBezTo>
                    <a:lnTo>
                      <a:pt x="265677" y="0"/>
                    </a:lnTo>
                    <a:lnTo>
                      <a:pt x="206814" y="0"/>
                    </a:lnTo>
                    <a:lnTo>
                      <a:pt x="206814" y="87498"/>
                    </a:lnTo>
                    <a:cubicBezTo>
                      <a:pt x="206814" y="92271"/>
                      <a:pt x="202041" y="97044"/>
                      <a:pt x="197269" y="97044"/>
                    </a:cubicBezTo>
                    <a:cubicBezTo>
                      <a:pt x="192496" y="97044"/>
                      <a:pt x="187724" y="92271"/>
                      <a:pt x="187724" y="87498"/>
                    </a:cubicBezTo>
                    <a:lnTo>
                      <a:pt x="187724" y="0"/>
                    </a:lnTo>
                    <a:lnTo>
                      <a:pt x="124089" y="0"/>
                    </a:lnTo>
                    <a:lnTo>
                      <a:pt x="124089" y="87498"/>
                    </a:lnTo>
                    <a:cubicBezTo>
                      <a:pt x="124089" y="92271"/>
                      <a:pt x="119316" y="97044"/>
                      <a:pt x="114543" y="97044"/>
                    </a:cubicBezTo>
                    <a:cubicBezTo>
                      <a:pt x="109770" y="97044"/>
                      <a:pt x="104998" y="92271"/>
                      <a:pt x="104998" y="87498"/>
                    </a:cubicBezTo>
                    <a:lnTo>
                      <a:pt x="104998" y="0"/>
                    </a:lnTo>
                    <a:lnTo>
                      <a:pt x="42954" y="0"/>
                    </a:lnTo>
                    <a:lnTo>
                      <a:pt x="42954" y="87498"/>
                    </a:lnTo>
                    <a:cubicBezTo>
                      <a:pt x="42954" y="92271"/>
                      <a:pt x="38181" y="97044"/>
                      <a:pt x="33409" y="97044"/>
                    </a:cubicBezTo>
                    <a:cubicBezTo>
                      <a:pt x="28636" y="97044"/>
                      <a:pt x="23863" y="92271"/>
                      <a:pt x="23863" y="87498"/>
                    </a:cubicBezTo>
                    <a:lnTo>
                      <a:pt x="23863" y="0"/>
                    </a:lnTo>
                    <a:lnTo>
                      <a:pt x="0" y="0"/>
                    </a:lnTo>
                    <a:lnTo>
                      <a:pt x="0" y="518626"/>
                    </a:lnTo>
                    <a:cubicBezTo>
                      <a:pt x="1164523" y="623624"/>
                      <a:pt x="2375180" y="645896"/>
                      <a:pt x="3523794" y="41681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id="{132702E5-405F-464F-B53C-651556DC2277}"/>
                  </a:ext>
                </a:extLst>
              </p:cNvPr>
              <p:cNvSpPr/>
              <p:nvPr/>
            </p:nvSpPr>
            <p:spPr>
              <a:xfrm>
                <a:off x="9886210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id="{7E284598-79CA-4206-8A15-B8DE099C3648}"/>
                  </a:ext>
                </a:extLst>
              </p:cNvPr>
              <p:cNvSpPr/>
              <p:nvPr/>
            </p:nvSpPr>
            <p:spPr>
              <a:xfrm>
                <a:off x="9391447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0" name="Freeform: Shape 3759">
                <a:extLst>
                  <a:ext uri="{FF2B5EF4-FFF2-40B4-BE49-F238E27FC236}">
                    <a16:creationId xmlns:a16="http://schemas.microsoft.com/office/drawing/2014/main" id="{E7AC2C10-51A8-4F89-B4EE-147C92B466FA}"/>
                  </a:ext>
                </a:extLst>
              </p:cNvPr>
              <p:cNvSpPr/>
              <p:nvPr/>
            </p:nvSpPr>
            <p:spPr>
              <a:xfrm>
                <a:off x="8896684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1" name="Freeform: Shape 3760">
                <a:extLst>
                  <a:ext uri="{FF2B5EF4-FFF2-40B4-BE49-F238E27FC236}">
                    <a16:creationId xmlns:a16="http://schemas.microsoft.com/office/drawing/2014/main" id="{21466143-9EB4-4526-9155-026D4E1C88EB}"/>
                  </a:ext>
                </a:extLst>
              </p:cNvPr>
              <p:cNvSpPr/>
              <p:nvPr/>
            </p:nvSpPr>
            <p:spPr>
              <a:xfrm>
                <a:off x="8401921" y="4268719"/>
                <a:ext cx="42953" cy="152724"/>
              </a:xfrm>
              <a:custGeom>
                <a:avLst/>
                <a:gdLst>
                  <a:gd name="connsiteX0" fmla="*/ 22273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3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3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3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2" name="Freeform: Shape 3761">
                <a:extLst>
                  <a:ext uri="{FF2B5EF4-FFF2-40B4-BE49-F238E27FC236}">
                    <a16:creationId xmlns:a16="http://schemas.microsoft.com/office/drawing/2014/main" id="{9389C288-1B04-449D-A29B-6063D8E5B4C0}"/>
                  </a:ext>
                </a:extLst>
              </p:cNvPr>
              <p:cNvSpPr/>
              <p:nvPr/>
            </p:nvSpPr>
            <p:spPr>
              <a:xfrm>
                <a:off x="7907158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3" name="Freeform: Shape 3762">
                <a:extLst>
                  <a:ext uri="{FF2B5EF4-FFF2-40B4-BE49-F238E27FC236}">
                    <a16:creationId xmlns:a16="http://schemas.microsoft.com/office/drawing/2014/main" id="{432A9032-6FE0-4027-B415-DB0E2EF3740A}"/>
                  </a:ext>
                </a:extLst>
              </p:cNvPr>
              <p:cNvSpPr/>
              <p:nvPr/>
            </p:nvSpPr>
            <p:spPr>
              <a:xfrm>
                <a:off x="7412395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4" name="Freeform: Shape 3763">
                <a:extLst>
                  <a:ext uri="{FF2B5EF4-FFF2-40B4-BE49-F238E27FC236}">
                    <a16:creationId xmlns:a16="http://schemas.microsoft.com/office/drawing/2014/main" id="{3CCB984F-CC8F-48B0-93AC-1A5601A6E3F3}"/>
                  </a:ext>
                </a:extLst>
              </p:cNvPr>
              <p:cNvSpPr/>
              <p:nvPr/>
            </p:nvSpPr>
            <p:spPr>
              <a:xfrm>
                <a:off x="6917632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5" name="Freeform: Shape 3764">
                <a:extLst>
                  <a:ext uri="{FF2B5EF4-FFF2-40B4-BE49-F238E27FC236}">
                    <a16:creationId xmlns:a16="http://schemas.microsoft.com/office/drawing/2014/main" id="{535D3123-C270-4592-ABFE-3319CD8CD92C}"/>
                  </a:ext>
                </a:extLst>
              </p:cNvPr>
              <p:cNvSpPr/>
              <p:nvPr/>
            </p:nvSpPr>
            <p:spPr>
              <a:xfrm>
                <a:off x="980984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6" name="Freeform: Shape 3765">
                <a:extLst>
                  <a:ext uri="{FF2B5EF4-FFF2-40B4-BE49-F238E27FC236}">
                    <a16:creationId xmlns:a16="http://schemas.microsoft.com/office/drawing/2014/main" id="{12B08549-91DF-4000-BAD2-455A46523873}"/>
                  </a:ext>
                </a:extLst>
              </p:cNvPr>
              <p:cNvSpPr/>
              <p:nvPr/>
            </p:nvSpPr>
            <p:spPr>
              <a:xfrm>
                <a:off x="931508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7" name="Freeform: Shape 3766">
                <a:extLst>
                  <a:ext uri="{FF2B5EF4-FFF2-40B4-BE49-F238E27FC236}">
                    <a16:creationId xmlns:a16="http://schemas.microsoft.com/office/drawing/2014/main" id="{40156BFC-A88E-422B-A459-857AF8433E00}"/>
                  </a:ext>
                </a:extLst>
              </p:cNvPr>
              <p:cNvSpPr/>
              <p:nvPr/>
            </p:nvSpPr>
            <p:spPr>
              <a:xfrm>
                <a:off x="88203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8" name="Freeform: Shape 3767">
                <a:extLst>
                  <a:ext uri="{FF2B5EF4-FFF2-40B4-BE49-F238E27FC236}">
                    <a16:creationId xmlns:a16="http://schemas.microsoft.com/office/drawing/2014/main" id="{9BECD947-693E-4390-8C56-E5BB2B08278A}"/>
                  </a:ext>
                </a:extLst>
              </p:cNvPr>
              <p:cNvSpPr/>
              <p:nvPr/>
            </p:nvSpPr>
            <p:spPr>
              <a:xfrm>
                <a:off x="83255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9" name="Freeform: Shape 3768">
                <a:extLst>
                  <a:ext uri="{FF2B5EF4-FFF2-40B4-BE49-F238E27FC236}">
                    <a16:creationId xmlns:a16="http://schemas.microsoft.com/office/drawing/2014/main" id="{A825E9AF-827C-47D7-A708-14BD31695ACD}"/>
                  </a:ext>
                </a:extLst>
              </p:cNvPr>
              <p:cNvSpPr/>
              <p:nvPr/>
            </p:nvSpPr>
            <p:spPr>
              <a:xfrm>
                <a:off x="78307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0" name="Freeform: Shape 3769">
                <a:extLst>
                  <a:ext uri="{FF2B5EF4-FFF2-40B4-BE49-F238E27FC236}">
                    <a16:creationId xmlns:a16="http://schemas.microsoft.com/office/drawing/2014/main" id="{01A9FAEC-F602-4F34-B41D-8BF52183D7C4}"/>
                  </a:ext>
                </a:extLst>
              </p:cNvPr>
              <p:cNvSpPr/>
              <p:nvPr/>
            </p:nvSpPr>
            <p:spPr>
              <a:xfrm>
                <a:off x="73360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1" name="Freeform: Shape 3770">
                <a:extLst>
                  <a:ext uri="{FF2B5EF4-FFF2-40B4-BE49-F238E27FC236}">
                    <a16:creationId xmlns:a16="http://schemas.microsoft.com/office/drawing/2014/main" id="{BB76CEB2-EBE4-4822-BD77-195418A97CCB}"/>
                  </a:ext>
                </a:extLst>
              </p:cNvPr>
              <p:cNvSpPr/>
              <p:nvPr/>
            </p:nvSpPr>
            <p:spPr>
              <a:xfrm>
                <a:off x="684127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2" name="Freeform: Shape 3771">
                <a:extLst>
                  <a:ext uri="{FF2B5EF4-FFF2-40B4-BE49-F238E27FC236}">
                    <a16:creationId xmlns:a16="http://schemas.microsoft.com/office/drawing/2014/main" id="{B7414966-BFF9-441B-9B3F-10B5282268B1}"/>
                  </a:ext>
                </a:extLst>
              </p:cNvPr>
              <p:cNvSpPr/>
              <p:nvPr/>
            </p:nvSpPr>
            <p:spPr>
              <a:xfrm>
                <a:off x="97271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3" name="Freeform: Shape 3772">
                <a:extLst>
                  <a:ext uri="{FF2B5EF4-FFF2-40B4-BE49-F238E27FC236}">
                    <a16:creationId xmlns:a16="http://schemas.microsoft.com/office/drawing/2014/main" id="{7AF1E632-4689-4C16-9C61-B1C7CF1CAFB2}"/>
                  </a:ext>
                </a:extLst>
              </p:cNvPr>
              <p:cNvSpPr/>
              <p:nvPr/>
            </p:nvSpPr>
            <p:spPr>
              <a:xfrm>
                <a:off x="92323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4" name="Freeform: Shape 3773">
                <a:extLst>
                  <a:ext uri="{FF2B5EF4-FFF2-40B4-BE49-F238E27FC236}">
                    <a16:creationId xmlns:a16="http://schemas.microsoft.com/office/drawing/2014/main" id="{3E51886B-0877-4D76-A164-30986473817D}"/>
                  </a:ext>
                </a:extLst>
              </p:cNvPr>
              <p:cNvSpPr/>
              <p:nvPr/>
            </p:nvSpPr>
            <p:spPr>
              <a:xfrm>
                <a:off x="87375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5" name="Freeform: Shape 3774">
                <a:extLst>
                  <a:ext uri="{FF2B5EF4-FFF2-40B4-BE49-F238E27FC236}">
                    <a16:creationId xmlns:a16="http://schemas.microsoft.com/office/drawing/2014/main" id="{922AE01B-DF14-4613-A1D6-F07EB4DD6889}"/>
                  </a:ext>
                </a:extLst>
              </p:cNvPr>
              <p:cNvSpPr/>
              <p:nvPr/>
            </p:nvSpPr>
            <p:spPr>
              <a:xfrm>
                <a:off x="82428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6" name="Freeform: Shape 3775">
                <a:extLst>
                  <a:ext uri="{FF2B5EF4-FFF2-40B4-BE49-F238E27FC236}">
                    <a16:creationId xmlns:a16="http://schemas.microsoft.com/office/drawing/2014/main" id="{9FB8E417-AD1D-4115-BB3D-A82E88BCF1AC}"/>
                  </a:ext>
                </a:extLst>
              </p:cNvPr>
              <p:cNvSpPr/>
              <p:nvPr/>
            </p:nvSpPr>
            <p:spPr>
              <a:xfrm>
                <a:off x="77480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7" name="Freeform: Shape 3776">
                <a:extLst>
                  <a:ext uri="{FF2B5EF4-FFF2-40B4-BE49-F238E27FC236}">
                    <a16:creationId xmlns:a16="http://schemas.microsoft.com/office/drawing/2014/main" id="{7E568EC9-A698-4C26-B7DE-7E3B82FBBDFE}"/>
                  </a:ext>
                </a:extLst>
              </p:cNvPr>
              <p:cNvSpPr/>
              <p:nvPr/>
            </p:nvSpPr>
            <p:spPr>
              <a:xfrm>
                <a:off x="72533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8" name="Freeform: Shape 3777">
                <a:extLst>
                  <a:ext uri="{FF2B5EF4-FFF2-40B4-BE49-F238E27FC236}">
                    <a16:creationId xmlns:a16="http://schemas.microsoft.com/office/drawing/2014/main" id="{C46254B8-C433-40D8-946D-2D7FDDC0252E}"/>
                  </a:ext>
                </a:extLst>
              </p:cNvPr>
              <p:cNvSpPr/>
              <p:nvPr/>
            </p:nvSpPr>
            <p:spPr>
              <a:xfrm>
                <a:off x="675854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9" name="Freeform: Shape 3778">
                <a:extLst>
                  <a:ext uri="{FF2B5EF4-FFF2-40B4-BE49-F238E27FC236}">
                    <a16:creationId xmlns:a16="http://schemas.microsoft.com/office/drawing/2014/main" id="{D6FBC097-0288-431D-ABF4-77754DA5E26E}"/>
                  </a:ext>
                </a:extLst>
              </p:cNvPr>
              <p:cNvSpPr/>
              <p:nvPr/>
            </p:nvSpPr>
            <p:spPr>
              <a:xfrm>
                <a:off x="9645988" y="4268719"/>
                <a:ext cx="17499" cy="97043"/>
              </a:xfrm>
              <a:custGeom>
                <a:avLst/>
                <a:gdLst>
                  <a:gd name="connsiteX0" fmla="*/ 7954 w 17499"/>
                  <a:gd name="connsiteY0" fmla="*/ 97044 h 97043"/>
                  <a:gd name="connsiteX1" fmla="*/ 17500 w 17499"/>
                  <a:gd name="connsiteY1" fmla="*/ 87498 h 97043"/>
                  <a:gd name="connsiteX2" fmla="*/ 17500 w 17499"/>
                  <a:gd name="connsiteY2" fmla="*/ 0 h 97043"/>
                  <a:gd name="connsiteX3" fmla="*/ 0 w 17499"/>
                  <a:gd name="connsiteY3" fmla="*/ 0 h 97043"/>
                  <a:gd name="connsiteX4" fmla="*/ 0 w 17499"/>
                  <a:gd name="connsiteY4" fmla="*/ 87498 h 97043"/>
                  <a:gd name="connsiteX5" fmla="*/ 7954 w 17499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99" h="97043">
                    <a:moveTo>
                      <a:pt x="7954" y="97044"/>
                    </a:moveTo>
                    <a:cubicBezTo>
                      <a:pt x="12727" y="97044"/>
                      <a:pt x="17500" y="92271"/>
                      <a:pt x="17500" y="87498"/>
                    </a:cubicBezTo>
                    <a:lnTo>
                      <a:pt x="1750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7954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0" name="Freeform: Shape 3779">
                <a:extLst>
                  <a:ext uri="{FF2B5EF4-FFF2-40B4-BE49-F238E27FC236}">
                    <a16:creationId xmlns:a16="http://schemas.microsoft.com/office/drawing/2014/main" id="{390A1BD7-5358-4361-8B2F-9B34B7781F71}"/>
                  </a:ext>
                </a:extLst>
              </p:cNvPr>
              <p:cNvSpPr/>
              <p:nvPr/>
            </p:nvSpPr>
            <p:spPr>
              <a:xfrm>
                <a:off x="91496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1" name="Freeform: Shape 3780">
                <a:extLst>
                  <a:ext uri="{FF2B5EF4-FFF2-40B4-BE49-F238E27FC236}">
                    <a16:creationId xmlns:a16="http://schemas.microsoft.com/office/drawing/2014/main" id="{E00EFC00-E565-4BFB-AD35-6AF1D367037D}"/>
                  </a:ext>
                </a:extLst>
              </p:cNvPr>
              <p:cNvSpPr/>
              <p:nvPr/>
            </p:nvSpPr>
            <p:spPr>
              <a:xfrm>
                <a:off x="86548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2" name="Freeform: Shape 3781">
                <a:extLst>
                  <a:ext uri="{FF2B5EF4-FFF2-40B4-BE49-F238E27FC236}">
                    <a16:creationId xmlns:a16="http://schemas.microsoft.com/office/drawing/2014/main" id="{1233F47E-EA34-4902-83F1-63E819A8C6B0}"/>
                  </a:ext>
                </a:extLst>
              </p:cNvPr>
              <p:cNvSpPr/>
              <p:nvPr/>
            </p:nvSpPr>
            <p:spPr>
              <a:xfrm>
                <a:off x="81601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3" name="Freeform: Shape 3782">
                <a:extLst>
                  <a:ext uri="{FF2B5EF4-FFF2-40B4-BE49-F238E27FC236}">
                    <a16:creationId xmlns:a16="http://schemas.microsoft.com/office/drawing/2014/main" id="{B0BD4413-0931-4F8D-BCC6-039A8257496B}"/>
                  </a:ext>
                </a:extLst>
              </p:cNvPr>
              <p:cNvSpPr/>
              <p:nvPr/>
            </p:nvSpPr>
            <p:spPr>
              <a:xfrm>
                <a:off x="766534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4" name="Freeform: Shape 3783">
                <a:extLst>
                  <a:ext uri="{FF2B5EF4-FFF2-40B4-BE49-F238E27FC236}">
                    <a16:creationId xmlns:a16="http://schemas.microsoft.com/office/drawing/2014/main" id="{160E23EE-A641-4C2C-B2E4-7390681138CB}"/>
                  </a:ext>
                </a:extLst>
              </p:cNvPr>
              <p:cNvSpPr/>
              <p:nvPr/>
            </p:nvSpPr>
            <p:spPr>
              <a:xfrm>
                <a:off x="717058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5" name="Freeform: Shape 3784">
                <a:extLst>
                  <a:ext uri="{FF2B5EF4-FFF2-40B4-BE49-F238E27FC236}">
                    <a16:creationId xmlns:a16="http://schemas.microsoft.com/office/drawing/2014/main" id="{4E2E44F0-DC81-4A53-840C-3CCD1ED3EA68}"/>
                  </a:ext>
                </a:extLst>
              </p:cNvPr>
              <p:cNvSpPr/>
              <p:nvPr/>
            </p:nvSpPr>
            <p:spPr>
              <a:xfrm>
                <a:off x="667581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6" name="Freeform: Shape 3785">
                <a:extLst>
                  <a:ext uri="{FF2B5EF4-FFF2-40B4-BE49-F238E27FC236}">
                    <a16:creationId xmlns:a16="http://schemas.microsoft.com/office/drawing/2014/main" id="{A82A7F2A-5BF5-405C-B568-49A8110AAC46}"/>
                  </a:ext>
                </a:extLst>
              </p:cNvPr>
              <p:cNvSpPr/>
              <p:nvPr/>
            </p:nvSpPr>
            <p:spPr>
              <a:xfrm>
                <a:off x="956962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7" name="Freeform: Shape 3786">
                <a:extLst>
                  <a:ext uri="{FF2B5EF4-FFF2-40B4-BE49-F238E27FC236}">
                    <a16:creationId xmlns:a16="http://schemas.microsoft.com/office/drawing/2014/main" id="{C2465003-0E8B-4870-A266-DBEE14E7A88D}"/>
                  </a:ext>
                </a:extLst>
              </p:cNvPr>
              <p:cNvSpPr/>
              <p:nvPr/>
            </p:nvSpPr>
            <p:spPr>
              <a:xfrm>
                <a:off x="907486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8" name="Freeform: Shape 3787">
                <a:extLst>
                  <a:ext uri="{FF2B5EF4-FFF2-40B4-BE49-F238E27FC236}">
                    <a16:creationId xmlns:a16="http://schemas.microsoft.com/office/drawing/2014/main" id="{0614FE40-6D73-4630-BE8C-BA57451F7E8C}"/>
                  </a:ext>
                </a:extLst>
              </p:cNvPr>
              <p:cNvSpPr/>
              <p:nvPr/>
            </p:nvSpPr>
            <p:spPr>
              <a:xfrm>
                <a:off x="858009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9" name="Freeform: Shape 3788">
                <a:extLst>
                  <a:ext uri="{FF2B5EF4-FFF2-40B4-BE49-F238E27FC236}">
                    <a16:creationId xmlns:a16="http://schemas.microsoft.com/office/drawing/2014/main" id="{06DFF2AF-69A3-4A20-A00A-5D3647C0D071}"/>
                  </a:ext>
                </a:extLst>
              </p:cNvPr>
              <p:cNvSpPr/>
              <p:nvPr/>
            </p:nvSpPr>
            <p:spPr>
              <a:xfrm>
                <a:off x="80853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0" name="Freeform: Shape 3789">
                <a:extLst>
                  <a:ext uri="{FF2B5EF4-FFF2-40B4-BE49-F238E27FC236}">
                    <a16:creationId xmlns:a16="http://schemas.microsoft.com/office/drawing/2014/main" id="{6E4633CB-F824-4ABA-8715-8DDDEAA30684}"/>
                  </a:ext>
                </a:extLst>
              </p:cNvPr>
              <p:cNvSpPr/>
              <p:nvPr/>
            </p:nvSpPr>
            <p:spPr>
              <a:xfrm>
                <a:off x="75905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1" name="Freeform: Shape 3790">
                <a:extLst>
                  <a:ext uri="{FF2B5EF4-FFF2-40B4-BE49-F238E27FC236}">
                    <a16:creationId xmlns:a16="http://schemas.microsoft.com/office/drawing/2014/main" id="{1CC7C3E6-F395-4833-B67A-B5D2EE9F942C}"/>
                  </a:ext>
                </a:extLst>
              </p:cNvPr>
              <p:cNvSpPr/>
              <p:nvPr/>
            </p:nvSpPr>
            <p:spPr>
              <a:xfrm>
                <a:off x="70958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2" name="Freeform: Shape 3791">
                <a:extLst>
                  <a:ext uri="{FF2B5EF4-FFF2-40B4-BE49-F238E27FC236}">
                    <a16:creationId xmlns:a16="http://schemas.microsoft.com/office/drawing/2014/main" id="{8A6B2638-E6A8-4E4B-8D41-E241CE36ED71}"/>
                  </a:ext>
                </a:extLst>
              </p:cNvPr>
              <p:cNvSpPr/>
              <p:nvPr/>
            </p:nvSpPr>
            <p:spPr>
              <a:xfrm>
                <a:off x="94980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3" name="Freeform: Shape 3792">
                <a:extLst>
                  <a:ext uri="{FF2B5EF4-FFF2-40B4-BE49-F238E27FC236}">
                    <a16:creationId xmlns:a16="http://schemas.microsoft.com/office/drawing/2014/main" id="{8946A642-8D60-462A-922D-B99D43BD3FE6}"/>
                  </a:ext>
                </a:extLst>
              </p:cNvPr>
              <p:cNvSpPr/>
              <p:nvPr/>
            </p:nvSpPr>
            <p:spPr>
              <a:xfrm>
                <a:off x="1012325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4" name="Freeform: Shape 3793">
                <a:extLst>
                  <a:ext uri="{FF2B5EF4-FFF2-40B4-BE49-F238E27FC236}">
                    <a16:creationId xmlns:a16="http://schemas.microsoft.com/office/drawing/2014/main" id="{B5389D2F-1E76-47A3-8C34-59B7CA46CBC7}"/>
                  </a:ext>
                </a:extLst>
              </p:cNvPr>
              <p:cNvSpPr/>
              <p:nvPr/>
            </p:nvSpPr>
            <p:spPr>
              <a:xfrm>
                <a:off x="1004847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5" name="Freeform: Shape 3794">
                <a:extLst>
                  <a:ext uri="{FF2B5EF4-FFF2-40B4-BE49-F238E27FC236}">
                    <a16:creationId xmlns:a16="http://schemas.microsoft.com/office/drawing/2014/main" id="{B7CCF927-00B7-4422-A24F-D2D8B457217C}"/>
                  </a:ext>
                </a:extLst>
              </p:cNvPr>
              <p:cNvSpPr/>
              <p:nvPr/>
            </p:nvSpPr>
            <p:spPr>
              <a:xfrm>
                <a:off x="997689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6" name="Freeform: Shape 3795">
                <a:extLst>
                  <a:ext uri="{FF2B5EF4-FFF2-40B4-BE49-F238E27FC236}">
                    <a16:creationId xmlns:a16="http://schemas.microsoft.com/office/drawing/2014/main" id="{95C61FB5-A36C-4F35-A21F-AC41F0247E67}"/>
                  </a:ext>
                </a:extLst>
              </p:cNvPr>
              <p:cNvSpPr/>
              <p:nvPr/>
            </p:nvSpPr>
            <p:spPr>
              <a:xfrm>
                <a:off x="90032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7" name="Freeform: Shape 3796">
                <a:extLst>
                  <a:ext uri="{FF2B5EF4-FFF2-40B4-BE49-F238E27FC236}">
                    <a16:creationId xmlns:a16="http://schemas.microsoft.com/office/drawing/2014/main" id="{1B8BA8D5-C8CA-475D-A940-28CA1603B5BC}"/>
                  </a:ext>
                </a:extLst>
              </p:cNvPr>
              <p:cNvSpPr/>
              <p:nvPr/>
            </p:nvSpPr>
            <p:spPr>
              <a:xfrm>
                <a:off x="85085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8" name="Freeform: Shape 3797">
                <a:extLst>
                  <a:ext uri="{FF2B5EF4-FFF2-40B4-BE49-F238E27FC236}">
                    <a16:creationId xmlns:a16="http://schemas.microsoft.com/office/drawing/2014/main" id="{0916378F-F215-424B-91B6-AE6DC098F649}"/>
                  </a:ext>
                </a:extLst>
              </p:cNvPr>
              <p:cNvSpPr/>
              <p:nvPr/>
            </p:nvSpPr>
            <p:spPr>
              <a:xfrm>
                <a:off x="8013747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9" name="Freeform: Shape 3798">
                <a:extLst>
                  <a:ext uri="{FF2B5EF4-FFF2-40B4-BE49-F238E27FC236}">
                    <a16:creationId xmlns:a16="http://schemas.microsoft.com/office/drawing/2014/main" id="{99BF1A59-B959-48A6-9BA4-C98DBD7BB90F}"/>
                  </a:ext>
                </a:extLst>
              </p:cNvPr>
              <p:cNvSpPr/>
              <p:nvPr/>
            </p:nvSpPr>
            <p:spPr>
              <a:xfrm>
                <a:off x="751898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0" name="Freeform: Shape 3799">
                <a:extLst>
                  <a:ext uri="{FF2B5EF4-FFF2-40B4-BE49-F238E27FC236}">
                    <a16:creationId xmlns:a16="http://schemas.microsoft.com/office/drawing/2014/main" id="{2B23D5A4-7AAA-491D-9C85-5564AA9616F2}"/>
                  </a:ext>
                </a:extLst>
              </p:cNvPr>
              <p:cNvSpPr/>
              <p:nvPr/>
            </p:nvSpPr>
            <p:spPr>
              <a:xfrm>
                <a:off x="702422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1" name="Graphic 378">
              <a:extLst>
                <a:ext uri="{FF2B5EF4-FFF2-40B4-BE49-F238E27FC236}">
                  <a16:creationId xmlns:a16="http://schemas.microsoft.com/office/drawing/2014/main" id="{B96F9910-F276-4EB2-BD19-5F40B81421AB}"/>
                </a:ext>
              </a:extLst>
            </p:cNvPr>
            <p:cNvGrpSpPr/>
            <p:nvPr/>
          </p:nvGrpSpPr>
          <p:grpSpPr>
            <a:xfrm>
              <a:off x="7937353" y="4574108"/>
              <a:ext cx="959331" cy="321483"/>
              <a:chOff x="7937353" y="4574108"/>
              <a:chExt cx="959331" cy="321483"/>
            </a:xfrm>
          </p:grpSpPr>
          <p:sp>
            <p:nvSpPr>
              <p:cNvPr id="3802" name="Freeform: Shape 3801">
                <a:extLst>
                  <a:ext uri="{FF2B5EF4-FFF2-40B4-BE49-F238E27FC236}">
                    <a16:creationId xmlns:a16="http://schemas.microsoft.com/office/drawing/2014/main" id="{D42743FE-0E45-48D3-A2BD-DE9D4C5889DF}"/>
                  </a:ext>
                </a:extLst>
              </p:cNvPr>
              <p:cNvSpPr/>
              <p:nvPr/>
            </p:nvSpPr>
            <p:spPr>
              <a:xfrm>
                <a:off x="7937353" y="4752283"/>
                <a:ext cx="257754" cy="128987"/>
              </a:xfrm>
              <a:custGeom>
                <a:avLst/>
                <a:gdLst>
                  <a:gd name="connsiteX0" fmla="*/ 257754 w 257754"/>
                  <a:gd name="connsiteY0" fmla="*/ 66880 h 128987"/>
                  <a:gd name="connsiteX1" fmla="*/ 127303 w 257754"/>
                  <a:gd name="connsiteY1" fmla="*/ 128924 h 128987"/>
                  <a:gd name="connsiteX2" fmla="*/ 32 w 257754"/>
                  <a:gd name="connsiteY2" fmla="*/ 62107 h 128987"/>
                  <a:gd name="connsiteX3" fmla="*/ 130484 w 257754"/>
                  <a:gd name="connsiteY3" fmla="*/ 63 h 128987"/>
                  <a:gd name="connsiteX4" fmla="*/ 257754 w 257754"/>
                  <a:gd name="connsiteY4" fmla="*/ 66880 h 1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87">
                    <a:moveTo>
                      <a:pt x="257754" y="66880"/>
                    </a:moveTo>
                    <a:cubicBezTo>
                      <a:pt x="257754" y="101879"/>
                      <a:pt x="198892" y="130515"/>
                      <a:pt x="127303" y="128924"/>
                    </a:cubicBezTo>
                    <a:cubicBezTo>
                      <a:pt x="55713" y="127333"/>
                      <a:pt x="-1559" y="97107"/>
                      <a:pt x="32" y="62107"/>
                    </a:cubicBezTo>
                    <a:cubicBezTo>
                      <a:pt x="32" y="27108"/>
                      <a:pt x="58895" y="-1528"/>
                      <a:pt x="130484" y="63"/>
                    </a:cubicBezTo>
                    <a:cubicBezTo>
                      <a:pt x="202074" y="1654"/>
                      <a:pt x="257754" y="31881"/>
                      <a:pt x="257754" y="66880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3" name="Freeform: Shape 3802">
                <a:extLst>
                  <a:ext uri="{FF2B5EF4-FFF2-40B4-BE49-F238E27FC236}">
                    <a16:creationId xmlns:a16="http://schemas.microsoft.com/office/drawing/2014/main" id="{20498375-8684-46BF-AAC3-74D4781F6D53}"/>
                  </a:ext>
                </a:extLst>
              </p:cNvPr>
              <p:cNvSpPr/>
              <p:nvPr/>
            </p:nvSpPr>
            <p:spPr>
              <a:xfrm>
                <a:off x="8638930" y="4766664"/>
                <a:ext cx="257754" cy="128927"/>
              </a:xfrm>
              <a:custGeom>
                <a:avLst/>
                <a:gdLst>
                  <a:gd name="connsiteX0" fmla="*/ 32 w 257754"/>
                  <a:gd name="connsiteY0" fmla="*/ 62045 h 128927"/>
                  <a:gd name="connsiteX1" fmla="*/ 127303 w 257754"/>
                  <a:gd name="connsiteY1" fmla="*/ 128861 h 128927"/>
                  <a:gd name="connsiteX2" fmla="*/ 257754 w 257754"/>
                  <a:gd name="connsiteY2" fmla="*/ 66817 h 128927"/>
                  <a:gd name="connsiteX3" fmla="*/ 130484 w 257754"/>
                  <a:gd name="connsiteY3" fmla="*/ 0 h 128927"/>
                  <a:gd name="connsiteX4" fmla="*/ 32 w 257754"/>
                  <a:gd name="connsiteY4" fmla="*/ 62045 h 12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27">
                    <a:moveTo>
                      <a:pt x="32" y="62045"/>
                    </a:moveTo>
                    <a:cubicBezTo>
                      <a:pt x="-1559" y="97044"/>
                      <a:pt x="55713" y="127270"/>
                      <a:pt x="127303" y="128861"/>
                    </a:cubicBezTo>
                    <a:cubicBezTo>
                      <a:pt x="198892" y="130452"/>
                      <a:pt x="256163" y="103407"/>
                      <a:pt x="257754" y="66817"/>
                    </a:cubicBezTo>
                    <a:cubicBezTo>
                      <a:pt x="257754" y="31818"/>
                      <a:pt x="202074" y="1591"/>
                      <a:pt x="130484" y="0"/>
                    </a:cubicBezTo>
                    <a:cubicBezTo>
                      <a:pt x="58895" y="0"/>
                      <a:pt x="32" y="27045"/>
                      <a:pt x="32" y="62045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4" name="Freeform: Shape 3803">
                <a:extLst>
                  <a:ext uri="{FF2B5EF4-FFF2-40B4-BE49-F238E27FC236}">
                    <a16:creationId xmlns:a16="http://schemas.microsoft.com/office/drawing/2014/main" id="{FAF68FB3-8AF3-4A0E-82AA-B96A05D1CCB6}"/>
                  </a:ext>
                </a:extLst>
              </p:cNvPr>
              <p:cNvSpPr/>
              <p:nvPr/>
            </p:nvSpPr>
            <p:spPr>
              <a:xfrm>
                <a:off x="8292150" y="4626667"/>
                <a:ext cx="259313" cy="149617"/>
              </a:xfrm>
              <a:custGeom>
                <a:avLst/>
                <a:gdLst>
                  <a:gd name="connsiteX0" fmla="*/ 127270 w 259313"/>
                  <a:gd name="connsiteY0" fmla="*/ 149542 h 149617"/>
                  <a:gd name="connsiteX1" fmla="*/ 15909 w 259313"/>
                  <a:gd name="connsiteY1" fmla="*/ 82726 h 149617"/>
                  <a:gd name="connsiteX2" fmla="*/ 0 w 259313"/>
                  <a:gd name="connsiteY2" fmla="*/ 17500 h 149617"/>
                  <a:gd name="connsiteX3" fmla="*/ 19091 w 259313"/>
                  <a:gd name="connsiteY3" fmla="*/ 0 h 149617"/>
                  <a:gd name="connsiteX4" fmla="*/ 36590 w 259313"/>
                  <a:gd name="connsiteY4" fmla="*/ 19091 h 149617"/>
                  <a:gd name="connsiteX5" fmla="*/ 47726 w 259313"/>
                  <a:gd name="connsiteY5" fmla="*/ 66817 h 149617"/>
                  <a:gd name="connsiteX6" fmla="*/ 127270 w 259313"/>
                  <a:gd name="connsiteY6" fmla="*/ 116134 h 149617"/>
                  <a:gd name="connsiteX7" fmla="*/ 209996 w 259313"/>
                  <a:gd name="connsiteY7" fmla="*/ 69999 h 149617"/>
                  <a:gd name="connsiteX8" fmla="*/ 222723 w 259313"/>
                  <a:gd name="connsiteY8" fmla="*/ 23863 h 149617"/>
                  <a:gd name="connsiteX9" fmla="*/ 241814 w 259313"/>
                  <a:gd name="connsiteY9" fmla="*/ 6363 h 149617"/>
                  <a:gd name="connsiteX10" fmla="*/ 259313 w 259313"/>
                  <a:gd name="connsiteY10" fmla="*/ 25454 h 149617"/>
                  <a:gd name="connsiteX11" fmla="*/ 240223 w 259313"/>
                  <a:gd name="connsiteY11" fmla="*/ 89089 h 149617"/>
                  <a:gd name="connsiteX12" fmla="*/ 127270 w 259313"/>
                  <a:gd name="connsiteY12" fmla="*/ 149542 h 14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313" h="149617">
                    <a:moveTo>
                      <a:pt x="127270" y="149542"/>
                    </a:moveTo>
                    <a:cubicBezTo>
                      <a:pt x="81135" y="147951"/>
                      <a:pt x="38181" y="122498"/>
                      <a:pt x="15909" y="82726"/>
                    </a:cubicBezTo>
                    <a:cubicBezTo>
                      <a:pt x="4773" y="62044"/>
                      <a:pt x="0" y="39772"/>
                      <a:pt x="0" y="17500"/>
                    </a:cubicBezTo>
                    <a:cubicBezTo>
                      <a:pt x="0" y="7954"/>
                      <a:pt x="7954" y="0"/>
                      <a:pt x="19091" y="0"/>
                    </a:cubicBezTo>
                    <a:cubicBezTo>
                      <a:pt x="28636" y="0"/>
                      <a:pt x="36590" y="7954"/>
                      <a:pt x="36590" y="19091"/>
                    </a:cubicBezTo>
                    <a:cubicBezTo>
                      <a:pt x="36590" y="35000"/>
                      <a:pt x="39772" y="52499"/>
                      <a:pt x="47726" y="66817"/>
                    </a:cubicBezTo>
                    <a:cubicBezTo>
                      <a:pt x="63635" y="95453"/>
                      <a:pt x="93862" y="114543"/>
                      <a:pt x="127270" y="116134"/>
                    </a:cubicBezTo>
                    <a:cubicBezTo>
                      <a:pt x="160679" y="116134"/>
                      <a:pt x="192496" y="98635"/>
                      <a:pt x="209996" y="69999"/>
                    </a:cubicBezTo>
                    <a:cubicBezTo>
                      <a:pt x="217950" y="55681"/>
                      <a:pt x="222723" y="39772"/>
                      <a:pt x="222723" y="23863"/>
                    </a:cubicBezTo>
                    <a:cubicBezTo>
                      <a:pt x="222723" y="14318"/>
                      <a:pt x="230677" y="6363"/>
                      <a:pt x="241814" y="6363"/>
                    </a:cubicBezTo>
                    <a:cubicBezTo>
                      <a:pt x="251359" y="6363"/>
                      <a:pt x="259313" y="14318"/>
                      <a:pt x="259313" y="25454"/>
                    </a:cubicBezTo>
                    <a:cubicBezTo>
                      <a:pt x="259313" y="47726"/>
                      <a:pt x="252949" y="69999"/>
                      <a:pt x="240223" y="89089"/>
                    </a:cubicBezTo>
                    <a:cubicBezTo>
                      <a:pt x="216359" y="127270"/>
                      <a:pt x="173406" y="151133"/>
                      <a:pt x="127270" y="149542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5" name="Freeform: Shape 3804">
                <a:extLst>
                  <a:ext uri="{FF2B5EF4-FFF2-40B4-BE49-F238E27FC236}">
                    <a16:creationId xmlns:a16="http://schemas.microsoft.com/office/drawing/2014/main" id="{D65A3C18-A894-4611-8596-F8781E26C6B2}"/>
                  </a:ext>
                </a:extLst>
              </p:cNvPr>
              <p:cNvSpPr/>
              <p:nvPr/>
            </p:nvSpPr>
            <p:spPr>
              <a:xfrm>
                <a:off x="8059822" y="4574108"/>
                <a:ext cx="140114" cy="140117"/>
              </a:xfrm>
              <a:custGeom>
                <a:avLst/>
                <a:gdLst>
                  <a:gd name="connsiteX0" fmla="*/ 140058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49 w 140114"/>
                  <a:gd name="connsiteY3" fmla="*/ 60 h 140117"/>
                  <a:gd name="connsiteX4" fmla="*/ 140058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8" y="71650"/>
                    </a:moveTo>
                    <a:cubicBezTo>
                      <a:pt x="138467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49" y="60"/>
                    </a:cubicBezTo>
                    <a:cubicBezTo>
                      <a:pt x="109831" y="60"/>
                      <a:pt x="141648" y="33468"/>
                      <a:pt x="140058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6" name="Freeform: Shape 3805">
                <a:extLst>
                  <a:ext uri="{FF2B5EF4-FFF2-40B4-BE49-F238E27FC236}">
                    <a16:creationId xmlns:a16="http://schemas.microsoft.com/office/drawing/2014/main" id="{91235226-B31E-4AC1-AB75-7AB8F6B1B4D1}"/>
                  </a:ext>
                </a:extLst>
              </p:cNvPr>
              <p:cNvSpPr/>
              <p:nvPr/>
            </p:nvSpPr>
            <p:spPr>
              <a:xfrm>
                <a:off x="8645266" y="4588426"/>
                <a:ext cx="140114" cy="140117"/>
              </a:xfrm>
              <a:custGeom>
                <a:avLst/>
                <a:gdLst>
                  <a:gd name="connsiteX0" fmla="*/ 140057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50 w 140114"/>
                  <a:gd name="connsiteY3" fmla="*/ 60 h 140117"/>
                  <a:gd name="connsiteX4" fmla="*/ 140057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7" y="71650"/>
                    </a:moveTo>
                    <a:cubicBezTo>
                      <a:pt x="138466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50" y="60"/>
                    </a:cubicBezTo>
                    <a:cubicBezTo>
                      <a:pt x="109830" y="60"/>
                      <a:pt x="141648" y="31878"/>
                      <a:pt x="140057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07" name="Graphic 378">
            <a:extLst>
              <a:ext uri="{FF2B5EF4-FFF2-40B4-BE49-F238E27FC236}">
                <a16:creationId xmlns:a16="http://schemas.microsoft.com/office/drawing/2014/main" id="{0C3F1BD7-067C-4742-B01B-04756120689D}"/>
              </a:ext>
            </a:extLst>
          </p:cNvPr>
          <p:cNvGrpSpPr/>
          <p:nvPr/>
        </p:nvGrpSpPr>
        <p:grpSpPr>
          <a:xfrm>
            <a:off x="250338" y="357481"/>
            <a:ext cx="2080868" cy="2230410"/>
            <a:chOff x="3576789" y="-826861"/>
            <a:chExt cx="2080868" cy="2230410"/>
          </a:xfrm>
        </p:grpSpPr>
        <p:grpSp>
          <p:nvGrpSpPr>
            <p:cNvPr id="3808" name="Graphic 378">
              <a:extLst>
                <a:ext uri="{FF2B5EF4-FFF2-40B4-BE49-F238E27FC236}">
                  <a16:creationId xmlns:a16="http://schemas.microsoft.com/office/drawing/2014/main" id="{9A94B860-EB69-4726-B186-B8C149FF9487}"/>
                </a:ext>
              </a:extLst>
            </p:cNvPr>
            <p:cNvGrpSpPr/>
            <p:nvPr/>
          </p:nvGrpSpPr>
          <p:grpSpPr>
            <a:xfrm>
              <a:off x="3576789" y="-826861"/>
              <a:ext cx="2080868" cy="2230410"/>
              <a:chOff x="3576789" y="-826861"/>
              <a:chExt cx="2080868" cy="2230410"/>
            </a:xfrm>
          </p:grpSpPr>
          <p:sp>
            <p:nvSpPr>
              <p:cNvPr id="3809" name="Freeform: Shape 3808">
                <a:extLst>
                  <a:ext uri="{FF2B5EF4-FFF2-40B4-BE49-F238E27FC236}">
                    <a16:creationId xmlns:a16="http://schemas.microsoft.com/office/drawing/2014/main" id="{F3EE740C-CED2-4000-AD3B-0A61C9F799DA}"/>
                  </a:ext>
                </a:extLst>
              </p:cNvPr>
              <p:cNvSpPr/>
              <p:nvPr/>
            </p:nvSpPr>
            <p:spPr>
              <a:xfrm>
                <a:off x="3719968" y="313798"/>
                <a:ext cx="1937689" cy="1089751"/>
              </a:xfrm>
              <a:custGeom>
                <a:avLst/>
                <a:gdLst>
                  <a:gd name="connsiteX0" fmla="*/ 1428608 w 1937689"/>
                  <a:gd name="connsiteY0" fmla="*/ 326130 h 1089751"/>
                  <a:gd name="connsiteX1" fmla="*/ 983163 w 1937689"/>
                  <a:gd name="connsiteY1" fmla="*/ 310221 h 1089751"/>
                  <a:gd name="connsiteX2" fmla="*/ 190905 w 1937689"/>
                  <a:gd name="connsiteY2" fmla="*/ 104998 h 1089751"/>
                  <a:gd name="connsiteX3" fmla="*/ 190905 w 1937689"/>
                  <a:gd name="connsiteY3" fmla="*/ 112952 h 1089751"/>
                  <a:gd name="connsiteX4" fmla="*/ 130452 w 1937689"/>
                  <a:gd name="connsiteY4" fmla="*/ 173406 h 1089751"/>
                  <a:gd name="connsiteX5" fmla="*/ 69999 w 1937689"/>
                  <a:gd name="connsiteY5" fmla="*/ 112952 h 1089751"/>
                  <a:gd name="connsiteX6" fmla="*/ 100225 w 1937689"/>
                  <a:gd name="connsiteY6" fmla="*/ 60453 h 1089751"/>
                  <a:gd name="connsiteX7" fmla="*/ 0 w 1937689"/>
                  <a:gd name="connsiteY7" fmla="*/ 0 h 1089751"/>
                  <a:gd name="connsiteX8" fmla="*/ 213178 w 1937689"/>
                  <a:gd name="connsiteY8" fmla="*/ 1089751 h 1089751"/>
                  <a:gd name="connsiteX9" fmla="*/ 1937689 w 1937689"/>
                  <a:gd name="connsiteY9" fmla="*/ 808166 h 1089751"/>
                  <a:gd name="connsiteX10" fmla="*/ 1843827 w 1937689"/>
                  <a:gd name="connsiteY10" fmla="*/ 221132 h 1089751"/>
                  <a:gd name="connsiteX11" fmla="*/ 1748375 w 1937689"/>
                  <a:gd name="connsiteY11" fmla="*/ 260904 h 1089751"/>
                  <a:gd name="connsiteX12" fmla="*/ 1428608 w 1937689"/>
                  <a:gd name="connsiteY12" fmla="*/ 326130 h 1089751"/>
                  <a:gd name="connsiteX13" fmla="*/ 262495 w 1937689"/>
                  <a:gd name="connsiteY13" fmla="*/ 890891 h 1089751"/>
                  <a:gd name="connsiteX14" fmla="*/ 202041 w 1937689"/>
                  <a:gd name="connsiteY14" fmla="*/ 830438 h 1089751"/>
                  <a:gd name="connsiteX15" fmla="*/ 262495 w 1937689"/>
                  <a:gd name="connsiteY15" fmla="*/ 769985 h 1089751"/>
                  <a:gd name="connsiteX16" fmla="*/ 322948 w 1937689"/>
                  <a:gd name="connsiteY16" fmla="*/ 830438 h 1089751"/>
                  <a:gd name="connsiteX17" fmla="*/ 262495 w 1937689"/>
                  <a:gd name="connsiteY17" fmla="*/ 890891 h 108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7689" h="1089751">
                    <a:moveTo>
                      <a:pt x="1428608" y="326130"/>
                    </a:moveTo>
                    <a:cubicBezTo>
                      <a:pt x="1285429" y="326130"/>
                      <a:pt x="1126342" y="342039"/>
                      <a:pt x="983163" y="310221"/>
                    </a:cubicBezTo>
                    <a:cubicBezTo>
                      <a:pt x="725440" y="267267"/>
                      <a:pt x="435901" y="214768"/>
                      <a:pt x="190905" y="104998"/>
                    </a:cubicBezTo>
                    <a:cubicBezTo>
                      <a:pt x="190905" y="106589"/>
                      <a:pt x="190905" y="109771"/>
                      <a:pt x="190905" y="112952"/>
                    </a:cubicBezTo>
                    <a:cubicBezTo>
                      <a:pt x="190905" y="146361"/>
                      <a:pt x="163860" y="173406"/>
                      <a:pt x="130452" y="173406"/>
                    </a:cubicBezTo>
                    <a:cubicBezTo>
                      <a:pt x="97044" y="173406"/>
                      <a:pt x="69999" y="146361"/>
                      <a:pt x="69999" y="112952"/>
                    </a:cubicBezTo>
                    <a:cubicBezTo>
                      <a:pt x="69999" y="90680"/>
                      <a:pt x="82726" y="71589"/>
                      <a:pt x="100225" y="60453"/>
                    </a:cubicBezTo>
                    <a:cubicBezTo>
                      <a:pt x="65226" y="41363"/>
                      <a:pt x="31818" y="22272"/>
                      <a:pt x="0" y="0"/>
                    </a:cubicBezTo>
                    <a:cubicBezTo>
                      <a:pt x="79544" y="477263"/>
                      <a:pt x="171815" y="989526"/>
                      <a:pt x="213178" y="1089751"/>
                    </a:cubicBezTo>
                    <a:cubicBezTo>
                      <a:pt x="213178" y="1089751"/>
                      <a:pt x="1314065" y="972026"/>
                      <a:pt x="1937689" y="808166"/>
                    </a:cubicBezTo>
                    <a:cubicBezTo>
                      <a:pt x="1937689" y="808166"/>
                      <a:pt x="1897917" y="550444"/>
                      <a:pt x="1843827" y="221132"/>
                    </a:cubicBezTo>
                    <a:cubicBezTo>
                      <a:pt x="1812010" y="233859"/>
                      <a:pt x="1780192" y="248177"/>
                      <a:pt x="1748375" y="260904"/>
                    </a:cubicBezTo>
                    <a:cubicBezTo>
                      <a:pt x="1651331" y="294312"/>
                      <a:pt x="1539970" y="310221"/>
                      <a:pt x="1428608" y="326130"/>
                    </a:cubicBezTo>
                    <a:close/>
                    <a:moveTo>
                      <a:pt x="262495" y="890891"/>
                    </a:moveTo>
                    <a:cubicBezTo>
                      <a:pt x="229086" y="890891"/>
                      <a:pt x="202041" y="863847"/>
                      <a:pt x="202041" y="830438"/>
                    </a:cubicBezTo>
                    <a:cubicBezTo>
                      <a:pt x="202041" y="797030"/>
                      <a:pt x="229086" y="769985"/>
                      <a:pt x="262495" y="769985"/>
                    </a:cubicBezTo>
                    <a:cubicBezTo>
                      <a:pt x="295903" y="769985"/>
                      <a:pt x="322948" y="797030"/>
                      <a:pt x="322948" y="830438"/>
                    </a:cubicBezTo>
                    <a:cubicBezTo>
                      <a:pt x="324539" y="863847"/>
                      <a:pt x="295903" y="890891"/>
                      <a:pt x="262495" y="890891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10" name="Freeform: Shape 3809">
                <a:extLst>
                  <a:ext uri="{FF2B5EF4-FFF2-40B4-BE49-F238E27FC236}">
                    <a16:creationId xmlns:a16="http://schemas.microsoft.com/office/drawing/2014/main" id="{8BDF51FF-A1DC-4BA3-9B85-C9A560461803}"/>
                  </a:ext>
                </a:extLst>
              </p:cNvPr>
              <p:cNvSpPr/>
              <p:nvPr/>
            </p:nvSpPr>
            <p:spPr>
              <a:xfrm>
                <a:off x="3576789" y="-826861"/>
                <a:ext cx="1985415" cy="1470766"/>
              </a:xfrm>
              <a:custGeom>
                <a:avLst/>
                <a:gdLst>
                  <a:gd name="connsiteX0" fmla="*/ 0 w 1985415"/>
                  <a:gd name="connsiteY0" fmla="*/ 264086 h 1470766"/>
                  <a:gd name="connsiteX1" fmla="*/ 141588 w 1985415"/>
                  <a:gd name="connsiteY1" fmla="*/ 1142250 h 1470766"/>
                  <a:gd name="connsiteX2" fmla="*/ 241813 w 1985415"/>
                  <a:gd name="connsiteY2" fmla="*/ 1202704 h 1470766"/>
                  <a:gd name="connsiteX3" fmla="*/ 273631 w 1985415"/>
                  <a:gd name="connsiteY3" fmla="*/ 1193158 h 1470766"/>
                  <a:gd name="connsiteX4" fmla="*/ 334084 w 1985415"/>
                  <a:gd name="connsiteY4" fmla="*/ 1247248 h 1470766"/>
                  <a:gd name="connsiteX5" fmla="*/ 1126342 w 1985415"/>
                  <a:gd name="connsiteY5" fmla="*/ 1450881 h 1470766"/>
                  <a:gd name="connsiteX6" fmla="*/ 1571787 w 1985415"/>
                  <a:gd name="connsiteY6" fmla="*/ 1466789 h 1470766"/>
                  <a:gd name="connsiteX7" fmla="*/ 1889963 w 1985415"/>
                  <a:gd name="connsiteY7" fmla="*/ 1403154 h 1470766"/>
                  <a:gd name="connsiteX8" fmla="*/ 1985416 w 1985415"/>
                  <a:gd name="connsiteY8" fmla="*/ 1363382 h 1470766"/>
                  <a:gd name="connsiteX9" fmla="*/ 1740420 w 1985415"/>
                  <a:gd name="connsiteY9" fmla="*/ 0 h 1470766"/>
                  <a:gd name="connsiteX10" fmla="*/ 0 w 1985415"/>
                  <a:gd name="connsiteY10" fmla="*/ 264086 h 1470766"/>
                  <a:gd name="connsiteX11" fmla="*/ 151133 w 1985415"/>
                  <a:gd name="connsiteY11" fmla="*/ 485218 h 1470766"/>
                  <a:gd name="connsiteX12" fmla="*/ 90680 w 1985415"/>
                  <a:gd name="connsiteY12" fmla="*/ 424764 h 1470766"/>
                  <a:gd name="connsiteX13" fmla="*/ 151133 w 1985415"/>
                  <a:gd name="connsiteY13" fmla="*/ 364311 h 1470766"/>
                  <a:gd name="connsiteX14" fmla="*/ 211587 w 1985415"/>
                  <a:gd name="connsiteY14" fmla="*/ 424764 h 1470766"/>
                  <a:gd name="connsiteX15" fmla="*/ 151133 w 1985415"/>
                  <a:gd name="connsiteY15" fmla="*/ 485218 h 147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5415" h="1470766">
                    <a:moveTo>
                      <a:pt x="0" y="264086"/>
                    </a:moveTo>
                    <a:cubicBezTo>
                      <a:pt x="0" y="264086"/>
                      <a:pt x="65226" y="687259"/>
                      <a:pt x="141588" y="1142250"/>
                    </a:cubicBezTo>
                    <a:cubicBezTo>
                      <a:pt x="173406" y="1164523"/>
                      <a:pt x="206814" y="1183613"/>
                      <a:pt x="241813" y="1202704"/>
                    </a:cubicBezTo>
                    <a:cubicBezTo>
                      <a:pt x="251359" y="1197931"/>
                      <a:pt x="260904" y="1193158"/>
                      <a:pt x="273631" y="1193158"/>
                    </a:cubicBezTo>
                    <a:cubicBezTo>
                      <a:pt x="305449" y="1193158"/>
                      <a:pt x="330903" y="1217021"/>
                      <a:pt x="334084" y="1247248"/>
                    </a:cubicBezTo>
                    <a:cubicBezTo>
                      <a:pt x="577489" y="1355428"/>
                      <a:pt x="867028" y="1407927"/>
                      <a:pt x="1126342" y="1450881"/>
                    </a:cubicBezTo>
                    <a:cubicBezTo>
                      <a:pt x="1269521" y="1482698"/>
                      <a:pt x="1428608" y="1466789"/>
                      <a:pt x="1571787" y="1466789"/>
                    </a:cubicBezTo>
                    <a:cubicBezTo>
                      <a:pt x="1683149" y="1450881"/>
                      <a:pt x="1794510" y="1434972"/>
                      <a:pt x="1889963" y="1403154"/>
                    </a:cubicBezTo>
                    <a:cubicBezTo>
                      <a:pt x="1921780" y="1390427"/>
                      <a:pt x="1953598" y="1376109"/>
                      <a:pt x="1985416" y="1363382"/>
                    </a:cubicBezTo>
                    <a:cubicBezTo>
                      <a:pt x="1897917" y="817711"/>
                      <a:pt x="1773829" y="79544"/>
                      <a:pt x="1740420" y="0"/>
                    </a:cubicBezTo>
                    <a:cubicBezTo>
                      <a:pt x="1738829" y="1591"/>
                      <a:pt x="338857" y="149543"/>
                      <a:pt x="0" y="264086"/>
                    </a:cubicBezTo>
                    <a:close/>
                    <a:moveTo>
                      <a:pt x="151133" y="485218"/>
                    </a:moveTo>
                    <a:cubicBezTo>
                      <a:pt x="117725" y="485218"/>
                      <a:pt x="90680" y="458173"/>
                      <a:pt x="90680" y="424764"/>
                    </a:cubicBezTo>
                    <a:cubicBezTo>
                      <a:pt x="90680" y="391356"/>
                      <a:pt x="117725" y="364311"/>
                      <a:pt x="151133" y="364311"/>
                    </a:cubicBezTo>
                    <a:cubicBezTo>
                      <a:pt x="184542" y="364311"/>
                      <a:pt x="211587" y="391356"/>
                      <a:pt x="211587" y="424764"/>
                    </a:cubicBezTo>
                    <a:cubicBezTo>
                      <a:pt x="211587" y="458173"/>
                      <a:pt x="184542" y="485218"/>
                      <a:pt x="151133" y="485218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11" name="Freeform: Shape 3810">
              <a:extLst>
                <a:ext uri="{FF2B5EF4-FFF2-40B4-BE49-F238E27FC236}">
                  <a16:creationId xmlns:a16="http://schemas.microsoft.com/office/drawing/2014/main" id="{B5FE1C5B-B989-4587-AA42-11D8A3A1C670}"/>
                </a:ext>
              </a:extLst>
            </p:cNvPr>
            <p:cNvSpPr/>
            <p:nvPr/>
          </p:nvSpPr>
          <p:spPr>
            <a:xfrm>
              <a:off x="3866329" y="-481640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6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2" name="Freeform: Shape 3811">
              <a:extLst>
                <a:ext uri="{FF2B5EF4-FFF2-40B4-BE49-F238E27FC236}">
                  <a16:creationId xmlns:a16="http://schemas.microsoft.com/office/drawing/2014/main" id="{8DAC47DF-0ED2-4D9B-B6DE-3E72520ED051}"/>
                </a:ext>
              </a:extLst>
            </p:cNvPr>
            <p:cNvSpPr/>
            <p:nvPr/>
          </p:nvSpPr>
          <p:spPr>
            <a:xfrm>
              <a:off x="3887010" y="-268463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3" name="Freeform: Shape 3812">
              <a:extLst>
                <a:ext uri="{FF2B5EF4-FFF2-40B4-BE49-F238E27FC236}">
                  <a16:creationId xmlns:a16="http://schemas.microsoft.com/office/drawing/2014/main" id="{4ECF4502-A9D8-4138-A3E1-0B34903FB6C3}"/>
                </a:ext>
              </a:extLst>
            </p:cNvPr>
            <p:cNvSpPr/>
            <p:nvPr/>
          </p:nvSpPr>
          <p:spPr>
            <a:xfrm>
              <a:off x="3941100" y="-47331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3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4" name="Freeform: Shape 3813">
              <a:extLst>
                <a:ext uri="{FF2B5EF4-FFF2-40B4-BE49-F238E27FC236}">
                  <a16:creationId xmlns:a16="http://schemas.microsoft.com/office/drawing/2014/main" id="{5179D09C-EA8C-4BD6-96C9-D464BEE66682}"/>
                </a:ext>
              </a:extLst>
            </p:cNvPr>
            <p:cNvSpPr/>
            <p:nvPr/>
          </p:nvSpPr>
          <p:spPr>
            <a:xfrm>
              <a:off x="3960191" y="145165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3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5" name="Freeform: Shape 3814">
              <a:extLst>
                <a:ext uri="{FF2B5EF4-FFF2-40B4-BE49-F238E27FC236}">
                  <a16:creationId xmlns:a16="http://schemas.microsoft.com/office/drawing/2014/main" id="{1A07CA0D-1EF3-49C6-A9D4-1B46B1911412}"/>
                </a:ext>
              </a:extLst>
            </p:cNvPr>
            <p:cNvSpPr/>
            <p:nvPr/>
          </p:nvSpPr>
          <p:spPr>
            <a:xfrm>
              <a:off x="3980872" y="358342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6" name="Freeform: Shape 3815">
              <a:extLst>
                <a:ext uri="{FF2B5EF4-FFF2-40B4-BE49-F238E27FC236}">
                  <a16:creationId xmlns:a16="http://schemas.microsoft.com/office/drawing/2014/main" id="{A34309D1-D3D4-4B64-A496-A5B56456D82A}"/>
                </a:ext>
              </a:extLst>
            </p:cNvPr>
            <p:cNvSpPr/>
            <p:nvPr/>
          </p:nvSpPr>
          <p:spPr>
            <a:xfrm>
              <a:off x="4036553" y="552429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3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3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7" name="Freeform: Shape 3816">
              <a:extLst>
                <a:ext uri="{FF2B5EF4-FFF2-40B4-BE49-F238E27FC236}">
                  <a16:creationId xmlns:a16="http://schemas.microsoft.com/office/drawing/2014/main" id="{844CF48C-8282-48D1-8CA5-931AC726B6EE}"/>
                </a:ext>
              </a:extLst>
            </p:cNvPr>
            <p:cNvSpPr/>
            <p:nvPr/>
          </p:nvSpPr>
          <p:spPr>
            <a:xfrm>
              <a:off x="4055643" y="748107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8" name="Freeform: Shape 3817">
              <a:extLst>
                <a:ext uri="{FF2B5EF4-FFF2-40B4-BE49-F238E27FC236}">
                  <a16:creationId xmlns:a16="http://schemas.microsoft.com/office/drawing/2014/main" id="{9A82B57D-6860-48AF-9705-83423F2786F5}"/>
                </a:ext>
              </a:extLst>
            </p:cNvPr>
            <p:cNvSpPr/>
            <p:nvPr/>
          </p:nvSpPr>
          <p:spPr>
            <a:xfrm>
              <a:off x="4109733" y="969239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5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19" name="Graphic 378">
              <a:extLst>
                <a:ext uri="{FF2B5EF4-FFF2-40B4-BE49-F238E27FC236}">
                  <a16:creationId xmlns:a16="http://schemas.microsoft.com/office/drawing/2014/main" id="{B7D9F5B0-FDC8-49DA-BEFA-5C72623EC726}"/>
                </a:ext>
              </a:extLst>
            </p:cNvPr>
            <p:cNvGrpSpPr/>
            <p:nvPr/>
          </p:nvGrpSpPr>
          <p:grpSpPr>
            <a:xfrm>
              <a:off x="4495764" y="674752"/>
              <a:ext cx="842679" cy="366549"/>
              <a:chOff x="4495764" y="674752"/>
              <a:chExt cx="842679" cy="366549"/>
            </a:xfrm>
          </p:grpSpPr>
          <p:grpSp>
            <p:nvGrpSpPr>
              <p:cNvPr id="3820" name="Graphic 378">
                <a:extLst>
                  <a:ext uri="{FF2B5EF4-FFF2-40B4-BE49-F238E27FC236}">
                    <a16:creationId xmlns:a16="http://schemas.microsoft.com/office/drawing/2014/main" id="{FB3A79F7-09E8-429D-AF7D-41339DD60089}"/>
                  </a:ext>
                </a:extLst>
              </p:cNvPr>
              <p:cNvGrpSpPr/>
              <p:nvPr/>
            </p:nvGrpSpPr>
            <p:grpSpPr>
              <a:xfrm>
                <a:off x="4495764" y="674752"/>
                <a:ext cx="842679" cy="366549"/>
                <a:chOff x="4495764" y="674752"/>
                <a:chExt cx="842679" cy="366549"/>
              </a:xfrm>
            </p:grpSpPr>
            <p:sp>
              <p:nvSpPr>
                <p:cNvPr id="3821" name="Freeform: Shape 3820">
                  <a:extLst>
                    <a:ext uri="{FF2B5EF4-FFF2-40B4-BE49-F238E27FC236}">
                      <a16:creationId xmlns:a16="http://schemas.microsoft.com/office/drawing/2014/main" id="{3E3F8A33-C4AD-4AD8-B96A-332DB39A3A9E}"/>
                    </a:ext>
                  </a:extLst>
                </p:cNvPr>
                <p:cNvSpPr/>
                <p:nvPr/>
              </p:nvSpPr>
              <p:spPr>
                <a:xfrm>
                  <a:off x="4495764" y="908313"/>
                  <a:ext cx="246100" cy="132988"/>
                </a:xfrm>
                <a:custGeom>
                  <a:avLst/>
                  <a:gdLst>
                    <a:gd name="connsiteX0" fmla="*/ 245548 w 246100"/>
                    <a:gd name="connsiteY0" fmla="*/ 41835 h 132988"/>
                    <a:gd name="connsiteX1" fmla="*/ 135777 w 246100"/>
                    <a:gd name="connsiteY1" fmla="*/ 127743 h 132988"/>
                    <a:gd name="connsiteX2" fmla="*/ 553 w 246100"/>
                    <a:gd name="connsiteY2" fmla="*/ 91153 h 132988"/>
                    <a:gd name="connsiteX3" fmla="*/ 110323 w 246100"/>
                    <a:gd name="connsiteY3" fmla="*/ 5245 h 132988"/>
                    <a:gd name="connsiteX4" fmla="*/ 245548 w 246100"/>
                    <a:gd name="connsiteY4" fmla="*/ 41835 h 132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100" h="132988">
                      <a:moveTo>
                        <a:pt x="245548" y="41835"/>
                      </a:moveTo>
                      <a:cubicBezTo>
                        <a:pt x="251911" y="75244"/>
                        <a:pt x="202594" y="115016"/>
                        <a:pt x="135777" y="127743"/>
                      </a:cubicBezTo>
                      <a:cubicBezTo>
                        <a:pt x="68961" y="142061"/>
                        <a:pt x="8507" y="126152"/>
                        <a:pt x="553" y="91153"/>
                      </a:cubicBezTo>
                      <a:cubicBezTo>
                        <a:pt x="-5811" y="57744"/>
                        <a:pt x="43506" y="17972"/>
                        <a:pt x="110323" y="5245"/>
                      </a:cubicBezTo>
                      <a:cubicBezTo>
                        <a:pt x="177140" y="-9073"/>
                        <a:pt x="237594" y="6836"/>
                        <a:pt x="245548" y="4183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2" name="Freeform: Shape 3821">
                  <a:extLst>
                    <a:ext uri="{FF2B5EF4-FFF2-40B4-BE49-F238E27FC236}">
                      <a16:creationId xmlns:a16="http://schemas.microsoft.com/office/drawing/2014/main" id="{81AD049E-00C6-4F81-92CC-EA1D461A0845}"/>
                    </a:ext>
                  </a:extLst>
                </p:cNvPr>
                <p:cNvSpPr/>
                <p:nvPr/>
              </p:nvSpPr>
              <p:spPr>
                <a:xfrm>
                  <a:off x="5092054" y="804187"/>
                  <a:ext cx="246389" cy="131244"/>
                </a:xfrm>
                <a:custGeom>
                  <a:avLst/>
                  <a:gdLst>
                    <a:gd name="connsiteX0" fmla="*/ 842 w 246389"/>
                    <a:gd name="connsiteY0" fmla="*/ 90281 h 131244"/>
                    <a:gd name="connsiteX1" fmla="*/ 136066 w 246389"/>
                    <a:gd name="connsiteY1" fmla="*/ 126871 h 131244"/>
                    <a:gd name="connsiteX2" fmla="*/ 245837 w 246389"/>
                    <a:gd name="connsiteY2" fmla="*/ 40963 h 131244"/>
                    <a:gd name="connsiteX3" fmla="*/ 110612 w 246389"/>
                    <a:gd name="connsiteY3" fmla="*/ 4373 h 131244"/>
                    <a:gd name="connsiteX4" fmla="*/ 842 w 246389"/>
                    <a:gd name="connsiteY4" fmla="*/ 90281 h 131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389" h="131244">
                      <a:moveTo>
                        <a:pt x="842" y="90281"/>
                      </a:moveTo>
                      <a:cubicBezTo>
                        <a:pt x="7205" y="123689"/>
                        <a:pt x="67659" y="139598"/>
                        <a:pt x="136066" y="126871"/>
                      </a:cubicBezTo>
                      <a:cubicBezTo>
                        <a:pt x="202883" y="112553"/>
                        <a:pt x="252200" y="74372"/>
                        <a:pt x="245837" y="40963"/>
                      </a:cubicBezTo>
                      <a:cubicBezTo>
                        <a:pt x="239474" y="7555"/>
                        <a:pt x="179020" y="-8354"/>
                        <a:pt x="110612" y="4373"/>
                      </a:cubicBezTo>
                      <a:cubicBezTo>
                        <a:pt x="42205" y="18691"/>
                        <a:pt x="-7113" y="56872"/>
                        <a:pt x="842" y="90281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3" name="Freeform: Shape 3822">
                  <a:extLst>
                    <a:ext uri="{FF2B5EF4-FFF2-40B4-BE49-F238E27FC236}">
                      <a16:creationId xmlns:a16="http://schemas.microsoft.com/office/drawing/2014/main" id="{A1BD7605-1908-4931-9D08-651B2DFCF8BC}"/>
                    </a:ext>
                  </a:extLst>
                </p:cNvPr>
                <p:cNvSpPr/>
                <p:nvPr/>
              </p:nvSpPr>
              <p:spPr>
                <a:xfrm>
                  <a:off x="4539294" y="767023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9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10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9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9"/>
                      </a:moveTo>
                      <a:cubicBezTo>
                        <a:pt x="11112" y="133809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6"/>
                        <a:pt x="197245" y="81310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7" y="97218"/>
                        <a:pt x="162246" y="87673"/>
                      </a:cubicBezTo>
                      <a:cubicBezTo>
                        <a:pt x="159064" y="70173"/>
                        <a:pt x="149519" y="55856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8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9"/>
                        <a:pt x="20658" y="133809"/>
                        <a:pt x="19067" y="133809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4" name="Freeform: Shape 3823">
                  <a:extLst>
                    <a:ext uri="{FF2B5EF4-FFF2-40B4-BE49-F238E27FC236}">
                      <a16:creationId xmlns:a16="http://schemas.microsoft.com/office/drawing/2014/main" id="{F39DB86B-B062-4BCD-BBDE-2A1C064542C5}"/>
                    </a:ext>
                  </a:extLst>
                </p:cNvPr>
                <p:cNvSpPr/>
                <p:nvPr/>
              </p:nvSpPr>
              <p:spPr>
                <a:xfrm>
                  <a:off x="5054738" y="674752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8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09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8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8"/>
                      </a:moveTo>
                      <a:cubicBezTo>
                        <a:pt x="11112" y="133808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5"/>
                        <a:pt x="197245" y="81309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6" y="97218"/>
                        <a:pt x="162246" y="87673"/>
                      </a:cubicBezTo>
                      <a:cubicBezTo>
                        <a:pt x="159064" y="70173"/>
                        <a:pt x="149519" y="55855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9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8"/>
                        <a:pt x="20657" y="133808"/>
                        <a:pt x="19067" y="133808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25" name="Freeform: Shape 3824">
                <a:extLst>
                  <a:ext uri="{FF2B5EF4-FFF2-40B4-BE49-F238E27FC236}">
                    <a16:creationId xmlns:a16="http://schemas.microsoft.com/office/drawing/2014/main" id="{2CE94CF9-0B72-478B-8BD2-BD68E5D45453}"/>
                  </a:ext>
                </a:extLst>
              </p:cNvPr>
              <p:cNvSpPr/>
              <p:nvPr/>
            </p:nvSpPr>
            <p:spPr>
              <a:xfrm>
                <a:off x="4779249" y="795590"/>
                <a:ext cx="259556" cy="169181"/>
              </a:xfrm>
              <a:custGeom>
                <a:avLst/>
                <a:gdLst>
                  <a:gd name="connsiteX0" fmla="*/ 151377 w 259556"/>
                  <a:gd name="connsiteY0" fmla="*/ 167286 h 169181"/>
                  <a:gd name="connsiteX1" fmla="*/ 28879 w 259556"/>
                  <a:gd name="connsiteY1" fmla="*/ 122741 h 169181"/>
                  <a:gd name="connsiteX2" fmla="*/ 244 w 259556"/>
                  <a:gd name="connsiteY2" fmla="*/ 60697 h 169181"/>
                  <a:gd name="connsiteX3" fmla="*/ 14562 w 259556"/>
                  <a:gd name="connsiteY3" fmla="*/ 40016 h 169181"/>
                  <a:gd name="connsiteX4" fmla="*/ 237284 w 259556"/>
                  <a:gd name="connsiteY4" fmla="*/ 244 h 169181"/>
                  <a:gd name="connsiteX5" fmla="*/ 257966 w 259556"/>
                  <a:gd name="connsiteY5" fmla="*/ 14562 h 169181"/>
                  <a:gd name="connsiteX6" fmla="*/ 253193 w 259556"/>
                  <a:gd name="connsiteY6" fmla="*/ 81378 h 169181"/>
                  <a:gd name="connsiteX7" fmla="*/ 151377 w 259556"/>
                  <a:gd name="connsiteY7" fmla="*/ 167286 h 16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556" h="169181">
                    <a:moveTo>
                      <a:pt x="151377" y="167286"/>
                    </a:moveTo>
                    <a:cubicBezTo>
                      <a:pt x="105242" y="175240"/>
                      <a:pt x="59106" y="157741"/>
                      <a:pt x="28879" y="122741"/>
                    </a:cubicBezTo>
                    <a:cubicBezTo>
                      <a:pt x="14562" y="105242"/>
                      <a:pt x="3425" y="82969"/>
                      <a:pt x="244" y="60697"/>
                    </a:cubicBezTo>
                    <a:cubicBezTo>
                      <a:pt x="-1347" y="51152"/>
                      <a:pt x="5016" y="41607"/>
                      <a:pt x="14562" y="40016"/>
                    </a:cubicBezTo>
                    <a:cubicBezTo>
                      <a:pt x="24107" y="38425"/>
                      <a:pt x="226148" y="1835"/>
                      <a:pt x="237284" y="244"/>
                    </a:cubicBezTo>
                    <a:cubicBezTo>
                      <a:pt x="246830" y="-1347"/>
                      <a:pt x="256375" y="5016"/>
                      <a:pt x="257966" y="14562"/>
                    </a:cubicBezTo>
                    <a:cubicBezTo>
                      <a:pt x="261148" y="36834"/>
                      <a:pt x="259557" y="59106"/>
                      <a:pt x="253193" y="81378"/>
                    </a:cubicBezTo>
                    <a:cubicBezTo>
                      <a:pt x="237284" y="125923"/>
                      <a:pt x="197512" y="159331"/>
                      <a:pt x="151377" y="167286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26" name="Freeform: Shape 3825">
              <a:extLst>
                <a:ext uri="{FF2B5EF4-FFF2-40B4-BE49-F238E27FC236}">
                  <a16:creationId xmlns:a16="http://schemas.microsoft.com/office/drawing/2014/main" id="{3EECA9F0-B8C2-4606-B9D9-5CDBF007BD28}"/>
                </a:ext>
              </a:extLst>
            </p:cNvPr>
            <p:cNvSpPr/>
            <p:nvPr/>
          </p:nvSpPr>
          <p:spPr>
            <a:xfrm>
              <a:off x="3931309" y="-578929"/>
              <a:ext cx="340938" cy="1836118"/>
            </a:xfrm>
            <a:custGeom>
              <a:avLst/>
              <a:gdLst>
                <a:gd name="connsiteX0" fmla="*/ 324784 w 340938"/>
                <a:gd name="connsiteY0" fmla="*/ 1836118 h 1836118"/>
                <a:gd name="connsiteX1" fmla="*/ 308876 w 340938"/>
                <a:gd name="connsiteY1" fmla="*/ 1821800 h 1836118"/>
                <a:gd name="connsiteX2" fmla="*/ 245 w 340938"/>
                <a:gd name="connsiteY2" fmla="*/ 19336 h 1836118"/>
                <a:gd name="connsiteX3" fmla="*/ 12972 w 340938"/>
                <a:gd name="connsiteY3" fmla="*/ 245 h 1836118"/>
                <a:gd name="connsiteX4" fmla="*/ 32063 w 340938"/>
                <a:gd name="connsiteY4" fmla="*/ 12972 h 1836118"/>
                <a:gd name="connsiteX5" fmla="*/ 340693 w 340938"/>
                <a:gd name="connsiteY5" fmla="*/ 1817028 h 1836118"/>
                <a:gd name="connsiteX6" fmla="*/ 327966 w 340938"/>
                <a:gd name="connsiteY6" fmla="*/ 1836118 h 1836118"/>
                <a:gd name="connsiteX7" fmla="*/ 324784 w 340938"/>
                <a:gd name="connsiteY7" fmla="*/ 1836118 h 18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938" h="1836118">
                  <a:moveTo>
                    <a:pt x="324784" y="1836118"/>
                  </a:moveTo>
                  <a:cubicBezTo>
                    <a:pt x="316830" y="1836118"/>
                    <a:pt x="310467" y="1829755"/>
                    <a:pt x="308876" y="1821800"/>
                  </a:cubicBezTo>
                  <a:lnTo>
                    <a:pt x="245" y="19336"/>
                  </a:lnTo>
                  <a:cubicBezTo>
                    <a:pt x="-1345" y="9791"/>
                    <a:pt x="5018" y="1836"/>
                    <a:pt x="12972" y="245"/>
                  </a:cubicBezTo>
                  <a:cubicBezTo>
                    <a:pt x="22518" y="-1345"/>
                    <a:pt x="30472" y="5018"/>
                    <a:pt x="32063" y="12972"/>
                  </a:cubicBezTo>
                  <a:lnTo>
                    <a:pt x="340693" y="1817028"/>
                  </a:lnTo>
                  <a:cubicBezTo>
                    <a:pt x="342284" y="1826573"/>
                    <a:pt x="335921" y="1834528"/>
                    <a:pt x="327966" y="1836118"/>
                  </a:cubicBezTo>
                  <a:cubicBezTo>
                    <a:pt x="326375" y="1836118"/>
                    <a:pt x="324784" y="1836118"/>
                    <a:pt x="324784" y="1836118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27" name="Graphic 378">
            <a:extLst>
              <a:ext uri="{FF2B5EF4-FFF2-40B4-BE49-F238E27FC236}">
                <a16:creationId xmlns:a16="http://schemas.microsoft.com/office/drawing/2014/main" id="{73ED7A45-BF84-4865-865D-80E0BA52D7E8}"/>
              </a:ext>
            </a:extLst>
          </p:cNvPr>
          <p:cNvGrpSpPr/>
          <p:nvPr/>
        </p:nvGrpSpPr>
        <p:grpSpPr>
          <a:xfrm rot="21073786">
            <a:off x="1823473" y="3846375"/>
            <a:ext cx="1857733" cy="2468051"/>
            <a:chOff x="5930698" y="1511139"/>
            <a:chExt cx="1857733" cy="2468051"/>
          </a:xfrm>
        </p:grpSpPr>
        <p:sp>
          <p:nvSpPr>
            <p:cNvPr id="3828" name="Freeform: Shape 3827">
              <a:extLst>
                <a:ext uri="{FF2B5EF4-FFF2-40B4-BE49-F238E27FC236}">
                  <a16:creationId xmlns:a16="http://schemas.microsoft.com/office/drawing/2014/main" id="{26A4378C-9AAB-4884-A7EE-D7A1876F56D8}"/>
                </a:ext>
              </a:extLst>
            </p:cNvPr>
            <p:cNvSpPr/>
            <p:nvPr/>
          </p:nvSpPr>
          <p:spPr>
            <a:xfrm>
              <a:off x="6449707" y="2163953"/>
              <a:ext cx="1059731" cy="1815237"/>
            </a:xfrm>
            <a:custGeom>
              <a:avLst/>
              <a:gdLst>
                <a:gd name="connsiteX0" fmla="*/ 1059732 w 1059731"/>
                <a:gd name="connsiteY0" fmla="*/ 39807 h 1815237"/>
                <a:gd name="connsiteX1" fmla="*/ 636558 w 1059731"/>
                <a:gd name="connsiteY1" fmla="*/ 1608413 h 1815237"/>
                <a:gd name="connsiteX2" fmla="*/ 410654 w 1059731"/>
                <a:gd name="connsiteY2" fmla="*/ 1815227 h 1815237"/>
                <a:gd name="connsiteX3" fmla="*/ 262702 w 1059731"/>
                <a:gd name="connsiteY3" fmla="*/ 1641821 h 1815237"/>
                <a:gd name="connsiteX4" fmla="*/ 3389 w 1059731"/>
                <a:gd name="connsiteY4" fmla="*/ 362756 h 1815237"/>
                <a:gd name="connsiteX5" fmla="*/ 205430 w 1059731"/>
                <a:gd name="connsiteY5" fmla="*/ 235485 h 1815237"/>
                <a:gd name="connsiteX6" fmla="*/ 733602 w 1059731"/>
                <a:gd name="connsiteY6" fmla="*/ 214804 h 1815237"/>
                <a:gd name="connsiteX7" fmla="*/ 798828 w 1059731"/>
                <a:gd name="connsiteY7" fmla="*/ 35 h 1815237"/>
                <a:gd name="connsiteX8" fmla="*/ 1059732 w 1059731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731" h="1815237">
                  <a:moveTo>
                    <a:pt x="1059732" y="39807"/>
                  </a:moveTo>
                  <a:lnTo>
                    <a:pt x="636558" y="1608413"/>
                  </a:lnTo>
                  <a:cubicBezTo>
                    <a:pt x="636558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7" y="249803"/>
                    <a:pt x="205430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8" y="50944"/>
                    <a:pt x="1059732" y="39807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29" name="Freeform: Shape 3828">
              <a:extLst>
                <a:ext uri="{FF2B5EF4-FFF2-40B4-BE49-F238E27FC236}">
                  <a16:creationId xmlns:a16="http://schemas.microsoft.com/office/drawing/2014/main" id="{ADD931E0-E908-440E-9C43-3B9A35CDB6CD}"/>
                </a:ext>
              </a:extLst>
            </p:cNvPr>
            <p:cNvSpPr/>
            <p:nvPr/>
          </p:nvSpPr>
          <p:spPr>
            <a:xfrm>
              <a:off x="6419480" y="2163953"/>
              <a:ext cx="1035868" cy="1815237"/>
            </a:xfrm>
            <a:custGeom>
              <a:avLst/>
              <a:gdLst>
                <a:gd name="connsiteX0" fmla="*/ 1035869 w 1035868"/>
                <a:gd name="connsiteY0" fmla="*/ 39807 h 1815237"/>
                <a:gd name="connsiteX1" fmla="*/ 612695 w 1035868"/>
                <a:gd name="connsiteY1" fmla="*/ 1608413 h 1815237"/>
                <a:gd name="connsiteX2" fmla="*/ 410654 w 1035868"/>
                <a:gd name="connsiteY2" fmla="*/ 1815227 h 1815237"/>
                <a:gd name="connsiteX3" fmla="*/ 262702 w 1035868"/>
                <a:gd name="connsiteY3" fmla="*/ 1641821 h 1815237"/>
                <a:gd name="connsiteX4" fmla="*/ 3389 w 1035868"/>
                <a:gd name="connsiteY4" fmla="*/ 362756 h 1815237"/>
                <a:gd name="connsiteX5" fmla="*/ 205431 w 1035868"/>
                <a:gd name="connsiteY5" fmla="*/ 235485 h 1815237"/>
                <a:gd name="connsiteX6" fmla="*/ 733602 w 1035868"/>
                <a:gd name="connsiteY6" fmla="*/ 214804 h 1815237"/>
                <a:gd name="connsiteX7" fmla="*/ 798828 w 1035868"/>
                <a:gd name="connsiteY7" fmla="*/ 35 h 1815237"/>
                <a:gd name="connsiteX8" fmla="*/ 1035869 w 1035868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868" h="1815237">
                  <a:moveTo>
                    <a:pt x="1035869" y="39807"/>
                  </a:moveTo>
                  <a:lnTo>
                    <a:pt x="612695" y="1608413"/>
                  </a:lnTo>
                  <a:cubicBezTo>
                    <a:pt x="612695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6" y="249803"/>
                    <a:pt x="205431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9" y="50944"/>
                    <a:pt x="1035869" y="39807"/>
                  </a:cubicBezTo>
                  <a:close/>
                </a:path>
              </a:pathLst>
            </a:custGeom>
            <a:solidFill>
              <a:srgbClr val="E8EAE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30" name="Freeform: Shape 3829">
              <a:extLst>
                <a:ext uri="{FF2B5EF4-FFF2-40B4-BE49-F238E27FC236}">
                  <a16:creationId xmlns:a16="http://schemas.microsoft.com/office/drawing/2014/main" id="{7A6982A2-9D9D-4DA7-B727-69F370AE7B29}"/>
                </a:ext>
              </a:extLst>
            </p:cNvPr>
            <p:cNvSpPr/>
            <p:nvPr/>
          </p:nvSpPr>
          <p:spPr>
            <a:xfrm>
              <a:off x="6219237" y="2162398"/>
              <a:ext cx="1035868" cy="1816792"/>
            </a:xfrm>
            <a:custGeom>
              <a:avLst/>
              <a:gdLst>
                <a:gd name="connsiteX0" fmla="*/ 830438 w 1035868"/>
                <a:gd name="connsiteY0" fmla="*/ 235450 h 1816792"/>
                <a:gd name="connsiteX1" fmla="*/ 302267 w 1035868"/>
                <a:gd name="connsiteY1" fmla="*/ 214768 h 1816792"/>
                <a:gd name="connsiteX2" fmla="*/ 237041 w 1035868"/>
                <a:gd name="connsiteY2" fmla="*/ 0 h 1816792"/>
                <a:gd name="connsiteX3" fmla="*/ 0 w 1035868"/>
                <a:gd name="connsiteY3" fmla="*/ 41363 h 1816792"/>
                <a:gd name="connsiteX4" fmla="*/ 423173 w 1035868"/>
                <a:gd name="connsiteY4" fmla="*/ 1609968 h 1816792"/>
                <a:gd name="connsiteX5" fmla="*/ 625215 w 1035868"/>
                <a:gd name="connsiteY5" fmla="*/ 1816782 h 1816792"/>
                <a:gd name="connsiteX6" fmla="*/ 773166 w 1035868"/>
                <a:gd name="connsiteY6" fmla="*/ 1643376 h 1816792"/>
                <a:gd name="connsiteX7" fmla="*/ 1032480 w 1035868"/>
                <a:gd name="connsiteY7" fmla="*/ 364311 h 1816792"/>
                <a:gd name="connsiteX8" fmla="*/ 830438 w 1035868"/>
                <a:gd name="connsiteY8" fmla="*/ 235450 h 1816792"/>
                <a:gd name="connsiteX9" fmla="*/ 680896 w 1035868"/>
                <a:gd name="connsiteY9" fmla="*/ 439082 h 1816792"/>
                <a:gd name="connsiteX10" fmla="*/ 609306 w 1035868"/>
                <a:gd name="connsiteY10" fmla="*/ 367493 h 1816792"/>
                <a:gd name="connsiteX11" fmla="*/ 680896 w 1035868"/>
                <a:gd name="connsiteY11" fmla="*/ 295903 h 1816792"/>
                <a:gd name="connsiteX12" fmla="*/ 752485 w 1035868"/>
                <a:gd name="connsiteY12" fmla="*/ 367493 h 1816792"/>
                <a:gd name="connsiteX13" fmla="*/ 680896 w 1035868"/>
                <a:gd name="connsiteY13" fmla="*/ 439082 h 18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68" h="1816792">
                  <a:moveTo>
                    <a:pt x="830438" y="235450"/>
                  </a:moveTo>
                  <a:cubicBezTo>
                    <a:pt x="582261" y="221132"/>
                    <a:pt x="302267" y="214768"/>
                    <a:pt x="302267" y="214768"/>
                  </a:cubicBezTo>
                  <a:lnTo>
                    <a:pt x="237041" y="0"/>
                  </a:lnTo>
                  <a:cubicBezTo>
                    <a:pt x="237041" y="0"/>
                    <a:pt x="127270" y="54090"/>
                    <a:pt x="0" y="41363"/>
                  </a:cubicBezTo>
                  <a:lnTo>
                    <a:pt x="423173" y="1609968"/>
                  </a:lnTo>
                  <a:cubicBezTo>
                    <a:pt x="423173" y="1609968"/>
                    <a:pt x="461355" y="1807237"/>
                    <a:pt x="625215" y="1816782"/>
                  </a:cubicBezTo>
                  <a:cubicBezTo>
                    <a:pt x="736576" y="1818373"/>
                    <a:pt x="773166" y="1643376"/>
                    <a:pt x="773166" y="1643376"/>
                  </a:cubicBezTo>
                  <a:lnTo>
                    <a:pt x="1032480" y="364311"/>
                  </a:lnTo>
                  <a:cubicBezTo>
                    <a:pt x="1032480" y="362720"/>
                    <a:pt x="1078615" y="249768"/>
                    <a:pt x="830438" y="235450"/>
                  </a:cubicBezTo>
                  <a:close/>
                  <a:moveTo>
                    <a:pt x="680896" y="439082"/>
                  </a:moveTo>
                  <a:cubicBezTo>
                    <a:pt x="641124" y="439082"/>
                    <a:pt x="609306" y="407265"/>
                    <a:pt x="609306" y="367493"/>
                  </a:cubicBezTo>
                  <a:cubicBezTo>
                    <a:pt x="609306" y="327721"/>
                    <a:pt x="641124" y="295903"/>
                    <a:pt x="680896" y="295903"/>
                  </a:cubicBezTo>
                  <a:cubicBezTo>
                    <a:pt x="720667" y="295903"/>
                    <a:pt x="752485" y="327721"/>
                    <a:pt x="752485" y="367493"/>
                  </a:cubicBezTo>
                  <a:cubicBezTo>
                    <a:pt x="752485" y="407265"/>
                    <a:pt x="720667" y="439082"/>
                    <a:pt x="680896" y="439082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31" name="Graphic 378">
              <a:extLst>
                <a:ext uri="{FF2B5EF4-FFF2-40B4-BE49-F238E27FC236}">
                  <a16:creationId xmlns:a16="http://schemas.microsoft.com/office/drawing/2014/main" id="{80D8DF5A-D4C3-47DD-9EA1-BE349D5C006E}"/>
                </a:ext>
              </a:extLst>
            </p:cNvPr>
            <p:cNvGrpSpPr/>
            <p:nvPr/>
          </p:nvGrpSpPr>
          <p:grpSpPr>
            <a:xfrm>
              <a:off x="6220828" y="2162398"/>
              <a:ext cx="978944" cy="1815202"/>
              <a:chOff x="6220828" y="2162398"/>
              <a:chExt cx="978944" cy="1815202"/>
            </a:xfrm>
          </p:grpSpPr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id="{2AED3F76-CBA1-4287-8E0F-6249A52C788A}"/>
                  </a:ext>
                </a:extLst>
              </p:cNvPr>
              <p:cNvSpPr/>
              <p:nvPr/>
            </p:nvSpPr>
            <p:spPr>
              <a:xfrm>
                <a:off x="6220828" y="2162398"/>
                <a:ext cx="978944" cy="1380881"/>
              </a:xfrm>
              <a:custGeom>
                <a:avLst/>
                <a:gdLst>
                  <a:gd name="connsiteX0" fmla="*/ 784303 w 978944"/>
                  <a:gd name="connsiteY0" fmla="*/ 233859 h 1380881"/>
                  <a:gd name="connsiteX1" fmla="*/ 284767 w 978944"/>
                  <a:gd name="connsiteY1" fmla="*/ 214768 h 1380881"/>
                  <a:gd name="connsiteX2" fmla="*/ 224314 w 978944"/>
                  <a:gd name="connsiteY2" fmla="*/ 0 h 1380881"/>
                  <a:gd name="connsiteX3" fmla="*/ 0 w 978944"/>
                  <a:gd name="connsiteY3" fmla="*/ 42954 h 1380881"/>
                  <a:gd name="connsiteX4" fmla="*/ 219541 w 978944"/>
                  <a:gd name="connsiteY4" fmla="*/ 913164 h 1380881"/>
                  <a:gd name="connsiteX5" fmla="*/ 777939 w 978944"/>
                  <a:gd name="connsiteY5" fmla="*/ 1380882 h 1380881"/>
                  <a:gd name="connsiteX6" fmla="*/ 976799 w 978944"/>
                  <a:gd name="connsiteY6" fmla="*/ 362720 h 1380881"/>
                  <a:gd name="connsiteX7" fmla="*/ 784303 w 978944"/>
                  <a:gd name="connsiteY7" fmla="*/ 233859 h 1380881"/>
                  <a:gd name="connsiteX8" fmla="*/ 634760 w 978944"/>
                  <a:gd name="connsiteY8" fmla="*/ 439082 h 1380881"/>
                  <a:gd name="connsiteX9" fmla="*/ 563171 w 978944"/>
                  <a:gd name="connsiteY9" fmla="*/ 367493 h 1380881"/>
                  <a:gd name="connsiteX10" fmla="*/ 634760 w 978944"/>
                  <a:gd name="connsiteY10" fmla="*/ 295903 h 1380881"/>
                  <a:gd name="connsiteX11" fmla="*/ 706350 w 978944"/>
                  <a:gd name="connsiteY11" fmla="*/ 367493 h 1380881"/>
                  <a:gd name="connsiteX12" fmla="*/ 634760 w 978944"/>
                  <a:gd name="connsiteY12" fmla="*/ 439082 h 138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944" h="1380881">
                    <a:moveTo>
                      <a:pt x="784303" y="233859"/>
                    </a:moveTo>
                    <a:cubicBezTo>
                      <a:pt x="548853" y="221132"/>
                      <a:pt x="284767" y="214768"/>
                      <a:pt x="284767" y="214768"/>
                    </a:cubicBezTo>
                    <a:lnTo>
                      <a:pt x="224314" y="0"/>
                    </a:lnTo>
                    <a:cubicBezTo>
                      <a:pt x="224314" y="0"/>
                      <a:pt x="120907" y="54090"/>
                      <a:pt x="0" y="42954"/>
                    </a:cubicBezTo>
                    <a:lnTo>
                      <a:pt x="219541" y="913164"/>
                    </a:lnTo>
                    <a:cubicBezTo>
                      <a:pt x="373856" y="1104069"/>
                      <a:pt x="563171" y="1264748"/>
                      <a:pt x="777939" y="1380882"/>
                    </a:cubicBezTo>
                    <a:lnTo>
                      <a:pt x="976799" y="362720"/>
                    </a:lnTo>
                    <a:cubicBezTo>
                      <a:pt x="975208" y="359538"/>
                      <a:pt x="1018162" y="246586"/>
                      <a:pt x="784303" y="233859"/>
                    </a:cubicBezTo>
                    <a:close/>
                    <a:moveTo>
                      <a:pt x="634760" y="439082"/>
                    </a:moveTo>
                    <a:cubicBezTo>
                      <a:pt x="594988" y="439082"/>
                      <a:pt x="563171" y="407265"/>
                      <a:pt x="563171" y="367493"/>
                    </a:cubicBezTo>
                    <a:cubicBezTo>
                      <a:pt x="563171" y="327721"/>
                      <a:pt x="594988" y="295903"/>
                      <a:pt x="634760" y="295903"/>
                    </a:cubicBezTo>
                    <a:cubicBezTo>
                      <a:pt x="674532" y="295903"/>
                      <a:pt x="706350" y="327721"/>
                      <a:pt x="706350" y="367493"/>
                    </a:cubicBezTo>
                    <a:cubicBezTo>
                      <a:pt x="706350" y="407265"/>
                      <a:pt x="674532" y="439082"/>
                      <a:pt x="634760" y="439082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id="{AA9C5DE2-FBAF-4C1E-B910-64459EC2BA27}"/>
                  </a:ext>
                </a:extLst>
              </p:cNvPr>
              <p:cNvSpPr/>
              <p:nvPr/>
            </p:nvSpPr>
            <p:spPr>
              <a:xfrm>
                <a:off x="6438778" y="3073970"/>
                <a:ext cx="558398" cy="903629"/>
              </a:xfrm>
              <a:custGeom>
                <a:avLst/>
                <a:gdLst>
                  <a:gd name="connsiteX0" fmla="*/ 0 w 558398"/>
                  <a:gd name="connsiteY0" fmla="*/ 0 h 903629"/>
                  <a:gd name="connsiteX1" fmla="*/ 176588 w 558398"/>
                  <a:gd name="connsiteY1" fmla="*/ 696805 h 903629"/>
                  <a:gd name="connsiteX2" fmla="*/ 367493 w 558398"/>
                  <a:gd name="connsiteY2" fmla="*/ 903619 h 903629"/>
                  <a:gd name="connsiteX3" fmla="*/ 507490 w 558398"/>
                  <a:gd name="connsiteY3" fmla="*/ 728622 h 903629"/>
                  <a:gd name="connsiteX4" fmla="*/ 558398 w 558398"/>
                  <a:gd name="connsiteY4" fmla="*/ 467718 h 903629"/>
                  <a:gd name="connsiteX5" fmla="*/ 0 w 558398"/>
                  <a:gd name="connsiteY5" fmla="*/ 0 h 90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398" h="903629">
                    <a:moveTo>
                      <a:pt x="0" y="0"/>
                    </a:moveTo>
                    <a:lnTo>
                      <a:pt x="176588" y="696805"/>
                    </a:lnTo>
                    <a:cubicBezTo>
                      <a:pt x="176588" y="696805"/>
                      <a:pt x="211587" y="894073"/>
                      <a:pt x="367493" y="903619"/>
                    </a:cubicBezTo>
                    <a:cubicBezTo>
                      <a:pt x="472491" y="905209"/>
                      <a:pt x="507490" y="728622"/>
                      <a:pt x="507490" y="728622"/>
                    </a:cubicBezTo>
                    <a:lnTo>
                      <a:pt x="558398" y="467718"/>
                    </a:lnTo>
                    <a:cubicBezTo>
                      <a:pt x="343630" y="351584"/>
                      <a:pt x="154315" y="190905"/>
                      <a:pt x="0" y="0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34" name="Graphic 378">
              <a:extLst>
                <a:ext uri="{FF2B5EF4-FFF2-40B4-BE49-F238E27FC236}">
                  <a16:creationId xmlns:a16="http://schemas.microsoft.com/office/drawing/2014/main" id="{D9863FC6-8DFC-4C7C-87FA-5C905BDFD184}"/>
                </a:ext>
              </a:extLst>
            </p:cNvPr>
            <p:cNvGrpSpPr/>
            <p:nvPr/>
          </p:nvGrpSpPr>
          <p:grpSpPr>
            <a:xfrm>
              <a:off x="6768090" y="2827384"/>
              <a:ext cx="221224" cy="657032"/>
              <a:chOff x="6768090" y="2827384"/>
              <a:chExt cx="221224" cy="657032"/>
            </a:xfrm>
          </p:grpSpPr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id="{E3E98AF3-4EE2-4C84-A7C6-F9FB91A5347C}"/>
                  </a:ext>
                </a:extLst>
              </p:cNvPr>
              <p:cNvSpPr/>
              <p:nvPr/>
            </p:nvSpPr>
            <p:spPr>
              <a:xfrm>
                <a:off x="6888996" y="3307783"/>
                <a:ext cx="89089" cy="176633"/>
              </a:xfrm>
              <a:custGeom>
                <a:avLst/>
                <a:gdLst>
                  <a:gd name="connsiteX0" fmla="*/ 46136 w 89089"/>
                  <a:gd name="connsiteY0" fmla="*/ 46 h 176633"/>
                  <a:gd name="connsiteX1" fmla="*/ 89089 w 89089"/>
                  <a:gd name="connsiteY1" fmla="*/ 89135 h 176633"/>
                  <a:gd name="connsiteX2" fmla="*/ 42954 w 89089"/>
                  <a:gd name="connsiteY2" fmla="*/ 176634 h 176633"/>
                  <a:gd name="connsiteX3" fmla="*/ 0 w 89089"/>
                  <a:gd name="connsiteY3" fmla="*/ 87544 h 176633"/>
                  <a:gd name="connsiteX4" fmla="*/ 46136 w 89089"/>
                  <a:gd name="connsiteY4" fmla="*/ 46 h 17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9" h="176633">
                    <a:moveTo>
                      <a:pt x="46136" y="46"/>
                    </a:moveTo>
                    <a:cubicBezTo>
                      <a:pt x="69999" y="46"/>
                      <a:pt x="89089" y="39818"/>
                      <a:pt x="89089" y="89135"/>
                    </a:cubicBezTo>
                    <a:cubicBezTo>
                      <a:pt x="87498" y="138452"/>
                      <a:pt x="66817" y="176634"/>
                      <a:pt x="42954" y="176634"/>
                    </a:cubicBezTo>
                    <a:cubicBezTo>
                      <a:pt x="19090" y="176634"/>
                      <a:pt x="0" y="136862"/>
                      <a:pt x="0" y="87544"/>
                    </a:cubicBezTo>
                    <a:cubicBezTo>
                      <a:pt x="1591" y="38227"/>
                      <a:pt x="22272" y="-1545"/>
                      <a:pt x="46136" y="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id="{760D11DC-601A-4867-AF81-14BD49D10ABE}"/>
                  </a:ext>
                </a:extLst>
              </p:cNvPr>
              <p:cNvSpPr/>
              <p:nvPr/>
            </p:nvSpPr>
            <p:spPr>
              <a:xfrm>
                <a:off x="6900040" y="2827384"/>
                <a:ext cx="89274" cy="176587"/>
              </a:xfrm>
              <a:custGeom>
                <a:avLst/>
                <a:gdLst>
                  <a:gd name="connsiteX0" fmla="*/ 43046 w 89274"/>
                  <a:gd name="connsiteY0" fmla="*/ 176588 h 176587"/>
                  <a:gd name="connsiteX1" fmla="*/ 89182 w 89274"/>
                  <a:gd name="connsiteY1" fmla="*/ 89089 h 176587"/>
                  <a:gd name="connsiteX2" fmla="*/ 46228 w 89274"/>
                  <a:gd name="connsiteY2" fmla="*/ 0 h 176587"/>
                  <a:gd name="connsiteX3" fmla="*/ 93 w 89274"/>
                  <a:gd name="connsiteY3" fmla="*/ 87498 h 176587"/>
                  <a:gd name="connsiteX4" fmla="*/ 43046 w 89274"/>
                  <a:gd name="connsiteY4" fmla="*/ 176588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74" h="176587">
                    <a:moveTo>
                      <a:pt x="43046" y="176588"/>
                    </a:moveTo>
                    <a:cubicBezTo>
                      <a:pt x="66910" y="176588"/>
                      <a:pt x="87591" y="138407"/>
                      <a:pt x="89182" y="89089"/>
                    </a:cubicBezTo>
                    <a:cubicBezTo>
                      <a:pt x="90773" y="39772"/>
                      <a:pt x="71682" y="0"/>
                      <a:pt x="46228" y="0"/>
                    </a:cubicBezTo>
                    <a:cubicBezTo>
                      <a:pt x="22365" y="0"/>
                      <a:pt x="1684" y="38181"/>
                      <a:pt x="93" y="87498"/>
                    </a:cubicBezTo>
                    <a:cubicBezTo>
                      <a:pt x="-1498" y="135225"/>
                      <a:pt x="17592" y="174997"/>
                      <a:pt x="43046" y="17658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id="{144A430A-8ABC-452E-883A-223731D2257B}"/>
                  </a:ext>
                </a:extLst>
              </p:cNvPr>
              <p:cNvSpPr/>
              <p:nvPr/>
            </p:nvSpPr>
            <p:spPr>
              <a:xfrm>
                <a:off x="6803089" y="3061243"/>
                <a:ext cx="103407" cy="179768"/>
              </a:xfrm>
              <a:custGeom>
                <a:avLst/>
                <a:gdLst>
                  <a:gd name="connsiteX0" fmla="*/ 103407 w 103407"/>
                  <a:gd name="connsiteY0" fmla="*/ 92271 h 179768"/>
                  <a:gd name="connsiteX1" fmla="*/ 57271 w 103407"/>
                  <a:gd name="connsiteY1" fmla="*/ 168633 h 179768"/>
                  <a:gd name="connsiteX2" fmla="*/ 12727 w 103407"/>
                  <a:gd name="connsiteY2" fmla="*/ 179769 h 179768"/>
                  <a:gd name="connsiteX3" fmla="*/ 0 w 103407"/>
                  <a:gd name="connsiteY3" fmla="*/ 167042 h 179768"/>
                  <a:gd name="connsiteX4" fmla="*/ 12727 w 103407"/>
                  <a:gd name="connsiteY4" fmla="*/ 154315 h 179768"/>
                  <a:gd name="connsiteX5" fmla="*/ 44545 w 103407"/>
                  <a:gd name="connsiteY5" fmla="*/ 146360 h 179768"/>
                  <a:gd name="connsiteX6" fmla="*/ 77953 w 103407"/>
                  <a:gd name="connsiteY6" fmla="*/ 92271 h 179768"/>
                  <a:gd name="connsiteX7" fmla="*/ 46135 w 103407"/>
                  <a:gd name="connsiteY7" fmla="*/ 34999 h 179768"/>
                  <a:gd name="connsiteX8" fmla="*/ 14318 w 103407"/>
                  <a:gd name="connsiteY8" fmla="*/ 25454 h 179768"/>
                  <a:gd name="connsiteX9" fmla="*/ 1591 w 103407"/>
                  <a:gd name="connsiteY9" fmla="*/ 12727 h 179768"/>
                  <a:gd name="connsiteX10" fmla="*/ 14318 w 103407"/>
                  <a:gd name="connsiteY10" fmla="*/ 0 h 179768"/>
                  <a:gd name="connsiteX11" fmla="*/ 57271 w 103407"/>
                  <a:gd name="connsiteY11" fmla="*/ 12727 h 179768"/>
                  <a:gd name="connsiteX12" fmla="*/ 103407 w 103407"/>
                  <a:gd name="connsiteY12" fmla="*/ 92271 h 17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07" h="179768">
                    <a:moveTo>
                      <a:pt x="103407" y="92271"/>
                    </a:moveTo>
                    <a:cubicBezTo>
                      <a:pt x="103407" y="124088"/>
                      <a:pt x="84317" y="152724"/>
                      <a:pt x="57271" y="168633"/>
                    </a:cubicBezTo>
                    <a:cubicBezTo>
                      <a:pt x="42954" y="176588"/>
                      <a:pt x="28636" y="179769"/>
                      <a:pt x="12727" y="179769"/>
                    </a:cubicBezTo>
                    <a:cubicBezTo>
                      <a:pt x="6363" y="179769"/>
                      <a:pt x="0" y="173406"/>
                      <a:pt x="0" y="167042"/>
                    </a:cubicBezTo>
                    <a:cubicBezTo>
                      <a:pt x="0" y="160679"/>
                      <a:pt x="6363" y="154315"/>
                      <a:pt x="12727" y="154315"/>
                    </a:cubicBezTo>
                    <a:cubicBezTo>
                      <a:pt x="23863" y="154315"/>
                      <a:pt x="34999" y="151133"/>
                      <a:pt x="44545" y="146360"/>
                    </a:cubicBezTo>
                    <a:cubicBezTo>
                      <a:pt x="65226" y="135225"/>
                      <a:pt x="77953" y="114543"/>
                      <a:pt x="77953" y="92271"/>
                    </a:cubicBezTo>
                    <a:cubicBezTo>
                      <a:pt x="77953" y="68408"/>
                      <a:pt x="66817" y="47726"/>
                      <a:pt x="46135" y="34999"/>
                    </a:cubicBezTo>
                    <a:cubicBezTo>
                      <a:pt x="36590" y="28636"/>
                      <a:pt x="25454" y="25454"/>
                      <a:pt x="14318" y="25454"/>
                    </a:cubicBezTo>
                    <a:cubicBezTo>
                      <a:pt x="7954" y="25454"/>
                      <a:pt x="1591" y="19090"/>
                      <a:pt x="1591" y="12727"/>
                    </a:cubicBezTo>
                    <a:cubicBezTo>
                      <a:pt x="1591" y="6363"/>
                      <a:pt x="7954" y="0"/>
                      <a:pt x="14318" y="0"/>
                    </a:cubicBezTo>
                    <a:cubicBezTo>
                      <a:pt x="30227" y="0"/>
                      <a:pt x="44545" y="4772"/>
                      <a:pt x="57271" y="12727"/>
                    </a:cubicBezTo>
                    <a:cubicBezTo>
                      <a:pt x="87498" y="30227"/>
                      <a:pt x="103407" y="60453"/>
                      <a:pt x="103407" y="92271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id="{FA9FD064-3CE9-4515-B1A5-0BB4E246D7E9}"/>
                  </a:ext>
                </a:extLst>
              </p:cNvPr>
              <p:cNvSpPr/>
              <p:nvPr/>
            </p:nvSpPr>
            <p:spPr>
              <a:xfrm>
                <a:off x="6768090" y="3303057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4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3"/>
                      <a:pt x="97043" y="49317"/>
                    </a:cubicBezTo>
                    <a:cubicBezTo>
                      <a:pt x="97043" y="76362"/>
                      <a:pt x="74771" y="97044"/>
                      <a:pt x="47726" y="97044"/>
                    </a:cubicBezTo>
                    <a:cubicBezTo>
                      <a:pt x="20681" y="97044"/>
                      <a:pt x="0" y="74771"/>
                      <a:pt x="0" y="47726"/>
                    </a:cubicBezTo>
                    <a:cubicBezTo>
                      <a:pt x="0" y="20682"/>
                      <a:pt x="22272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id="{9F26ACF3-4B69-4512-9778-9B8D59D4F5DF}"/>
                  </a:ext>
                </a:extLst>
              </p:cNvPr>
              <p:cNvSpPr/>
              <p:nvPr/>
            </p:nvSpPr>
            <p:spPr>
              <a:xfrm>
                <a:off x="6776044" y="2902156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3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2"/>
                      <a:pt x="97043" y="49317"/>
                    </a:cubicBezTo>
                    <a:cubicBezTo>
                      <a:pt x="97043" y="76362"/>
                      <a:pt x="74771" y="97043"/>
                      <a:pt x="47726" y="97043"/>
                    </a:cubicBezTo>
                    <a:cubicBezTo>
                      <a:pt x="20681" y="97043"/>
                      <a:pt x="0" y="74771"/>
                      <a:pt x="0" y="47726"/>
                    </a:cubicBezTo>
                    <a:cubicBezTo>
                      <a:pt x="1591" y="20681"/>
                      <a:pt x="23863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0" name="Graphic 378">
              <a:extLst>
                <a:ext uri="{FF2B5EF4-FFF2-40B4-BE49-F238E27FC236}">
                  <a16:creationId xmlns:a16="http://schemas.microsoft.com/office/drawing/2014/main" id="{4C28090C-B89C-4BE8-B1A4-DD144D46E55D}"/>
                </a:ext>
              </a:extLst>
            </p:cNvPr>
            <p:cNvGrpSpPr/>
            <p:nvPr/>
          </p:nvGrpSpPr>
          <p:grpSpPr>
            <a:xfrm>
              <a:off x="5976834" y="1525457"/>
              <a:ext cx="1811598" cy="699574"/>
              <a:chOff x="5976834" y="1525457"/>
              <a:chExt cx="1811598" cy="699574"/>
            </a:xfrm>
            <a:solidFill>
              <a:srgbClr val="FF716D"/>
            </a:solidFill>
          </p:grpSpPr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id="{B0E46995-0DE2-4BD8-8253-40CD09262F99}"/>
                  </a:ext>
                </a:extLst>
              </p:cNvPr>
              <p:cNvSpPr/>
              <p:nvPr/>
            </p:nvSpPr>
            <p:spPr>
              <a:xfrm>
                <a:off x="5976834" y="1525457"/>
                <a:ext cx="699426" cy="699574"/>
              </a:xfrm>
              <a:custGeom>
                <a:avLst/>
                <a:gdLst>
                  <a:gd name="connsiteX0" fmla="*/ 369673 w 699426"/>
                  <a:gd name="connsiteY0" fmla="*/ 590 h 699574"/>
                  <a:gd name="connsiteX1" fmla="*/ 590 w 699426"/>
                  <a:gd name="connsiteY1" fmla="*/ 329901 h 699574"/>
                  <a:gd name="connsiteX2" fmla="*/ 329902 w 699426"/>
                  <a:gd name="connsiteY2" fmla="*/ 698985 h 699574"/>
                  <a:gd name="connsiteX3" fmla="*/ 698985 w 699426"/>
                  <a:gd name="connsiteY3" fmla="*/ 369673 h 699574"/>
                  <a:gd name="connsiteX4" fmla="*/ 369673 w 699426"/>
                  <a:gd name="connsiteY4" fmla="*/ 590 h 699574"/>
                  <a:gd name="connsiteX5" fmla="*/ 578078 w 699426"/>
                  <a:gd name="connsiteY5" fmla="*/ 363310 h 699574"/>
                  <a:gd name="connsiteX6" fmla="*/ 336265 w 699426"/>
                  <a:gd name="connsiteY6" fmla="*/ 579669 h 699574"/>
                  <a:gd name="connsiteX7" fmla="*/ 119905 w 699426"/>
                  <a:gd name="connsiteY7" fmla="*/ 337856 h 699574"/>
                  <a:gd name="connsiteX8" fmla="*/ 361719 w 699426"/>
                  <a:gd name="connsiteY8" fmla="*/ 121496 h 699574"/>
                  <a:gd name="connsiteX9" fmla="*/ 578078 w 699426"/>
                  <a:gd name="connsiteY9" fmla="*/ 363310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426" h="699574">
                    <a:moveTo>
                      <a:pt x="369673" y="590"/>
                    </a:moveTo>
                    <a:cubicBezTo>
                      <a:pt x="177177" y="-10547"/>
                      <a:pt x="11726" y="137405"/>
                      <a:pt x="590" y="329901"/>
                    </a:cubicBezTo>
                    <a:cubicBezTo>
                      <a:pt x="-10546" y="522397"/>
                      <a:pt x="137405" y="687849"/>
                      <a:pt x="329902" y="698985"/>
                    </a:cubicBezTo>
                    <a:cubicBezTo>
                      <a:pt x="522398" y="710121"/>
                      <a:pt x="687849" y="562169"/>
                      <a:pt x="698985" y="369673"/>
                    </a:cubicBezTo>
                    <a:cubicBezTo>
                      <a:pt x="708530" y="177177"/>
                      <a:pt x="562170" y="11726"/>
                      <a:pt x="369673" y="590"/>
                    </a:cubicBezTo>
                    <a:close/>
                    <a:moveTo>
                      <a:pt x="578078" y="363310"/>
                    </a:moveTo>
                    <a:cubicBezTo>
                      <a:pt x="570124" y="490580"/>
                      <a:pt x="461944" y="587623"/>
                      <a:pt x="336265" y="579669"/>
                    </a:cubicBezTo>
                    <a:cubicBezTo>
                      <a:pt x="208995" y="571715"/>
                      <a:pt x="111951" y="463535"/>
                      <a:pt x="119905" y="337856"/>
                    </a:cubicBezTo>
                    <a:cubicBezTo>
                      <a:pt x="127860" y="210585"/>
                      <a:pt x="236040" y="115133"/>
                      <a:pt x="361719" y="121496"/>
                    </a:cubicBezTo>
                    <a:cubicBezTo>
                      <a:pt x="488989" y="127860"/>
                      <a:pt x="586033" y="236039"/>
                      <a:pt x="578078" y="363310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id="{FC77340E-991C-4BE0-97F2-5FDE9CDDB24B}"/>
                  </a:ext>
                </a:extLst>
              </p:cNvPr>
              <p:cNvSpPr/>
              <p:nvPr/>
            </p:nvSpPr>
            <p:spPr>
              <a:xfrm>
                <a:off x="7088857" y="1525457"/>
                <a:ext cx="699574" cy="699574"/>
              </a:xfrm>
              <a:custGeom>
                <a:avLst/>
                <a:gdLst>
                  <a:gd name="connsiteX0" fmla="*/ 698985 w 699574"/>
                  <a:gd name="connsiteY0" fmla="*/ 329901 h 699574"/>
                  <a:gd name="connsiteX1" fmla="*/ 329901 w 699574"/>
                  <a:gd name="connsiteY1" fmla="*/ 590 h 699574"/>
                  <a:gd name="connsiteX2" fmla="*/ 590 w 699574"/>
                  <a:gd name="connsiteY2" fmla="*/ 369673 h 699574"/>
                  <a:gd name="connsiteX3" fmla="*/ 369673 w 699574"/>
                  <a:gd name="connsiteY3" fmla="*/ 698985 h 699574"/>
                  <a:gd name="connsiteX4" fmla="*/ 698985 w 699574"/>
                  <a:gd name="connsiteY4" fmla="*/ 329901 h 699574"/>
                  <a:gd name="connsiteX5" fmla="*/ 363310 w 699574"/>
                  <a:gd name="connsiteY5" fmla="*/ 579669 h 699574"/>
                  <a:gd name="connsiteX6" fmla="*/ 121496 w 699574"/>
                  <a:gd name="connsiteY6" fmla="*/ 363310 h 699574"/>
                  <a:gd name="connsiteX7" fmla="*/ 337856 w 699574"/>
                  <a:gd name="connsiteY7" fmla="*/ 121496 h 699574"/>
                  <a:gd name="connsiteX8" fmla="*/ 579669 w 699574"/>
                  <a:gd name="connsiteY8" fmla="*/ 337856 h 699574"/>
                  <a:gd name="connsiteX9" fmla="*/ 363310 w 699574"/>
                  <a:gd name="connsiteY9" fmla="*/ 57966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698985" y="329901"/>
                    </a:moveTo>
                    <a:cubicBezTo>
                      <a:pt x="687849" y="137405"/>
                      <a:pt x="522398" y="-10547"/>
                      <a:pt x="329901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69"/>
                      <a:pt x="177177" y="710121"/>
                      <a:pt x="369673" y="698985"/>
                    </a:cubicBezTo>
                    <a:cubicBezTo>
                      <a:pt x="562170" y="687849"/>
                      <a:pt x="710121" y="522397"/>
                      <a:pt x="698985" y="329901"/>
                    </a:cubicBezTo>
                    <a:close/>
                    <a:moveTo>
                      <a:pt x="363310" y="579669"/>
                    </a:moveTo>
                    <a:cubicBezTo>
                      <a:pt x="236040" y="587623"/>
                      <a:pt x="127860" y="490580"/>
                      <a:pt x="121496" y="363310"/>
                    </a:cubicBezTo>
                    <a:cubicBezTo>
                      <a:pt x="113542" y="236039"/>
                      <a:pt x="210585" y="127860"/>
                      <a:pt x="337856" y="121496"/>
                    </a:cubicBezTo>
                    <a:cubicBezTo>
                      <a:pt x="465126" y="113542"/>
                      <a:pt x="573305" y="210585"/>
                      <a:pt x="579669" y="337856"/>
                    </a:cubicBezTo>
                    <a:cubicBezTo>
                      <a:pt x="586033" y="463535"/>
                      <a:pt x="490580" y="571715"/>
                      <a:pt x="363310" y="579669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3" name="Graphic 378">
              <a:extLst>
                <a:ext uri="{FF2B5EF4-FFF2-40B4-BE49-F238E27FC236}">
                  <a16:creationId xmlns:a16="http://schemas.microsoft.com/office/drawing/2014/main" id="{D80814D4-071A-41FA-8887-79077195089A}"/>
                </a:ext>
              </a:extLst>
            </p:cNvPr>
            <p:cNvGrpSpPr/>
            <p:nvPr/>
          </p:nvGrpSpPr>
          <p:grpSpPr>
            <a:xfrm>
              <a:off x="5930698" y="1511139"/>
              <a:ext cx="1811603" cy="699574"/>
              <a:chOff x="5930698" y="1511139"/>
              <a:chExt cx="1811603" cy="699574"/>
            </a:xfrm>
            <a:solidFill>
              <a:srgbClr val="EB281D"/>
            </a:solidFill>
          </p:grpSpPr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id="{F3035A88-DBE1-490F-8F60-69FA3344D078}"/>
                  </a:ext>
                </a:extLst>
              </p:cNvPr>
              <p:cNvSpPr/>
              <p:nvPr/>
            </p:nvSpPr>
            <p:spPr>
              <a:xfrm>
                <a:off x="5930698" y="1511139"/>
                <a:ext cx="699574" cy="699574"/>
              </a:xfrm>
              <a:custGeom>
                <a:avLst/>
                <a:gdLst>
                  <a:gd name="connsiteX0" fmla="*/ 369673 w 699574"/>
                  <a:gd name="connsiteY0" fmla="*/ 590 h 699574"/>
                  <a:gd name="connsiteX1" fmla="*/ 590 w 699574"/>
                  <a:gd name="connsiteY1" fmla="*/ 329901 h 699574"/>
                  <a:gd name="connsiteX2" fmla="*/ 329901 w 699574"/>
                  <a:gd name="connsiteY2" fmla="*/ 698985 h 699574"/>
                  <a:gd name="connsiteX3" fmla="*/ 698985 w 699574"/>
                  <a:gd name="connsiteY3" fmla="*/ 369673 h 699574"/>
                  <a:gd name="connsiteX4" fmla="*/ 369673 w 699574"/>
                  <a:gd name="connsiteY4" fmla="*/ 590 h 699574"/>
                  <a:gd name="connsiteX5" fmla="*/ 579669 w 699574"/>
                  <a:gd name="connsiteY5" fmla="*/ 361719 h 699574"/>
                  <a:gd name="connsiteX6" fmla="*/ 337856 w 699574"/>
                  <a:gd name="connsiteY6" fmla="*/ 578078 h 699574"/>
                  <a:gd name="connsiteX7" fmla="*/ 121496 w 699574"/>
                  <a:gd name="connsiteY7" fmla="*/ 336265 h 699574"/>
                  <a:gd name="connsiteX8" fmla="*/ 363310 w 699574"/>
                  <a:gd name="connsiteY8" fmla="*/ 119905 h 699574"/>
                  <a:gd name="connsiteX9" fmla="*/ 579669 w 699574"/>
                  <a:gd name="connsiteY9" fmla="*/ 36171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369673" y="590"/>
                    </a:moveTo>
                    <a:cubicBezTo>
                      <a:pt x="177177" y="-10546"/>
                      <a:pt x="11726" y="137405"/>
                      <a:pt x="590" y="329901"/>
                    </a:cubicBezTo>
                    <a:cubicBezTo>
                      <a:pt x="-10546" y="522398"/>
                      <a:pt x="137405" y="687849"/>
                      <a:pt x="329901" y="698985"/>
                    </a:cubicBezTo>
                    <a:cubicBezTo>
                      <a:pt x="522398" y="710121"/>
                      <a:pt x="687849" y="562170"/>
                      <a:pt x="698985" y="369673"/>
                    </a:cubicBezTo>
                    <a:cubicBezTo>
                      <a:pt x="710121" y="177177"/>
                      <a:pt x="562170" y="11726"/>
                      <a:pt x="369673" y="590"/>
                    </a:cubicBezTo>
                    <a:close/>
                    <a:moveTo>
                      <a:pt x="579669" y="361719"/>
                    </a:moveTo>
                    <a:cubicBezTo>
                      <a:pt x="571715" y="488989"/>
                      <a:pt x="463535" y="584442"/>
                      <a:pt x="337856" y="578078"/>
                    </a:cubicBezTo>
                    <a:cubicBezTo>
                      <a:pt x="210585" y="570124"/>
                      <a:pt x="115133" y="461944"/>
                      <a:pt x="121496" y="336265"/>
                    </a:cubicBezTo>
                    <a:cubicBezTo>
                      <a:pt x="129451" y="208995"/>
                      <a:pt x="237630" y="113542"/>
                      <a:pt x="363310" y="119905"/>
                    </a:cubicBezTo>
                    <a:cubicBezTo>
                      <a:pt x="488989" y="126269"/>
                      <a:pt x="586033" y="236040"/>
                      <a:pt x="579669" y="361719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id="{2B86D3B6-0EBE-4B69-B4F5-5B278648D1C6}"/>
                  </a:ext>
                </a:extLst>
              </p:cNvPr>
              <p:cNvSpPr/>
              <p:nvPr/>
            </p:nvSpPr>
            <p:spPr>
              <a:xfrm>
                <a:off x="7042722" y="1511139"/>
                <a:ext cx="699580" cy="699574"/>
              </a:xfrm>
              <a:custGeom>
                <a:avLst/>
                <a:gdLst>
                  <a:gd name="connsiteX0" fmla="*/ 698985 w 699580"/>
                  <a:gd name="connsiteY0" fmla="*/ 329901 h 699574"/>
                  <a:gd name="connsiteX1" fmla="*/ 329902 w 699580"/>
                  <a:gd name="connsiteY1" fmla="*/ 590 h 699574"/>
                  <a:gd name="connsiteX2" fmla="*/ 590 w 699580"/>
                  <a:gd name="connsiteY2" fmla="*/ 369673 h 699574"/>
                  <a:gd name="connsiteX3" fmla="*/ 369673 w 699580"/>
                  <a:gd name="connsiteY3" fmla="*/ 698985 h 699574"/>
                  <a:gd name="connsiteX4" fmla="*/ 698985 w 699580"/>
                  <a:gd name="connsiteY4" fmla="*/ 329901 h 699574"/>
                  <a:gd name="connsiteX5" fmla="*/ 363310 w 699580"/>
                  <a:gd name="connsiteY5" fmla="*/ 578078 h 699574"/>
                  <a:gd name="connsiteX6" fmla="*/ 121496 w 699580"/>
                  <a:gd name="connsiteY6" fmla="*/ 361719 h 699574"/>
                  <a:gd name="connsiteX7" fmla="*/ 337856 w 699580"/>
                  <a:gd name="connsiteY7" fmla="*/ 119905 h 699574"/>
                  <a:gd name="connsiteX8" fmla="*/ 579669 w 699580"/>
                  <a:gd name="connsiteY8" fmla="*/ 336265 h 699574"/>
                  <a:gd name="connsiteX9" fmla="*/ 363310 w 699580"/>
                  <a:gd name="connsiteY9" fmla="*/ 578078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80" h="699574">
                    <a:moveTo>
                      <a:pt x="698985" y="329901"/>
                    </a:moveTo>
                    <a:cubicBezTo>
                      <a:pt x="687849" y="137405"/>
                      <a:pt x="522398" y="-10546"/>
                      <a:pt x="329902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70"/>
                      <a:pt x="177177" y="710121"/>
                      <a:pt x="369673" y="698985"/>
                    </a:cubicBezTo>
                    <a:cubicBezTo>
                      <a:pt x="563760" y="686258"/>
                      <a:pt x="710121" y="522398"/>
                      <a:pt x="698985" y="329901"/>
                    </a:cubicBezTo>
                    <a:close/>
                    <a:moveTo>
                      <a:pt x="363310" y="578078"/>
                    </a:moveTo>
                    <a:cubicBezTo>
                      <a:pt x="236040" y="586033"/>
                      <a:pt x="127860" y="488989"/>
                      <a:pt x="121496" y="361719"/>
                    </a:cubicBezTo>
                    <a:cubicBezTo>
                      <a:pt x="113542" y="234449"/>
                      <a:pt x="210586" y="126269"/>
                      <a:pt x="337856" y="119905"/>
                    </a:cubicBezTo>
                    <a:cubicBezTo>
                      <a:pt x="465126" y="111951"/>
                      <a:pt x="573306" y="208995"/>
                      <a:pt x="579669" y="336265"/>
                    </a:cubicBezTo>
                    <a:cubicBezTo>
                      <a:pt x="587623" y="463535"/>
                      <a:pt x="490580" y="571715"/>
                      <a:pt x="363310" y="578078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46" name="Graphic 378">
            <a:extLst>
              <a:ext uri="{FF2B5EF4-FFF2-40B4-BE49-F238E27FC236}">
                <a16:creationId xmlns:a16="http://schemas.microsoft.com/office/drawing/2014/main" id="{E76D92F6-5D0C-4259-BE84-F7FD5603DC7D}"/>
              </a:ext>
            </a:extLst>
          </p:cNvPr>
          <p:cNvGrpSpPr/>
          <p:nvPr/>
        </p:nvGrpSpPr>
        <p:grpSpPr>
          <a:xfrm>
            <a:off x="8261264" y="203304"/>
            <a:ext cx="1623677" cy="704758"/>
            <a:chOff x="8553054" y="-360734"/>
            <a:chExt cx="1623677" cy="704758"/>
          </a:xfrm>
        </p:grpSpPr>
        <p:grpSp>
          <p:nvGrpSpPr>
            <p:cNvPr id="3847" name="Graphic 378">
              <a:extLst>
                <a:ext uri="{FF2B5EF4-FFF2-40B4-BE49-F238E27FC236}">
                  <a16:creationId xmlns:a16="http://schemas.microsoft.com/office/drawing/2014/main" id="{38C93CD4-042F-46B5-A114-C00F378A722E}"/>
                </a:ext>
              </a:extLst>
            </p:cNvPr>
            <p:cNvGrpSpPr/>
            <p:nvPr/>
          </p:nvGrpSpPr>
          <p:grpSpPr>
            <a:xfrm>
              <a:off x="8553054" y="-348007"/>
              <a:ext cx="1623677" cy="692031"/>
              <a:chOff x="8553054" y="-348007"/>
              <a:chExt cx="1623677" cy="692031"/>
            </a:xfrm>
          </p:grpSpPr>
          <p:sp>
            <p:nvSpPr>
              <p:cNvPr id="3848" name="Freeform: Shape 3847">
                <a:extLst>
                  <a:ext uri="{FF2B5EF4-FFF2-40B4-BE49-F238E27FC236}">
                    <a16:creationId xmlns:a16="http://schemas.microsoft.com/office/drawing/2014/main" id="{BF82B52C-FDDA-4E75-844B-0E9C209501CF}"/>
                  </a:ext>
                </a:extLst>
              </p:cNvPr>
              <p:cNvSpPr/>
              <p:nvPr/>
            </p:nvSpPr>
            <p:spPr>
              <a:xfrm>
                <a:off x="8553054" y="-222327"/>
                <a:ext cx="777939" cy="566352"/>
              </a:xfrm>
              <a:custGeom>
                <a:avLst/>
                <a:gdLst>
                  <a:gd name="connsiteX0" fmla="*/ 322948 w 777939"/>
                  <a:gd name="connsiteY0" fmla="*/ 0 h 566352"/>
                  <a:gd name="connsiteX1" fmla="*/ 251359 w 777939"/>
                  <a:gd name="connsiteY1" fmla="*/ 63635 h 566352"/>
                  <a:gd name="connsiteX2" fmla="*/ 216359 w 777939"/>
                  <a:gd name="connsiteY2" fmla="*/ 313403 h 566352"/>
                  <a:gd name="connsiteX3" fmla="*/ 0 w 777939"/>
                  <a:gd name="connsiteY3" fmla="*/ 392947 h 566352"/>
                  <a:gd name="connsiteX4" fmla="*/ 209996 w 777939"/>
                  <a:gd name="connsiteY4" fmla="*/ 553625 h 566352"/>
                  <a:gd name="connsiteX5" fmla="*/ 209996 w 777939"/>
                  <a:gd name="connsiteY5" fmla="*/ 553625 h 566352"/>
                  <a:gd name="connsiteX6" fmla="*/ 244996 w 777939"/>
                  <a:gd name="connsiteY6" fmla="*/ 566353 h 566352"/>
                  <a:gd name="connsiteX7" fmla="*/ 777940 w 777939"/>
                  <a:gd name="connsiteY7" fmla="*/ 566353 h 566352"/>
                  <a:gd name="connsiteX8" fmla="*/ 345221 w 777939"/>
                  <a:gd name="connsiteY8" fmla="*/ 0 h 566352"/>
                  <a:gd name="connsiteX9" fmla="*/ 322948 w 777939"/>
                  <a:gd name="connsiteY9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7939" h="566352">
                    <a:moveTo>
                      <a:pt x="322948" y="0"/>
                    </a:moveTo>
                    <a:cubicBezTo>
                      <a:pt x="287949" y="0"/>
                      <a:pt x="256131" y="28636"/>
                      <a:pt x="251359" y="63635"/>
                    </a:cubicBezTo>
                    <a:lnTo>
                      <a:pt x="216359" y="313403"/>
                    </a:lnTo>
                    <a:lnTo>
                      <a:pt x="0" y="392947"/>
                    </a:lnTo>
                    <a:cubicBezTo>
                      <a:pt x="0" y="392947"/>
                      <a:pt x="60454" y="489990"/>
                      <a:pt x="209996" y="553625"/>
                    </a:cubicBezTo>
                    <a:lnTo>
                      <a:pt x="209996" y="553625"/>
                    </a:lnTo>
                    <a:cubicBezTo>
                      <a:pt x="219541" y="561580"/>
                      <a:pt x="230677" y="566353"/>
                      <a:pt x="244996" y="566353"/>
                    </a:cubicBezTo>
                    <a:lnTo>
                      <a:pt x="777940" y="566353"/>
                    </a:lnTo>
                    <a:lnTo>
                      <a:pt x="345221" y="0"/>
                    </a:lnTo>
                    <a:lnTo>
                      <a:pt x="322948" y="0"/>
                    </a:lnTo>
                    <a:close/>
                  </a:path>
                </a:pathLst>
              </a:custGeom>
              <a:solidFill>
                <a:srgbClr val="E85D8B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9" name="Freeform: Shape 3848">
                <a:extLst>
                  <a:ext uri="{FF2B5EF4-FFF2-40B4-BE49-F238E27FC236}">
                    <a16:creationId xmlns:a16="http://schemas.microsoft.com/office/drawing/2014/main" id="{B7421BC6-3784-4C08-8122-AE6354B76C89}"/>
                  </a:ext>
                </a:extLst>
              </p:cNvPr>
              <p:cNvSpPr/>
              <p:nvPr/>
            </p:nvSpPr>
            <p:spPr>
              <a:xfrm>
                <a:off x="8898275" y="-348007"/>
                <a:ext cx="1278456" cy="690440"/>
              </a:xfrm>
              <a:custGeom>
                <a:avLst/>
                <a:gdLst>
                  <a:gd name="connsiteX0" fmla="*/ 1266339 w 1278456"/>
                  <a:gd name="connsiteY0" fmla="*/ 144770 h 690440"/>
                  <a:gd name="connsiteX1" fmla="*/ 1266339 w 1278456"/>
                  <a:gd name="connsiteY1" fmla="*/ 144770 h 690440"/>
                  <a:gd name="connsiteX2" fmla="*/ 1266339 w 1278456"/>
                  <a:gd name="connsiteY2" fmla="*/ 144770 h 690440"/>
                  <a:gd name="connsiteX3" fmla="*/ 1256793 w 1278456"/>
                  <a:gd name="connsiteY3" fmla="*/ 135225 h 690440"/>
                  <a:gd name="connsiteX4" fmla="*/ 1070661 w 1278456"/>
                  <a:gd name="connsiteY4" fmla="*/ 0 h 690440"/>
                  <a:gd name="connsiteX5" fmla="*/ 728622 w 1278456"/>
                  <a:gd name="connsiteY5" fmla="*/ 125679 h 690440"/>
                  <a:gd name="connsiteX6" fmla="*/ 0 w 1278456"/>
                  <a:gd name="connsiteY6" fmla="*/ 125679 h 690440"/>
                  <a:gd name="connsiteX7" fmla="*/ 432719 w 1278456"/>
                  <a:gd name="connsiteY7" fmla="*/ 690441 h 690440"/>
                  <a:gd name="connsiteX8" fmla="*/ 1145432 w 1278456"/>
                  <a:gd name="connsiteY8" fmla="*/ 690441 h 690440"/>
                  <a:gd name="connsiteX9" fmla="*/ 1217022 w 1278456"/>
                  <a:gd name="connsiteY9" fmla="*/ 626806 h 690440"/>
                  <a:gd name="connsiteX10" fmla="*/ 1277475 w 1278456"/>
                  <a:gd name="connsiteY10" fmla="*/ 187724 h 690440"/>
                  <a:gd name="connsiteX11" fmla="*/ 1266339 w 1278456"/>
                  <a:gd name="connsiteY11" fmla="*/ 144770 h 690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78456" h="690440">
                    <a:moveTo>
                      <a:pt x="1266339" y="144770"/>
                    </a:moveTo>
                    <a:lnTo>
                      <a:pt x="1266339" y="144770"/>
                    </a:lnTo>
                    <a:cubicBezTo>
                      <a:pt x="1266339" y="144770"/>
                      <a:pt x="1266339" y="144770"/>
                      <a:pt x="1266339" y="144770"/>
                    </a:cubicBezTo>
                    <a:cubicBezTo>
                      <a:pt x="1263157" y="141588"/>
                      <a:pt x="1259975" y="138406"/>
                      <a:pt x="1256793" y="135225"/>
                    </a:cubicBezTo>
                    <a:cubicBezTo>
                      <a:pt x="1170886" y="54090"/>
                      <a:pt x="1070661" y="0"/>
                      <a:pt x="1070661" y="0"/>
                    </a:cubicBezTo>
                    <a:lnTo>
                      <a:pt x="728622" y="125679"/>
                    </a:lnTo>
                    <a:lnTo>
                      <a:pt x="0" y="125679"/>
                    </a:lnTo>
                    <a:lnTo>
                      <a:pt x="432719" y="690441"/>
                    </a:lnTo>
                    <a:lnTo>
                      <a:pt x="1145432" y="690441"/>
                    </a:lnTo>
                    <a:cubicBezTo>
                      <a:pt x="1180432" y="690441"/>
                      <a:pt x="1212249" y="661805"/>
                      <a:pt x="1217022" y="626806"/>
                    </a:cubicBezTo>
                    <a:lnTo>
                      <a:pt x="1277475" y="187724"/>
                    </a:lnTo>
                    <a:cubicBezTo>
                      <a:pt x="1280657" y="171815"/>
                      <a:pt x="1275884" y="155906"/>
                      <a:pt x="1266339" y="144770"/>
                    </a:cubicBezTo>
                    <a:close/>
                  </a:path>
                </a:pathLst>
              </a:custGeom>
              <a:solidFill>
                <a:srgbClr val="D7DDDA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0" name="Graphic 378">
              <a:extLst>
                <a:ext uri="{FF2B5EF4-FFF2-40B4-BE49-F238E27FC236}">
                  <a16:creationId xmlns:a16="http://schemas.microsoft.com/office/drawing/2014/main" id="{8FE98591-7027-4BA3-8C68-7D7EBEF0A2EE}"/>
                </a:ext>
              </a:extLst>
            </p:cNvPr>
            <p:cNvGrpSpPr/>
            <p:nvPr/>
          </p:nvGrpSpPr>
          <p:grpSpPr>
            <a:xfrm>
              <a:off x="8554038" y="-360734"/>
              <a:ext cx="1431834" cy="566352"/>
              <a:chOff x="8554038" y="-360734"/>
              <a:chExt cx="1431834" cy="566352"/>
            </a:xfrm>
          </p:grpSpPr>
          <p:sp>
            <p:nvSpPr>
              <p:cNvPr id="3851" name="Freeform: Shape 3850">
                <a:extLst>
                  <a:ext uri="{FF2B5EF4-FFF2-40B4-BE49-F238E27FC236}">
                    <a16:creationId xmlns:a16="http://schemas.microsoft.com/office/drawing/2014/main" id="{2D7DC94F-9C1D-4300-A015-9313960C9324}"/>
                  </a:ext>
                </a:extLst>
              </p:cNvPr>
              <p:cNvSpPr/>
              <p:nvPr/>
            </p:nvSpPr>
            <p:spPr>
              <a:xfrm>
                <a:off x="8554038" y="-360734"/>
                <a:ext cx="741956" cy="566352"/>
              </a:xfrm>
              <a:custGeom>
                <a:avLst/>
                <a:gdLst>
                  <a:gd name="connsiteX0" fmla="*/ 132650 w 741956"/>
                  <a:gd name="connsiteY0" fmla="*/ 0 h 566352"/>
                  <a:gd name="connsiteX1" fmla="*/ 61061 w 741956"/>
                  <a:gd name="connsiteY1" fmla="*/ 63635 h 566352"/>
                  <a:gd name="connsiteX2" fmla="*/ 607 w 741956"/>
                  <a:gd name="connsiteY2" fmla="*/ 502717 h 566352"/>
                  <a:gd name="connsiteX3" fmla="*/ 54697 w 741956"/>
                  <a:gd name="connsiteY3" fmla="*/ 566352 h 566352"/>
                  <a:gd name="connsiteX4" fmla="*/ 660821 w 741956"/>
                  <a:gd name="connsiteY4" fmla="*/ 566352 h 566352"/>
                  <a:gd name="connsiteX5" fmla="*/ 741956 w 741956"/>
                  <a:gd name="connsiteY5" fmla="*/ 0 h 566352"/>
                  <a:gd name="connsiteX6" fmla="*/ 132650 w 741956"/>
                  <a:gd name="connsiteY6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1956" h="566352">
                    <a:moveTo>
                      <a:pt x="132650" y="0"/>
                    </a:moveTo>
                    <a:cubicBezTo>
                      <a:pt x="97651" y="0"/>
                      <a:pt x="65833" y="28636"/>
                      <a:pt x="61061" y="63635"/>
                    </a:cubicBezTo>
                    <a:lnTo>
                      <a:pt x="607" y="502717"/>
                    </a:lnTo>
                    <a:cubicBezTo>
                      <a:pt x="-4165" y="537717"/>
                      <a:pt x="19698" y="566352"/>
                      <a:pt x="54697" y="566352"/>
                    </a:cubicBezTo>
                    <a:lnTo>
                      <a:pt x="660821" y="566352"/>
                    </a:lnTo>
                    <a:lnTo>
                      <a:pt x="741956" y="0"/>
                    </a:lnTo>
                    <a:lnTo>
                      <a:pt x="132650" y="0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2" name="Freeform: Shape 3851">
                <a:extLst>
                  <a:ext uri="{FF2B5EF4-FFF2-40B4-BE49-F238E27FC236}">
                    <a16:creationId xmlns:a16="http://schemas.microsoft.com/office/drawing/2014/main" id="{EBC6AB2F-489C-4A55-A882-C6A5359EBFF0}"/>
                  </a:ext>
                </a:extLst>
              </p:cNvPr>
              <p:cNvSpPr/>
              <p:nvPr/>
            </p:nvSpPr>
            <p:spPr>
              <a:xfrm>
                <a:off x="9213269" y="-360734"/>
                <a:ext cx="772604" cy="564761"/>
              </a:xfrm>
              <a:custGeom>
                <a:avLst/>
                <a:gdLst>
                  <a:gd name="connsiteX0" fmla="*/ 719077 w 772604"/>
                  <a:gd name="connsiteY0" fmla="*/ 0 h 564761"/>
                  <a:gd name="connsiteX1" fmla="*/ 82726 w 772604"/>
                  <a:gd name="connsiteY1" fmla="*/ 0 h 564761"/>
                  <a:gd name="connsiteX2" fmla="*/ 0 w 772604"/>
                  <a:gd name="connsiteY2" fmla="*/ 564762 h 564761"/>
                  <a:gd name="connsiteX3" fmla="*/ 639533 w 772604"/>
                  <a:gd name="connsiteY3" fmla="*/ 564762 h 564761"/>
                  <a:gd name="connsiteX4" fmla="*/ 711123 w 772604"/>
                  <a:gd name="connsiteY4" fmla="*/ 501126 h 564761"/>
                  <a:gd name="connsiteX5" fmla="*/ 771576 w 772604"/>
                  <a:gd name="connsiteY5" fmla="*/ 62044 h 564761"/>
                  <a:gd name="connsiteX6" fmla="*/ 719077 w 772604"/>
                  <a:gd name="connsiteY6" fmla="*/ 0 h 56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2604" h="564761">
                    <a:moveTo>
                      <a:pt x="719077" y="0"/>
                    </a:moveTo>
                    <a:lnTo>
                      <a:pt x="82726" y="0"/>
                    </a:lnTo>
                    <a:lnTo>
                      <a:pt x="0" y="564762"/>
                    </a:lnTo>
                    <a:lnTo>
                      <a:pt x="639533" y="564762"/>
                    </a:lnTo>
                    <a:cubicBezTo>
                      <a:pt x="674533" y="564762"/>
                      <a:pt x="706350" y="536126"/>
                      <a:pt x="711123" y="501126"/>
                    </a:cubicBezTo>
                    <a:lnTo>
                      <a:pt x="771576" y="62044"/>
                    </a:lnTo>
                    <a:cubicBezTo>
                      <a:pt x="777940" y="28636"/>
                      <a:pt x="754076" y="0"/>
                      <a:pt x="719077" y="0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3" name="Graphic 378">
              <a:extLst>
                <a:ext uri="{FF2B5EF4-FFF2-40B4-BE49-F238E27FC236}">
                  <a16:creationId xmlns:a16="http://schemas.microsoft.com/office/drawing/2014/main" id="{585B95E6-FA60-4482-A475-B919C4EA0410}"/>
                </a:ext>
              </a:extLst>
            </p:cNvPr>
            <p:cNvGrpSpPr/>
            <p:nvPr/>
          </p:nvGrpSpPr>
          <p:grpSpPr>
            <a:xfrm>
              <a:off x="8786914" y="-138097"/>
              <a:ext cx="937026" cy="211765"/>
              <a:chOff x="8786914" y="-138097"/>
              <a:chExt cx="937026" cy="211765"/>
            </a:xfrm>
          </p:grpSpPr>
          <p:sp>
            <p:nvSpPr>
              <p:cNvPr id="3854" name="Freeform: Shape 3853">
                <a:extLst>
                  <a:ext uri="{FF2B5EF4-FFF2-40B4-BE49-F238E27FC236}">
                    <a16:creationId xmlns:a16="http://schemas.microsoft.com/office/drawing/2014/main" id="{8514E276-5F65-4DB3-93E1-7619CE6BF4F2}"/>
                  </a:ext>
                </a:extLst>
              </p:cNvPr>
              <p:cNvSpPr/>
              <p:nvPr/>
            </p:nvSpPr>
            <p:spPr>
              <a:xfrm>
                <a:off x="8786914" y="-21977"/>
                <a:ext cx="167042" cy="84517"/>
              </a:xfrm>
              <a:custGeom>
                <a:avLst/>
                <a:gdLst>
                  <a:gd name="connsiteX0" fmla="*/ 167042 w 167042"/>
                  <a:gd name="connsiteY0" fmla="*/ 44645 h 84517"/>
                  <a:gd name="connsiteX1" fmla="*/ 82726 w 167042"/>
                  <a:gd name="connsiteY1" fmla="*/ 84417 h 84517"/>
                  <a:gd name="connsiteX2" fmla="*/ 0 w 167042"/>
                  <a:gd name="connsiteY2" fmla="*/ 39872 h 84517"/>
                  <a:gd name="connsiteX3" fmla="*/ 84316 w 167042"/>
                  <a:gd name="connsiteY3" fmla="*/ 100 h 84517"/>
                  <a:gd name="connsiteX4" fmla="*/ 167042 w 167042"/>
                  <a:gd name="connsiteY4" fmla="*/ 44645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17">
                    <a:moveTo>
                      <a:pt x="167042" y="44645"/>
                    </a:moveTo>
                    <a:cubicBezTo>
                      <a:pt x="167042" y="68508"/>
                      <a:pt x="128861" y="86008"/>
                      <a:pt x="82726" y="84417"/>
                    </a:cubicBezTo>
                    <a:cubicBezTo>
                      <a:pt x="36590" y="82826"/>
                      <a:pt x="0" y="63735"/>
                      <a:pt x="0" y="39872"/>
                    </a:cubicBezTo>
                    <a:cubicBezTo>
                      <a:pt x="0" y="16009"/>
                      <a:pt x="38181" y="-1490"/>
                      <a:pt x="84316" y="100"/>
                    </a:cubicBezTo>
                    <a:cubicBezTo>
                      <a:pt x="130452" y="1691"/>
                      <a:pt x="167042" y="20782"/>
                      <a:pt x="167042" y="44645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5" name="Freeform: Shape 3854">
                <a:extLst>
                  <a:ext uri="{FF2B5EF4-FFF2-40B4-BE49-F238E27FC236}">
                    <a16:creationId xmlns:a16="http://schemas.microsoft.com/office/drawing/2014/main" id="{83C1E0C0-9662-47FD-961D-92AF2E3C0C9C}"/>
                  </a:ext>
                </a:extLst>
              </p:cNvPr>
              <p:cNvSpPr/>
              <p:nvPr/>
            </p:nvSpPr>
            <p:spPr>
              <a:xfrm>
                <a:off x="9556898" y="-10841"/>
                <a:ext cx="167042" cy="84509"/>
              </a:xfrm>
              <a:custGeom>
                <a:avLst/>
                <a:gdLst>
                  <a:gd name="connsiteX0" fmla="*/ 0 w 167042"/>
                  <a:gd name="connsiteY0" fmla="*/ 39872 h 84509"/>
                  <a:gd name="connsiteX1" fmla="*/ 82726 w 167042"/>
                  <a:gd name="connsiteY1" fmla="*/ 84417 h 84509"/>
                  <a:gd name="connsiteX2" fmla="*/ 167042 w 167042"/>
                  <a:gd name="connsiteY2" fmla="*/ 44645 h 84509"/>
                  <a:gd name="connsiteX3" fmla="*/ 84317 w 167042"/>
                  <a:gd name="connsiteY3" fmla="*/ 100 h 84509"/>
                  <a:gd name="connsiteX4" fmla="*/ 0 w 167042"/>
                  <a:gd name="connsiteY4" fmla="*/ 39872 h 8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09">
                    <a:moveTo>
                      <a:pt x="0" y="39872"/>
                    </a:moveTo>
                    <a:cubicBezTo>
                      <a:pt x="0" y="63735"/>
                      <a:pt x="36590" y="82826"/>
                      <a:pt x="82726" y="84417"/>
                    </a:cubicBezTo>
                    <a:cubicBezTo>
                      <a:pt x="128861" y="86008"/>
                      <a:pt x="167042" y="66917"/>
                      <a:pt x="167042" y="44645"/>
                    </a:cubicBezTo>
                    <a:cubicBezTo>
                      <a:pt x="167042" y="20782"/>
                      <a:pt x="130452" y="1691"/>
                      <a:pt x="84317" y="100"/>
                    </a:cubicBezTo>
                    <a:cubicBezTo>
                      <a:pt x="38181" y="-1490"/>
                      <a:pt x="1591" y="16009"/>
                      <a:pt x="0" y="39872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6" name="Freeform: Shape 3855">
                <a:extLst>
                  <a:ext uri="{FF2B5EF4-FFF2-40B4-BE49-F238E27FC236}">
                    <a16:creationId xmlns:a16="http://schemas.microsoft.com/office/drawing/2014/main" id="{07FF8D67-3147-460E-BC23-3DCFEF563990}"/>
                  </a:ext>
                </a:extLst>
              </p:cNvPr>
              <p:cNvSpPr/>
              <p:nvPr/>
            </p:nvSpPr>
            <p:spPr>
              <a:xfrm>
                <a:off x="8864780" y="-138097"/>
                <a:ext cx="92357" cy="92442"/>
              </a:xfrm>
              <a:custGeom>
                <a:avLst/>
                <a:gdLst>
                  <a:gd name="connsiteX0" fmla="*/ 92357 w 92357"/>
                  <a:gd name="connsiteY0" fmla="*/ 47812 h 92442"/>
                  <a:gd name="connsiteX1" fmla="*/ 44631 w 92357"/>
                  <a:gd name="connsiteY1" fmla="*/ 92357 h 92442"/>
                  <a:gd name="connsiteX2" fmla="*/ 86 w 92357"/>
                  <a:gd name="connsiteY2" fmla="*/ 44631 h 92442"/>
                  <a:gd name="connsiteX3" fmla="*/ 47812 w 92357"/>
                  <a:gd name="connsiteY3" fmla="*/ 86 h 92442"/>
                  <a:gd name="connsiteX4" fmla="*/ 92357 w 92357"/>
                  <a:gd name="connsiteY4" fmla="*/ 47812 h 9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57" h="92442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1" y="92357"/>
                    </a:cubicBezTo>
                    <a:cubicBezTo>
                      <a:pt x="19177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1677"/>
                      <a:pt x="92357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7" name="Freeform: Shape 3856">
                <a:extLst>
                  <a:ext uri="{FF2B5EF4-FFF2-40B4-BE49-F238E27FC236}">
                    <a16:creationId xmlns:a16="http://schemas.microsoft.com/office/drawing/2014/main" id="{2967F9F0-12A1-4CD0-9B18-78B42F27E54D}"/>
                  </a:ext>
                </a:extLst>
              </p:cNvPr>
              <p:cNvSpPr/>
              <p:nvPr/>
            </p:nvSpPr>
            <p:spPr>
              <a:xfrm>
                <a:off x="9559994" y="-128551"/>
                <a:ext cx="92442" cy="92443"/>
              </a:xfrm>
              <a:custGeom>
                <a:avLst/>
                <a:gdLst>
                  <a:gd name="connsiteX0" fmla="*/ 92357 w 92442"/>
                  <a:gd name="connsiteY0" fmla="*/ 47812 h 92443"/>
                  <a:gd name="connsiteX1" fmla="*/ 44630 w 92442"/>
                  <a:gd name="connsiteY1" fmla="*/ 92357 h 92443"/>
                  <a:gd name="connsiteX2" fmla="*/ 86 w 92442"/>
                  <a:gd name="connsiteY2" fmla="*/ 44631 h 92443"/>
                  <a:gd name="connsiteX3" fmla="*/ 47812 w 92442"/>
                  <a:gd name="connsiteY3" fmla="*/ 86 h 92443"/>
                  <a:gd name="connsiteX4" fmla="*/ 92357 w 92442"/>
                  <a:gd name="connsiteY4" fmla="*/ 47812 h 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42" h="92443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0" y="92357"/>
                    </a:cubicBezTo>
                    <a:cubicBezTo>
                      <a:pt x="19176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86"/>
                      <a:pt x="93948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8" name="Freeform: Shape 3857">
                <a:extLst>
                  <a:ext uri="{FF2B5EF4-FFF2-40B4-BE49-F238E27FC236}">
                    <a16:creationId xmlns:a16="http://schemas.microsoft.com/office/drawing/2014/main" id="{C5CA00B2-AD12-43FA-902B-437FACDB75F9}"/>
                  </a:ext>
                </a:extLst>
              </p:cNvPr>
              <p:cNvSpPr/>
              <p:nvPr/>
            </p:nvSpPr>
            <p:spPr>
              <a:xfrm>
                <a:off x="9023954" y="-90284"/>
                <a:ext cx="458172" cy="15908"/>
              </a:xfrm>
              <a:custGeom>
                <a:avLst/>
                <a:gdLst>
                  <a:gd name="connsiteX0" fmla="*/ 0 w 458172"/>
                  <a:gd name="connsiteY0" fmla="*/ 0 h 15908"/>
                  <a:gd name="connsiteX1" fmla="*/ 458173 w 458172"/>
                  <a:gd name="connsiteY1" fmla="*/ 0 h 1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8172" h="15908">
                    <a:moveTo>
                      <a:pt x="0" y="0"/>
                    </a:moveTo>
                    <a:lnTo>
                      <a:pt x="458173" y="0"/>
                    </a:lnTo>
                  </a:path>
                </a:pathLst>
              </a:custGeom>
              <a:ln w="25225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59" name="Graphic 378">
            <a:extLst>
              <a:ext uri="{FF2B5EF4-FFF2-40B4-BE49-F238E27FC236}">
                <a16:creationId xmlns:a16="http://schemas.microsoft.com/office/drawing/2014/main" id="{98526A0C-91BC-436F-A51C-EA8119B47678}"/>
              </a:ext>
            </a:extLst>
          </p:cNvPr>
          <p:cNvGrpSpPr/>
          <p:nvPr/>
        </p:nvGrpSpPr>
        <p:grpSpPr>
          <a:xfrm>
            <a:off x="10232127" y="855671"/>
            <a:ext cx="1406335" cy="1022934"/>
            <a:chOff x="8637371" y="736971"/>
            <a:chExt cx="1406335" cy="1022934"/>
          </a:xfrm>
        </p:grpSpPr>
        <p:grpSp>
          <p:nvGrpSpPr>
            <p:cNvPr id="3860" name="Graphic 378">
              <a:extLst>
                <a:ext uri="{FF2B5EF4-FFF2-40B4-BE49-F238E27FC236}">
                  <a16:creationId xmlns:a16="http://schemas.microsoft.com/office/drawing/2014/main" id="{D6911797-E6BA-496D-82FA-DD3967DC2772}"/>
                </a:ext>
              </a:extLst>
            </p:cNvPr>
            <p:cNvGrpSpPr/>
            <p:nvPr/>
          </p:nvGrpSpPr>
          <p:grpSpPr>
            <a:xfrm>
              <a:off x="8637371" y="736971"/>
              <a:ext cx="1406335" cy="1022934"/>
              <a:chOff x="8637371" y="736971"/>
              <a:chExt cx="1406335" cy="1022934"/>
            </a:xfrm>
          </p:grpSpPr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id="{06D633E7-0D76-4D24-8EF5-06E5305E8339}"/>
                  </a:ext>
                </a:extLst>
              </p:cNvPr>
              <p:cNvSpPr/>
              <p:nvPr/>
            </p:nvSpPr>
            <p:spPr>
              <a:xfrm>
                <a:off x="8923729" y="1546728"/>
                <a:ext cx="847937" cy="211586"/>
              </a:xfrm>
              <a:custGeom>
                <a:avLst/>
                <a:gdLst>
                  <a:gd name="connsiteX0" fmla="*/ 439082 w 847937"/>
                  <a:gd name="connsiteY0" fmla="*/ 0 h 211586"/>
                  <a:gd name="connsiteX1" fmla="*/ 0 w 847937"/>
                  <a:gd name="connsiteY1" fmla="*/ 211587 h 211586"/>
                  <a:gd name="connsiteX2" fmla="*/ 49317 w 847937"/>
                  <a:gd name="connsiteY2" fmla="*/ 211587 h 211586"/>
                  <a:gd name="connsiteX3" fmla="*/ 418401 w 847937"/>
                  <a:gd name="connsiteY3" fmla="*/ 46136 h 211586"/>
                  <a:gd name="connsiteX4" fmla="*/ 787485 w 847937"/>
                  <a:gd name="connsiteY4" fmla="*/ 211587 h 211586"/>
                  <a:gd name="connsiteX5" fmla="*/ 847938 w 847937"/>
                  <a:gd name="connsiteY5" fmla="*/ 211587 h 211586"/>
                  <a:gd name="connsiteX6" fmla="*/ 439082 w 847937"/>
                  <a:gd name="connsiteY6" fmla="*/ 0 h 21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37" h="211586">
                    <a:moveTo>
                      <a:pt x="439082" y="0"/>
                    </a:moveTo>
                    <a:cubicBezTo>
                      <a:pt x="119316" y="0"/>
                      <a:pt x="27045" y="135225"/>
                      <a:pt x="0" y="211587"/>
                    </a:cubicBezTo>
                    <a:lnTo>
                      <a:pt x="49317" y="211587"/>
                    </a:lnTo>
                    <a:cubicBezTo>
                      <a:pt x="49317" y="211587"/>
                      <a:pt x="101816" y="50908"/>
                      <a:pt x="418401" y="46136"/>
                    </a:cubicBezTo>
                    <a:cubicBezTo>
                      <a:pt x="733395" y="50908"/>
                      <a:pt x="787485" y="211587"/>
                      <a:pt x="787485" y="211587"/>
                    </a:cubicBezTo>
                    <a:lnTo>
                      <a:pt x="847938" y="211587"/>
                    </a:lnTo>
                    <a:cubicBezTo>
                      <a:pt x="836802" y="144770"/>
                      <a:pt x="774757" y="0"/>
                      <a:pt x="439082" y="0"/>
                    </a:cubicBezTo>
                    <a:close/>
                  </a:path>
                </a:pathLst>
              </a:custGeom>
              <a:solidFill>
                <a:srgbClr val="7444B7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id="{2E7DF685-D953-4B40-9D44-0DE5C07A8365}"/>
                  </a:ext>
                </a:extLst>
              </p:cNvPr>
              <p:cNvSpPr/>
              <p:nvPr/>
            </p:nvSpPr>
            <p:spPr>
              <a:xfrm>
                <a:off x="8638962" y="1266733"/>
                <a:ext cx="1404744" cy="493172"/>
              </a:xfrm>
              <a:custGeom>
                <a:avLst/>
                <a:gdLst>
                  <a:gd name="connsiteX0" fmla="*/ 0 w 1404744"/>
                  <a:gd name="connsiteY0" fmla="*/ 493172 h 493172"/>
                  <a:gd name="connsiteX1" fmla="*/ 284767 w 1404744"/>
                  <a:gd name="connsiteY1" fmla="*/ 493172 h 493172"/>
                  <a:gd name="connsiteX2" fmla="*/ 723849 w 1404744"/>
                  <a:gd name="connsiteY2" fmla="*/ 281585 h 493172"/>
                  <a:gd name="connsiteX3" fmla="*/ 1132705 w 1404744"/>
                  <a:gd name="connsiteY3" fmla="*/ 493172 h 493172"/>
                  <a:gd name="connsiteX4" fmla="*/ 1404745 w 1404744"/>
                  <a:gd name="connsiteY4" fmla="*/ 493172 h 493172"/>
                  <a:gd name="connsiteX5" fmla="*/ 1404745 w 1404744"/>
                  <a:gd name="connsiteY5" fmla="*/ 6363 h 493172"/>
                  <a:gd name="connsiteX6" fmla="*/ 1404745 w 1404744"/>
                  <a:gd name="connsiteY6" fmla="*/ 0 h 493172"/>
                  <a:gd name="connsiteX7" fmla="*/ 0 w 1404744"/>
                  <a:gd name="connsiteY7" fmla="*/ 310221 h 493172"/>
                  <a:gd name="connsiteX8" fmla="*/ 0 w 1404744"/>
                  <a:gd name="connsiteY8" fmla="*/ 493172 h 49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744" h="493172">
                    <a:moveTo>
                      <a:pt x="0" y="493172"/>
                    </a:moveTo>
                    <a:lnTo>
                      <a:pt x="284767" y="493172"/>
                    </a:lnTo>
                    <a:cubicBezTo>
                      <a:pt x="311812" y="416810"/>
                      <a:pt x="404083" y="281585"/>
                      <a:pt x="723849" y="281585"/>
                    </a:cubicBezTo>
                    <a:cubicBezTo>
                      <a:pt x="1059524" y="281585"/>
                      <a:pt x="1121569" y="426355"/>
                      <a:pt x="1132705" y="493172"/>
                    </a:cubicBezTo>
                    <a:lnTo>
                      <a:pt x="1404745" y="493172"/>
                    </a:lnTo>
                    <a:lnTo>
                      <a:pt x="1404745" y="6363"/>
                    </a:lnTo>
                    <a:lnTo>
                      <a:pt x="1404745" y="0"/>
                    </a:lnTo>
                    <a:cubicBezTo>
                      <a:pt x="989526" y="248177"/>
                      <a:pt x="486808" y="287949"/>
                      <a:pt x="0" y="310221"/>
                    </a:cubicBezTo>
                    <a:cubicBezTo>
                      <a:pt x="0" y="410447"/>
                      <a:pt x="0" y="493172"/>
                      <a:pt x="0" y="493172"/>
                    </a:cubicBezTo>
                    <a:close/>
                  </a:path>
                </a:pathLst>
              </a:custGeom>
              <a:solidFill>
                <a:srgbClr val="7C49C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id="{9CF61DA1-06DA-4E7D-A4A4-4997D3D7B4B1}"/>
                  </a:ext>
                </a:extLst>
              </p:cNvPr>
              <p:cNvSpPr/>
              <p:nvPr/>
            </p:nvSpPr>
            <p:spPr>
              <a:xfrm>
                <a:off x="8637371" y="736971"/>
                <a:ext cx="1406335" cy="839983"/>
              </a:xfrm>
              <a:custGeom>
                <a:avLst/>
                <a:gdLst>
                  <a:gd name="connsiteX0" fmla="*/ 1406336 w 1406335"/>
                  <a:gd name="connsiteY0" fmla="*/ 0 h 839983"/>
                  <a:gd name="connsiteX1" fmla="*/ 1072252 w 1406335"/>
                  <a:gd name="connsiteY1" fmla="*/ 0 h 839983"/>
                  <a:gd name="connsiteX2" fmla="*/ 703168 w 1406335"/>
                  <a:gd name="connsiteY2" fmla="*/ 165451 h 839983"/>
                  <a:gd name="connsiteX3" fmla="*/ 334084 w 1406335"/>
                  <a:gd name="connsiteY3" fmla="*/ 0 h 839983"/>
                  <a:gd name="connsiteX4" fmla="*/ 0 w 1406335"/>
                  <a:gd name="connsiteY4" fmla="*/ 0 h 839983"/>
                  <a:gd name="connsiteX5" fmla="*/ 0 w 1406335"/>
                  <a:gd name="connsiteY5" fmla="*/ 486809 h 839983"/>
                  <a:gd name="connsiteX6" fmla="*/ 0 w 1406335"/>
                  <a:gd name="connsiteY6" fmla="*/ 536126 h 839983"/>
                  <a:gd name="connsiteX7" fmla="*/ 0 w 1406335"/>
                  <a:gd name="connsiteY7" fmla="*/ 839983 h 839983"/>
                  <a:gd name="connsiteX8" fmla="*/ 1404745 w 1406335"/>
                  <a:gd name="connsiteY8" fmla="*/ 529762 h 839983"/>
                  <a:gd name="connsiteX9" fmla="*/ 1404745 w 1406335"/>
                  <a:gd name="connsiteY9" fmla="*/ 485218 h 839983"/>
                  <a:gd name="connsiteX10" fmla="*/ 1404745 w 1406335"/>
                  <a:gd name="connsiteY10" fmla="*/ 0 h 8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335" h="839983">
                    <a:moveTo>
                      <a:pt x="1406336" y="0"/>
                    </a:moveTo>
                    <a:lnTo>
                      <a:pt x="1072252" y="0"/>
                    </a:lnTo>
                    <a:cubicBezTo>
                      <a:pt x="1072252" y="0"/>
                      <a:pt x="1019753" y="160679"/>
                      <a:pt x="703168" y="165451"/>
                    </a:cubicBezTo>
                    <a:cubicBezTo>
                      <a:pt x="388174" y="160679"/>
                      <a:pt x="334084" y="0"/>
                      <a:pt x="334084" y="0"/>
                    </a:cubicBezTo>
                    <a:lnTo>
                      <a:pt x="0" y="0"/>
                    </a:lnTo>
                    <a:cubicBezTo>
                      <a:pt x="0" y="0"/>
                      <a:pt x="0" y="364311"/>
                      <a:pt x="0" y="486809"/>
                    </a:cubicBezTo>
                    <a:cubicBezTo>
                      <a:pt x="0" y="499536"/>
                      <a:pt x="0" y="524990"/>
                      <a:pt x="0" y="536126"/>
                    </a:cubicBezTo>
                    <a:cubicBezTo>
                      <a:pt x="0" y="599761"/>
                      <a:pt x="0" y="730213"/>
                      <a:pt x="0" y="839983"/>
                    </a:cubicBezTo>
                    <a:cubicBezTo>
                      <a:pt x="486809" y="817711"/>
                      <a:pt x="989526" y="777939"/>
                      <a:pt x="1404745" y="529762"/>
                    </a:cubicBezTo>
                    <a:lnTo>
                      <a:pt x="1404745" y="485218"/>
                    </a:lnTo>
                    <a:lnTo>
                      <a:pt x="1404745" y="0"/>
                    </a:lnTo>
                    <a:close/>
                  </a:path>
                </a:pathLst>
              </a:custGeom>
              <a:solidFill>
                <a:srgbClr val="8B51C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64" name="Freeform: Shape 3863">
              <a:extLst>
                <a:ext uri="{FF2B5EF4-FFF2-40B4-BE49-F238E27FC236}">
                  <a16:creationId xmlns:a16="http://schemas.microsoft.com/office/drawing/2014/main" id="{8F748F52-3B86-414F-BE81-7F7879E9591F}"/>
                </a:ext>
              </a:extLst>
            </p:cNvPr>
            <p:cNvSpPr/>
            <p:nvPr/>
          </p:nvSpPr>
          <p:spPr>
            <a:xfrm>
              <a:off x="8785323" y="1067874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5" name="Freeform: Shape 3864">
              <a:extLst>
                <a:ext uri="{FF2B5EF4-FFF2-40B4-BE49-F238E27FC236}">
                  <a16:creationId xmlns:a16="http://schemas.microsoft.com/office/drawing/2014/main" id="{6317301C-662E-49CB-AA7E-2A73658070C3}"/>
                </a:ext>
              </a:extLst>
            </p:cNvPr>
            <p:cNvSpPr/>
            <p:nvPr/>
          </p:nvSpPr>
          <p:spPr>
            <a:xfrm>
              <a:off x="8785323" y="1343096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6" name="Freeform: Shape 3865">
              <a:extLst>
                <a:ext uri="{FF2B5EF4-FFF2-40B4-BE49-F238E27FC236}">
                  <a16:creationId xmlns:a16="http://schemas.microsoft.com/office/drawing/2014/main" id="{86D61919-FBEF-40F5-A1B4-1259FF14E6F7}"/>
                </a:ext>
              </a:extLst>
            </p:cNvPr>
            <p:cNvSpPr/>
            <p:nvPr/>
          </p:nvSpPr>
          <p:spPr>
            <a:xfrm>
              <a:off x="9327812" y="1365368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5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5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7" name="Freeform: Shape 3866">
              <a:extLst>
                <a:ext uri="{FF2B5EF4-FFF2-40B4-BE49-F238E27FC236}">
                  <a16:creationId xmlns:a16="http://schemas.microsoft.com/office/drawing/2014/main" id="{7E584251-FF07-498D-B1D5-281C674A0C20}"/>
                </a:ext>
              </a:extLst>
            </p:cNvPr>
            <p:cNvSpPr/>
            <p:nvPr/>
          </p:nvSpPr>
          <p:spPr>
            <a:xfrm>
              <a:off x="8756687" y="1055147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8" name="Freeform: Shape 3867">
              <a:extLst>
                <a:ext uri="{FF2B5EF4-FFF2-40B4-BE49-F238E27FC236}">
                  <a16:creationId xmlns:a16="http://schemas.microsoft.com/office/drawing/2014/main" id="{89CE0CDE-1950-4351-AD7C-8CEC83D5CC31}"/>
                </a:ext>
              </a:extLst>
            </p:cNvPr>
            <p:cNvSpPr/>
            <p:nvPr/>
          </p:nvSpPr>
          <p:spPr>
            <a:xfrm>
              <a:off x="8756687" y="1330368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3F2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69" name="Graphic 378">
              <a:extLst>
                <a:ext uri="{FF2B5EF4-FFF2-40B4-BE49-F238E27FC236}">
                  <a16:creationId xmlns:a16="http://schemas.microsoft.com/office/drawing/2014/main" id="{F9C0E471-61DC-4ECC-9844-EE5E07A221EF}"/>
                </a:ext>
              </a:extLst>
            </p:cNvPr>
            <p:cNvGrpSpPr/>
            <p:nvPr/>
          </p:nvGrpSpPr>
          <p:grpSpPr>
            <a:xfrm>
              <a:off x="9062135" y="1099691"/>
              <a:ext cx="601352" cy="186132"/>
              <a:chOff x="9062135" y="1099691"/>
              <a:chExt cx="601352" cy="186132"/>
            </a:xfrm>
          </p:grpSpPr>
          <p:grpSp>
            <p:nvGrpSpPr>
              <p:cNvPr id="3870" name="Graphic 378">
                <a:extLst>
                  <a:ext uri="{FF2B5EF4-FFF2-40B4-BE49-F238E27FC236}">
                    <a16:creationId xmlns:a16="http://schemas.microsoft.com/office/drawing/2014/main" id="{DCD571C7-E7F8-42CD-B3A7-9B8F02F20F6A}"/>
                  </a:ext>
                </a:extLst>
              </p:cNvPr>
              <p:cNvGrpSpPr/>
              <p:nvPr/>
            </p:nvGrpSpPr>
            <p:grpSpPr>
              <a:xfrm>
                <a:off x="9062135" y="1099691"/>
                <a:ext cx="601352" cy="186132"/>
                <a:chOff x="9062135" y="1099691"/>
                <a:chExt cx="601352" cy="186132"/>
              </a:xfrm>
            </p:grpSpPr>
            <p:sp>
              <p:nvSpPr>
                <p:cNvPr id="3871" name="Freeform: Shape 3870">
                  <a:extLst>
                    <a:ext uri="{FF2B5EF4-FFF2-40B4-BE49-F238E27FC236}">
                      <a16:creationId xmlns:a16="http://schemas.microsoft.com/office/drawing/2014/main" id="{6898A0D9-5D76-4E57-958C-5A2C0C1398C7}"/>
                    </a:ext>
                  </a:extLst>
                </p:cNvPr>
                <p:cNvSpPr/>
                <p:nvPr/>
              </p:nvSpPr>
              <p:spPr>
                <a:xfrm>
                  <a:off x="9062135" y="1184008"/>
                  <a:ext cx="174996" cy="89089"/>
                </a:xfrm>
                <a:custGeom>
                  <a:avLst/>
                  <a:gdLst>
                    <a:gd name="connsiteX0" fmla="*/ 174997 w 174996"/>
                    <a:gd name="connsiteY0" fmla="*/ 44544 h 89089"/>
                    <a:gd name="connsiteX1" fmla="*/ 87498 w 174996"/>
                    <a:gd name="connsiteY1" fmla="*/ 89089 h 89089"/>
                    <a:gd name="connsiteX2" fmla="*/ 0 w 174996"/>
                    <a:gd name="connsiteY2" fmla="*/ 44544 h 89089"/>
                    <a:gd name="connsiteX3" fmla="*/ 87498 w 174996"/>
                    <a:gd name="connsiteY3" fmla="*/ 0 h 89089"/>
                    <a:gd name="connsiteX4" fmla="*/ 174997 w 174996"/>
                    <a:gd name="connsiteY4" fmla="*/ 44544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174997" y="44544"/>
                      </a:moveTo>
                      <a:cubicBezTo>
                        <a:pt x="174997" y="68408"/>
                        <a:pt x="135225" y="89089"/>
                        <a:pt x="87498" y="89089"/>
                      </a:cubicBezTo>
                      <a:cubicBezTo>
                        <a:pt x="38181" y="89089"/>
                        <a:pt x="0" y="69999"/>
                        <a:pt x="0" y="44544"/>
                      </a:cubicBezTo>
                      <a:cubicBezTo>
                        <a:pt x="0" y="20681"/>
                        <a:pt x="39772" y="0"/>
                        <a:pt x="87498" y="0"/>
                      </a:cubicBezTo>
                      <a:cubicBezTo>
                        <a:pt x="136816" y="1591"/>
                        <a:pt x="174997" y="20681"/>
                        <a:pt x="174997" y="44544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2" name="Freeform: Shape 3871">
                  <a:extLst>
                    <a:ext uri="{FF2B5EF4-FFF2-40B4-BE49-F238E27FC236}">
                      <a16:creationId xmlns:a16="http://schemas.microsoft.com/office/drawing/2014/main" id="{27C530CE-1482-42EF-A53A-D285D5E8A0C0}"/>
                    </a:ext>
                  </a:extLst>
                </p:cNvPr>
                <p:cNvSpPr/>
                <p:nvPr/>
              </p:nvSpPr>
              <p:spPr>
                <a:xfrm>
                  <a:off x="9488491" y="1196735"/>
                  <a:ext cx="174996" cy="89089"/>
                </a:xfrm>
                <a:custGeom>
                  <a:avLst/>
                  <a:gdLst>
                    <a:gd name="connsiteX0" fmla="*/ 0 w 174996"/>
                    <a:gd name="connsiteY0" fmla="*/ 44545 h 89089"/>
                    <a:gd name="connsiteX1" fmla="*/ 87498 w 174996"/>
                    <a:gd name="connsiteY1" fmla="*/ 89089 h 89089"/>
                    <a:gd name="connsiteX2" fmla="*/ 174997 w 174996"/>
                    <a:gd name="connsiteY2" fmla="*/ 44545 h 89089"/>
                    <a:gd name="connsiteX3" fmla="*/ 87498 w 174996"/>
                    <a:gd name="connsiteY3" fmla="*/ 0 h 89089"/>
                    <a:gd name="connsiteX4" fmla="*/ 0 w 174996"/>
                    <a:gd name="connsiteY4" fmla="*/ 44545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0" y="44545"/>
                      </a:moveTo>
                      <a:cubicBezTo>
                        <a:pt x="0" y="68408"/>
                        <a:pt x="39772" y="89089"/>
                        <a:pt x="87498" y="89089"/>
                      </a:cubicBezTo>
                      <a:cubicBezTo>
                        <a:pt x="136816" y="89089"/>
                        <a:pt x="174997" y="69999"/>
                        <a:pt x="174997" y="44545"/>
                      </a:cubicBezTo>
                      <a:cubicBezTo>
                        <a:pt x="174997" y="20681"/>
                        <a:pt x="135225" y="0"/>
                        <a:pt x="87498" y="0"/>
                      </a:cubicBezTo>
                      <a:cubicBezTo>
                        <a:pt x="38181" y="0"/>
                        <a:pt x="0" y="19091"/>
                        <a:pt x="0" y="445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3" name="Freeform: Shape 3872">
                  <a:extLst>
                    <a:ext uri="{FF2B5EF4-FFF2-40B4-BE49-F238E27FC236}">
                      <a16:creationId xmlns:a16="http://schemas.microsoft.com/office/drawing/2014/main" id="{CD3EDAB1-2217-47C0-8941-436EA702A038}"/>
                    </a:ext>
                  </a:extLst>
                </p:cNvPr>
                <p:cNvSpPr/>
                <p:nvPr/>
              </p:nvSpPr>
              <p:spPr>
                <a:xfrm>
                  <a:off x="9120998" y="1099691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1 h 58862"/>
                    <a:gd name="connsiteX1" fmla="*/ 58863 w 116133"/>
                    <a:gd name="connsiteY1" fmla="*/ 0 h 58862"/>
                    <a:gd name="connsiteX2" fmla="*/ 116134 w 116133"/>
                    <a:gd name="connsiteY2" fmla="*/ 58862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1"/>
                      </a:moveTo>
                      <a:cubicBezTo>
                        <a:pt x="0" y="25454"/>
                        <a:pt x="27045" y="0"/>
                        <a:pt x="58863" y="0"/>
                      </a:cubicBezTo>
                      <a:cubicBezTo>
                        <a:pt x="90680" y="0"/>
                        <a:pt x="116134" y="27045"/>
                        <a:pt x="116134" y="58862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4" name="Freeform: Shape 3873">
                  <a:extLst>
                    <a:ext uri="{FF2B5EF4-FFF2-40B4-BE49-F238E27FC236}">
                      <a16:creationId xmlns:a16="http://schemas.microsoft.com/office/drawing/2014/main" id="{7F37C007-4990-4523-84D6-5FADAF11318A}"/>
                    </a:ext>
                  </a:extLst>
                </p:cNvPr>
                <p:cNvSpPr/>
                <p:nvPr/>
              </p:nvSpPr>
              <p:spPr>
                <a:xfrm>
                  <a:off x="9490082" y="1109236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2 h 58862"/>
                    <a:gd name="connsiteX1" fmla="*/ 58862 w 116133"/>
                    <a:gd name="connsiteY1" fmla="*/ 0 h 58862"/>
                    <a:gd name="connsiteX2" fmla="*/ 116134 w 116133"/>
                    <a:gd name="connsiteY2" fmla="*/ 58863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2"/>
                      </a:moveTo>
                      <a:cubicBezTo>
                        <a:pt x="0" y="25454"/>
                        <a:pt x="27045" y="0"/>
                        <a:pt x="58862" y="0"/>
                      </a:cubicBezTo>
                      <a:cubicBezTo>
                        <a:pt x="90680" y="0"/>
                        <a:pt x="116134" y="27045"/>
                        <a:pt x="116134" y="58863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id="{AE7E907A-2071-456F-9C1B-4E5C25B3EF45}"/>
                  </a:ext>
                </a:extLst>
              </p:cNvPr>
              <p:cNvSpPr/>
              <p:nvPr/>
            </p:nvSpPr>
            <p:spPr>
              <a:xfrm>
                <a:off x="9276904" y="1158554"/>
                <a:ext cx="184541" cy="106588"/>
              </a:xfrm>
              <a:custGeom>
                <a:avLst/>
                <a:gdLst>
                  <a:gd name="connsiteX0" fmla="*/ 90680 w 184541"/>
                  <a:gd name="connsiteY0" fmla="*/ 106589 h 106588"/>
                  <a:gd name="connsiteX1" fmla="*/ 11136 w 184541"/>
                  <a:gd name="connsiteY1" fmla="*/ 58862 h 106588"/>
                  <a:gd name="connsiteX2" fmla="*/ 0 w 184541"/>
                  <a:gd name="connsiteY2" fmla="*/ 12727 h 106588"/>
                  <a:gd name="connsiteX3" fmla="*/ 12727 w 184541"/>
                  <a:gd name="connsiteY3" fmla="*/ 0 h 106588"/>
                  <a:gd name="connsiteX4" fmla="*/ 171815 w 184541"/>
                  <a:gd name="connsiteY4" fmla="*/ 3182 h 106588"/>
                  <a:gd name="connsiteX5" fmla="*/ 184542 w 184541"/>
                  <a:gd name="connsiteY5" fmla="*/ 15909 h 106588"/>
                  <a:gd name="connsiteX6" fmla="*/ 171815 w 184541"/>
                  <a:gd name="connsiteY6" fmla="*/ 60453 h 106588"/>
                  <a:gd name="connsiteX7" fmla="*/ 90680 w 184541"/>
                  <a:gd name="connsiteY7" fmla="*/ 106589 h 10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541" h="106588">
                    <a:moveTo>
                      <a:pt x="90680" y="106589"/>
                    </a:moveTo>
                    <a:cubicBezTo>
                      <a:pt x="57272" y="106589"/>
                      <a:pt x="27045" y="87498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3"/>
                      <a:pt x="6364" y="0"/>
                      <a:pt x="12727" y="0"/>
                    </a:cubicBezTo>
                    <a:cubicBezTo>
                      <a:pt x="19091" y="0"/>
                      <a:pt x="163861" y="3182"/>
                      <a:pt x="171815" y="3182"/>
                    </a:cubicBezTo>
                    <a:cubicBezTo>
                      <a:pt x="178179" y="3182"/>
                      <a:pt x="184542" y="9545"/>
                      <a:pt x="184542" y="15909"/>
                    </a:cubicBezTo>
                    <a:cubicBezTo>
                      <a:pt x="184542" y="31818"/>
                      <a:pt x="179769" y="47726"/>
                      <a:pt x="171815" y="60453"/>
                    </a:cubicBezTo>
                    <a:cubicBezTo>
                      <a:pt x="154315" y="90680"/>
                      <a:pt x="124089" y="106589"/>
                      <a:pt x="90680" y="106589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76" name="Freeform: Shape 3875">
              <a:extLst>
                <a:ext uri="{FF2B5EF4-FFF2-40B4-BE49-F238E27FC236}">
                  <a16:creationId xmlns:a16="http://schemas.microsoft.com/office/drawing/2014/main" id="{F0F0B5FE-3A71-4060-9A8E-2D70F6F02B9A}"/>
                </a:ext>
              </a:extLst>
            </p:cNvPr>
            <p:cNvSpPr/>
            <p:nvPr/>
          </p:nvSpPr>
          <p:spPr>
            <a:xfrm>
              <a:off x="9299176" y="1351050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4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4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C8CCC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77" name="Freeform: Shape 3876">
              <a:extLst>
                <a:ext uri="{FF2B5EF4-FFF2-40B4-BE49-F238E27FC236}">
                  <a16:creationId xmlns:a16="http://schemas.microsoft.com/office/drawing/2014/main" id="{5809B0B2-24AD-4F6B-A503-3C18B78A2E31}"/>
                </a:ext>
              </a:extLst>
            </p:cNvPr>
            <p:cNvSpPr/>
            <p:nvPr/>
          </p:nvSpPr>
          <p:spPr>
            <a:xfrm>
              <a:off x="9299176" y="1351050"/>
              <a:ext cx="101816" cy="101816"/>
            </a:xfrm>
            <a:custGeom>
              <a:avLst/>
              <a:gdLst>
                <a:gd name="connsiteX0" fmla="*/ 101816 w 101816"/>
                <a:gd name="connsiteY0" fmla="*/ 50908 h 101816"/>
                <a:gd name="connsiteX1" fmla="*/ 50908 w 101816"/>
                <a:gd name="connsiteY1" fmla="*/ 101816 h 101816"/>
                <a:gd name="connsiteX2" fmla="*/ 0 w 101816"/>
                <a:gd name="connsiteY2" fmla="*/ 50908 h 101816"/>
                <a:gd name="connsiteX3" fmla="*/ 50908 w 101816"/>
                <a:gd name="connsiteY3" fmla="*/ 0 h 101816"/>
                <a:gd name="connsiteX4" fmla="*/ 101816 w 101816"/>
                <a:gd name="connsiteY4" fmla="*/ 50908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16" h="101816">
                  <a:moveTo>
                    <a:pt x="101816" y="50908"/>
                  </a:moveTo>
                  <a:cubicBezTo>
                    <a:pt x="101816" y="79544"/>
                    <a:pt x="79544" y="101816"/>
                    <a:pt x="50908" y="101816"/>
                  </a:cubicBezTo>
                  <a:cubicBezTo>
                    <a:pt x="22272" y="101816"/>
                    <a:pt x="0" y="77953"/>
                    <a:pt x="0" y="50908"/>
                  </a:cubicBezTo>
                  <a:cubicBezTo>
                    <a:pt x="0" y="22272"/>
                    <a:pt x="23863" y="0"/>
                    <a:pt x="50908" y="0"/>
                  </a:cubicBezTo>
                  <a:cubicBezTo>
                    <a:pt x="79544" y="0"/>
                    <a:pt x="101816" y="23863"/>
                    <a:pt x="101816" y="50908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78" name="Graphic 378">
            <a:extLst>
              <a:ext uri="{FF2B5EF4-FFF2-40B4-BE49-F238E27FC236}">
                <a16:creationId xmlns:a16="http://schemas.microsoft.com/office/drawing/2014/main" id="{198F871D-0169-411E-8172-9B8EBAFB6F7B}"/>
              </a:ext>
            </a:extLst>
          </p:cNvPr>
          <p:cNvGrpSpPr/>
          <p:nvPr/>
        </p:nvGrpSpPr>
        <p:grpSpPr>
          <a:xfrm>
            <a:off x="9453238" y="2148675"/>
            <a:ext cx="2295286" cy="1849687"/>
            <a:chOff x="7874360" y="2090397"/>
            <a:chExt cx="2295286" cy="1849687"/>
          </a:xfrm>
        </p:grpSpPr>
        <p:sp>
          <p:nvSpPr>
            <p:cNvPr id="3879" name="Freeform: Shape 3878">
              <a:extLst>
                <a:ext uri="{FF2B5EF4-FFF2-40B4-BE49-F238E27FC236}">
                  <a16:creationId xmlns:a16="http://schemas.microsoft.com/office/drawing/2014/main" id="{B81BB6A5-7F1C-43CD-B508-3F0B4ED981CA}"/>
                </a:ext>
              </a:extLst>
            </p:cNvPr>
            <p:cNvSpPr/>
            <p:nvPr/>
          </p:nvSpPr>
          <p:spPr>
            <a:xfrm>
              <a:off x="7912541" y="2128578"/>
              <a:ext cx="2257105" cy="1811506"/>
            </a:xfrm>
            <a:custGeom>
              <a:avLst/>
              <a:gdLst>
                <a:gd name="connsiteX0" fmla="*/ 1583904 w 2257105"/>
                <a:gd name="connsiteY0" fmla="*/ 8365 h 1811506"/>
                <a:gd name="connsiteX1" fmla="*/ 4162 w 2257105"/>
                <a:gd name="connsiteY1" fmla="*/ 1005845 h 1811506"/>
                <a:gd name="connsiteX2" fmla="*/ 1747765 w 2257105"/>
                <a:gd name="connsiteY2" fmla="*/ 1732876 h 1811506"/>
                <a:gd name="connsiteX3" fmla="*/ 1913216 w 2257105"/>
                <a:gd name="connsiteY3" fmla="*/ 1249250 h 1811506"/>
                <a:gd name="connsiteX4" fmla="*/ 1835263 w 2257105"/>
                <a:gd name="connsiteY4" fmla="*/ 1083798 h 1811506"/>
                <a:gd name="connsiteX5" fmla="*/ 2252073 w 2257105"/>
                <a:gd name="connsiteY5" fmla="*/ 666988 h 1811506"/>
                <a:gd name="connsiteX6" fmla="*/ 1583904 w 2257105"/>
                <a:gd name="connsiteY6" fmla="*/ 8365 h 1811506"/>
                <a:gd name="connsiteX7" fmla="*/ 1553678 w 2257105"/>
                <a:gd name="connsiteY7" fmla="*/ 1153797 h 1811506"/>
                <a:gd name="connsiteX8" fmla="*/ 1313455 w 2257105"/>
                <a:gd name="connsiteY8" fmla="*/ 991527 h 1811506"/>
                <a:gd name="connsiteX9" fmla="*/ 1553678 w 2257105"/>
                <a:gd name="connsiteY9" fmla="*/ 829258 h 1811506"/>
                <a:gd name="connsiteX10" fmla="*/ 1793900 w 2257105"/>
                <a:gd name="connsiteY10" fmla="*/ 991527 h 1811506"/>
                <a:gd name="connsiteX11" fmla="*/ 1553678 w 2257105"/>
                <a:gd name="connsiteY11" fmla="*/ 1153797 h 181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105" h="1811506">
                  <a:moveTo>
                    <a:pt x="1583904" y="8365"/>
                  </a:moveTo>
                  <a:cubicBezTo>
                    <a:pt x="1186185" y="-50497"/>
                    <a:pt x="-81745" y="192907"/>
                    <a:pt x="4162" y="1005845"/>
                  </a:cubicBezTo>
                  <a:cubicBezTo>
                    <a:pt x="91661" y="1820375"/>
                    <a:pt x="1370727" y="1915827"/>
                    <a:pt x="1747765" y="1732876"/>
                  </a:cubicBezTo>
                  <a:cubicBezTo>
                    <a:pt x="2124803" y="1548334"/>
                    <a:pt x="2057986" y="1296976"/>
                    <a:pt x="1913216" y="1249250"/>
                  </a:cubicBezTo>
                  <a:cubicBezTo>
                    <a:pt x="1768446" y="1201523"/>
                    <a:pt x="1800264" y="1114025"/>
                    <a:pt x="1835263" y="1083798"/>
                  </a:cubicBezTo>
                  <a:cubicBezTo>
                    <a:pt x="1946624" y="991527"/>
                    <a:pt x="2202756" y="977209"/>
                    <a:pt x="2252073" y="666988"/>
                  </a:cubicBezTo>
                  <a:cubicBezTo>
                    <a:pt x="2301390" y="356767"/>
                    <a:pt x="1981624" y="65637"/>
                    <a:pt x="1583904" y="8365"/>
                  </a:cubicBezTo>
                  <a:close/>
                  <a:moveTo>
                    <a:pt x="1553678" y="1153797"/>
                  </a:moveTo>
                  <a:cubicBezTo>
                    <a:pt x="1421635" y="1153797"/>
                    <a:pt x="1313455" y="1080616"/>
                    <a:pt x="1313455" y="991527"/>
                  </a:cubicBezTo>
                  <a:cubicBezTo>
                    <a:pt x="1313455" y="902438"/>
                    <a:pt x="1420044" y="829258"/>
                    <a:pt x="1553678" y="829258"/>
                  </a:cubicBezTo>
                  <a:cubicBezTo>
                    <a:pt x="1685720" y="829258"/>
                    <a:pt x="1793900" y="902438"/>
                    <a:pt x="1793900" y="991527"/>
                  </a:cubicBezTo>
                  <a:cubicBezTo>
                    <a:pt x="1792309" y="1082207"/>
                    <a:pt x="1685720" y="1153797"/>
                    <a:pt x="1553678" y="1153797"/>
                  </a:cubicBezTo>
                  <a:close/>
                </a:path>
              </a:pathLst>
            </a:custGeom>
            <a:solidFill>
              <a:srgbClr val="FF9906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0" name="Graphic 378">
              <a:extLst>
                <a:ext uri="{FF2B5EF4-FFF2-40B4-BE49-F238E27FC236}">
                  <a16:creationId xmlns:a16="http://schemas.microsoft.com/office/drawing/2014/main" id="{2534AE8D-F3FE-4306-834E-CB9D18A8E53C}"/>
                </a:ext>
              </a:extLst>
            </p:cNvPr>
            <p:cNvGrpSpPr/>
            <p:nvPr/>
          </p:nvGrpSpPr>
          <p:grpSpPr>
            <a:xfrm>
              <a:off x="7874360" y="2090397"/>
              <a:ext cx="2255824" cy="1811736"/>
              <a:chOff x="7874360" y="2090397"/>
              <a:chExt cx="2255824" cy="1811736"/>
            </a:xfrm>
          </p:grpSpPr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id="{D8B17149-A710-4641-9513-25FAF90B682E}"/>
                  </a:ext>
                </a:extLst>
              </p:cNvPr>
              <p:cNvSpPr/>
              <p:nvPr/>
            </p:nvSpPr>
            <p:spPr>
              <a:xfrm>
                <a:off x="7874360" y="2090397"/>
                <a:ext cx="2255824" cy="1271784"/>
              </a:xfrm>
              <a:custGeom>
                <a:avLst/>
                <a:gdLst>
                  <a:gd name="connsiteX0" fmla="*/ 1583904 w 2255824"/>
                  <a:gd name="connsiteY0" fmla="*/ 8365 h 1271784"/>
                  <a:gd name="connsiteX1" fmla="*/ 4162 w 2255824"/>
                  <a:gd name="connsiteY1" fmla="*/ 1005845 h 1271784"/>
                  <a:gd name="connsiteX2" fmla="*/ 82115 w 2255824"/>
                  <a:gd name="connsiteY2" fmla="*/ 1266749 h 1271784"/>
                  <a:gd name="connsiteX3" fmla="*/ 1415271 w 2255824"/>
                  <a:gd name="connsiteY3" fmla="*/ 1126752 h 1271784"/>
                  <a:gd name="connsiteX4" fmla="*/ 1311864 w 2255824"/>
                  <a:gd name="connsiteY4" fmla="*/ 993118 h 1271784"/>
                  <a:gd name="connsiteX5" fmla="*/ 1552087 w 2255824"/>
                  <a:gd name="connsiteY5" fmla="*/ 830849 h 1271784"/>
                  <a:gd name="connsiteX6" fmla="*/ 1792309 w 2255824"/>
                  <a:gd name="connsiteY6" fmla="*/ 993118 h 1271784"/>
                  <a:gd name="connsiteX7" fmla="*/ 1789127 w 2255824"/>
                  <a:gd name="connsiteY7" fmla="*/ 1016981 h 1271784"/>
                  <a:gd name="connsiteX8" fmla="*/ 2159802 w 2255824"/>
                  <a:gd name="connsiteY8" fmla="*/ 878575 h 1271784"/>
                  <a:gd name="connsiteX9" fmla="*/ 2250482 w 2255824"/>
                  <a:gd name="connsiteY9" fmla="*/ 668579 h 1271784"/>
                  <a:gd name="connsiteX10" fmla="*/ 1583904 w 2255824"/>
                  <a:gd name="connsiteY10" fmla="*/ 8365 h 127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5824" h="1271784">
                    <a:moveTo>
                      <a:pt x="1583904" y="8365"/>
                    </a:moveTo>
                    <a:cubicBezTo>
                      <a:pt x="1186185" y="-50498"/>
                      <a:pt x="-81745" y="192907"/>
                      <a:pt x="4162" y="1005845"/>
                    </a:cubicBezTo>
                    <a:cubicBezTo>
                      <a:pt x="15299" y="1102889"/>
                      <a:pt x="42343" y="1188796"/>
                      <a:pt x="82115" y="1266749"/>
                    </a:cubicBezTo>
                    <a:cubicBezTo>
                      <a:pt x="532334" y="1289022"/>
                      <a:pt x="979371" y="1236522"/>
                      <a:pt x="1415271" y="1126752"/>
                    </a:cubicBezTo>
                    <a:cubicBezTo>
                      <a:pt x="1353227" y="1098116"/>
                      <a:pt x="1311864" y="1048799"/>
                      <a:pt x="1311864" y="993118"/>
                    </a:cubicBezTo>
                    <a:cubicBezTo>
                      <a:pt x="1311864" y="904029"/>
                      <a:pt x="1418453" y="830849"/>
                      <a:pt x="1552087" y="830849"/>
                    </a:cubicBezTo>
                    <a:cubicBezTo>
                      <a:pt x="1684129" y="830849"/>
                      <a:pt x="1792309" y="904029"/>
                      <a:pt x="1792309" y="993118"/>
                    </a:cubicBezTo>
                    <a:cubicBezTo>
                      <a:pt x="1792309" y="1001073"/>
                      <a:pt x="1790718" y="1009027"/>
                      <a:pt x="1789127" y="1016981"/>
                    </a:cubicBezTo>
                    <a:cubicBezTo>
                      <a:pt x="1914807" y="975618"/>
                      <a:pt x="2037304" y="927892"/>
                      <a:pt x="2159802" y="878575"/>
                    </a:cubicBezTo>
                    <a:cubicBezTo>
                      <a:pt x="2202756" y="829258"/>
                      <a:pt x="2236164" y="762441"/>
                      <a:pt x="2250482" y="668579"/>
                    </a:cubicBezTo>
                    <a:cubicBezTo>
                      <a:pt x="2301390" y="356767"/>
                      <a:pt x="1981624" y="65636"/>
                      <a:pt x="1583904" y="8365"/>
                    </a:cubicBezTo>
                    <a:close/>
                  </a:path>
                </a:pathLst>
              </a:custGeom>
              <a:solidFill>
                <a:srgbClr val="FFD7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id="{12AD3259-7969-42F2-9536-91DC04ABD15C}"/>
                  </a:ext>
                </a:extLst>
              </p:cNvPr>
              <p:cNvSpPr/>
              <p:nvPr/>
            </p:nvSpPr>
            <p:spPr>
              <a:xfrm>
                <a:off x="7958066" y="2967381"/>
                <a:ext cx="2077686" cy="934752"/>
              </a:xfrm>
              <a:custGeom>
                <a:avLst/>
                <a:gdLst>
                  <a:gd name="connsiteX0" fmla="*/ 1469971 w 2077686"/>
                  <a:gd name="connsiteY0" fmla="*/ 278404 h 934752"/>
                  <a:gd name="connsiteX1" fmla="*/ 1333156 w 2077686"/>
                  <a:gd name="connsiteY1" fmla="*/ 249768 h 934752"/>
                  <a:gd name="connsiteX2" fmla="*/ 0 w 2077686"/>
                  <a:gd name="connsiteY2" fmla="*/ 389765 h 934752"/>
                  <a:gd name="connsiteX3" fmla="*/ 1665649 w 2077686"/>
                  <a:gd name="connsiteY3" fmla="*/ 855892 h 934752"/>
                  <a:gd name="connsiteX4" fmla="*/ 1831100 w 2077686"/>
                  <a:gd name="connsiteY4" fmla="*/ 372266 h 934752"/>
                  <a:gd name="connsiteX5" fmla="*/ 1753148 w 2077686"/>
                  <a:gd name="connsiteY5" fmla="*/ 206814 h 934752"/>
                  <a:gd name="connsiteX6" fmla="*/ 2077686 w 2077686"/>
                  <a:gd name="connsiteY6" fmla="*/ 0 h 934752"/>
                  <a:gd name="connsiteX7" fmla="*/ 1707012 w 2077686"/>
                  <a:gd name="connsiteY7" fmla="*/ 138406 h 934752"/>
                  <a:gd name="connsiteX8" fmla="*/ 1469971 w 2077686"/>
                  <a:gd name="connsiteY8" fmla="*/ 278404 h 9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686" h="934752">
                    <a:moveTo>
                      <a:pt x="1469971" y="278404"/>
                    </a:moveTo>
                    <a:cubicBezTo>
                      <a:pt x="1419063" y="278404"/>
                      <a:pt x="1372928" y="267268"/>
                      <a:pt x="1333156" y="249768"/>
                    </a:cubicBezTo>
                    <a:cubicBezTo>
                      <a:pt x="897255" y="361129"/>
                      <a:pt x="450219" y="412037"/>
                      <a:pt x="0" y="389765"/>
                    </a:cubicBezTo>
                    <a:cubicBezTo>
                      <a:pt x="300676" y="960890"/>
                      <a:pt x="1333156" y="1018162"/>
                      <a:pt x="1665649" y="855892"/>
                    </a:cubicBezTo>
                    <a:cubicBezTo>
                      <a:pt x="2044278" y="671350"/>
                      <a:pt x="1975870" y="419992"/>
                      <a:pt x="1831100" y="372266"/>
                    </a:cubicBezTo>
                    <a:cubicBezTo>
                      <a:pt x="1686330" y="324539"/>
                      <a:pt x="1718148" y="237041"/>
                      <a:pt x="1753148" y="206814"/>
                    </a:cubicBezTo>
                    <a:cubicBezTo>
                      <a:pt x="1831100" y="143179"/>
                      <a:pt x="1979052" y="116134"/>
                      <a:pt x="2077686" y="0"/>
                    </a:cubicBezTo>
                    <a:cubicBezTo>
                      <a:pt x="1955189" y="50908"/>
                      <a:pt x="1831100" y="97044"/>
                      <a:pt x="1707012" y="138406"/>
                    </a:cubicBezTo>
                    <a:cubicBezTo>
                      <a:pt x="1689512" y="217950"/>
                      <a:pt x="1590878" y="278404"/>
                      <a:pt x="1469971" y="278404"/>
                    </a:cubicBezTo>
                    <a:close/>
                  </a:path>
                </a:pathLst>
              </a:custGeom>
              <a:solidFill>
                <a:srgbClr val="F4C5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83" name="Freeform: Shape 3882">
              <a:extLst>
                <a:ext uri="{FF2B5EF4-FFF2-40B4-BE49-F238E27FC236}">
                  <a16:creationId xmlns:a16="http://schemas.microsoft.com/office/drawing/2014/main" id="{CF6B287F-A607-4E44-B096-785820D9DECA}"/>
                </a:ext>
              </a:extLst>
            </p:cNvPr>
            <p:cNvSpPr/>
            <p:nvPr/>
          </p:nvSpPr>
          <p:spPr>
            <a:xfrm>
              <a:off x="7986702" y="2811449"/>
              <a:ext cx="343629" cy="318201"/>
            </a:xfrm>
            <a:custGeom>
              <a:avLst/>
              <a:gdLst>
                <a:gd name="connsiteX0" fmla="*/ 343629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29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29" y="159114"/>
                  </a:moveTo>
                  <a:cubicBezTo>
                    <a:pt x="343629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6" y="-1565"/>
                    <a:pt x="343629" y="70025"/>
                    <a:pt x="343629" y="159114"/>
                  </a:cubicBezTo>
                  <a:close/>
                </a:path>
              </a:pathLst>
            </a:custGeom>
            <a:solidFill>
              <a:srgbClr val="7C3DB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4" name="Freeform: Shape 3883">
              <a:extLst>
                <a:ext uri="{FF2B5EF4-FFF2-40B4-BE49-F238E27FC236}">
                  <a16:creationId xmlns:a16="http://schemas.microsoft.com/office/drawing/2014/main" id="{8FC5D57C-39AC-463B-8955-60B731E32B70}"/>
                </a:ext>
              </a:extLst>
            </p:cNvPr>
            <p:cNvSpPr/>
            <p:nvPr/>
          </p:nvSpPr>
          <p:spPr>
            <a:xfrm>
              <a:off x="8214198" y="2448729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7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5" name="Freeform: Shape 3884">
              <a:extLst>
                <a:ext uri="{FF2B5EF4-FFF2-40B4-BE49-F238E27FC236}">
                  <a16:creationId xmlns:a16="http://schemas.microsoft.com/office/drawing/2014/main" id="{F08E6C29-97C2-45C5-8A82-9F7E5AC189CA}"/>
                </a:ext>
              </a:extLst>
            </p:cNvPr>
            <p:cNvSpPr/>
            <p:nvPr/>
          </p:nvSpPr>
          <p:spPr>
            <a:xfrm>
              <a:off x="8626235" y="2268960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6" name="Freeform: Shape 3885">
              <a:extLst>
                <a:ext uri="{FF2B5EF4-FFF2-40B4-BE49-F238E27FC236}">
                  <a16:creationId xmlns:a16="http://schemas.microsoft.com/office/drawing/2014/main" id="{2C55C673-6B5F-4914-911E-30E1E93DB15A}"/>
                </a:ext>
              </a:extLst>
            </p:cNvPr>
            <p:cNvSpPr/>
            <p:nvPr/>
          </p:nvSpPr>
          <p:spPr>
            <a:xfrm>
              <a:off x="9100317" y="2186261"/>
              <a:ext cx="343629" cy="318175"/>
            </a:xfrm>
            <a:custGeom>
              <a:avLst/>
              <a:gdLst>
                <a:gd name="connsiteX0" fmla="*/ 343629 w 343629"/>
                <a:gd name="connsiteY0" fmla="*/ 159088 h 318175"/>
                <a:gd name="connsiteX1" fmla="*/ 171815 w 343629"/>
                <a:gd name="connsiteY1" fmla="*/ 318176 h 318175"/>
                <a:gd name="connsiteX2" fmla="*/ 0 w 343629"/>
                <a:gd name="connsiteY2" fmla="*/ 159088 h 318175"/>
                <a:gd name="connsiteX3" fmla="*/ 171815 w 343629"/>
                <a:gd name="connsiteY3" fmla="*/ 0 h 318175"/>
                <a:gd name="connsiteX4" fmla="*/ 343629 w 343629"/>
                <a:gd name="connsiteY4" fmla="*/ 159088 h 3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175">
                  <a:moveTo>
                    <a:pt x="343629" y="159088"/>
                  </a:moveTo>
                  <a:cubicBezTo>
                    <a:pt x="343629" y="246586"/>
                    <a:pt x="267267" y="318176"/>
                    <a:pt x="171815" y="318176"/>
                  </a:cubicBezTo>
                  <a:cubicBezTo>
                    <a:pt x="76362" y="318176"/>
                    <a:pt x="0" y="246586"/>
                    <a:pt x="0" y="159088"/>
                  </a:cubicBezTo>
                  <a:cubicBezTo>
                    <a:pt x="0" y="71589"/>
                    <a:pt x="76362" y="0"/>
                    <a:pt x="171815" y="0"/>
                  </a:cubicBezTo>
                  <a:cubicBezTo>
                    <a:pt x="265676" y="0"/>
                    <a:pt x="343629" y="71589"/>
                    <a:pt x="343629" y="159088"/>
                  </a:cubicBezTo>
                  <a:close/>
                </a:path>
              </a:pathLst>
            </a:custGeom>
            <a:solidFill>
              <a:srgbClr val="FF642E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7" name="Freeform: Shape 3886">
              <a:extLst>
                <a:ext uri="{FF2B5EF4-FFF2-40B4-BE49-F238E27FC236}">
                  <a16:creationId xmlns:a16="http://schemas.microsoft.com/office/drawing/2014/main" id="{DB3F51AF-3D5C-4227-8AC7-94A7AE026CA5}"/>
                </a:ext>
              </a:extLst>
            </p:cNvPr>
            <p:cNvSpPr/>
            <p:nvPr/>
          </p:nvSpPr>
          <p:spPr>
            <a:xfrm>
              <a:off x="9555307" y="2346913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EB281D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8" name="Graphic 378">
              <a:extLst>
                <a:ext uri="{FF2B5EF4-FFF2-40B4-BE49-F238E27FC236}">
                  <a16:creationId xmlns:a16="http://schemas.microsoft.com/office/drawing/2014/main" id="{57A82701-7C63-4F7F-8B9C-D99CC1A4A708}"/>
                </a:ext>
              </a:extLst>
            </p:cNvPr>
            <p:cNvGrpSpPr/>
            <p:nvPr/>
          </p:nvGrpSpPr>
          <p:grpSpPr>
            <a:xfrm>
              <a:off x="8465527" y="3283966"/>
              <a:ext cx="1037281" cy="404082"/>
              <a:chOff x="8465527" y="3283966"/>
              <a:chExt cx="1037281" cy="404082"/>
            </a:xfrm>
          </p:grpSpPr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id="{81F40E94-F6FC-4644-8855-6F3E81C211CB}"/>
                  </a:ext>
                </a:extLst>
              </p:cNvPr>
              <p:cNvSpPr/>
              <p:nvPr/>
            </p:nvSpPr>
            <p:spPr>
              <a:xfrm>
                <a:off x="8465527" y="3540040"/>
                <a:ext cx="278432" cy="140111"/>
              </a:xfrm>
              <a:custGeom>
                <a:avLst/>
                <a:gdLst>
                  <a:gd name="connsiteX0" fmla="*/ 278433 w 278432"/>
                  <a:gd name="connsiteY0" fmla="*/ 71647 h 140111"/>
                  <a:gd name="connsiteX1" fmla="*/ 138436 w 278432"/>
                  <a:gd name="connsiteY1" fmla="*/ 140054 h 140111"/>
                  <a:gd name="connsiteX2" fmla="*/ 29 w 278432"/>
                  <a:gd name="connsiteY2" fmla="*/ 68465 h 140111"/>
                  <a:gd name="connsiteX3" fmla="*/ 140027 w 278432"/>
                  <a:gd name="connsiteY3" fmla="*/ 57 h 140111"/>
                  <a:gd name="connsiteX4" fmla="*/ 278433 w 278432"/>
                  <a:gd name="connsiteY4" fmla="*/ 71647 h 1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32" h="140111">
                    <a:moveTo>
                      <a:pt x="278433" y="71647"/>
                    </a:moveTo>
                    <a:cubicBezTo>
                      <a:pt x="278433" y="109828"/>
                      <a:pt x="214798" y="141645"/>
                      <a:pt x="138436" y="140054"/>
                    </a:cubicBezTo>
                    <a:cubicBezTo>
                      <a:pt x="62074" y="140054"/>
                      <a:pt x="-1561" y="108237"/>
                      <a:pt x="29" y="68465"/>
                    </a:cubicBezTo>
                    <a:cubicBezTo>
                      <a:pt x="29" y="30284"/>
                      <a:pt x="63664" y="-1534"/>
                      <a:pt x="140027" y="57"/>
                    </a:cubicBezTo>
                    <a:cubicBezTo>
                      <a:pt x="216389" y="57"/>
                      <a:pt x="278433" y="33465"/>
                      <a:pt x="278433" y="71647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id="{FCC73D2F-C613-409B-9EF9-3760089AF497}"/>
                  </a:ext>
                </a:extLst>
              </p:cNvPr>
              <p:cNvSpPr/>
              <p:nvPr/>
            </p:nvSpPr>
            <p:spPr>
              <a:xfrm>
                <a:off x="9224405" y="3547992"/>
                <a:ext cx="278403" cy="140057"/>
              </a:xfrm>
              <a:custGeom>
                <a:avLst/>
                <a:gdLst>
                  <a:gd name="connsiteX0" fmla="*/ 0 w 278403"/>
                  <a:gd name="connsiteY0" fmla="*/ 68468 h 140057"/>
                  <a:gd name="connsiteX1" fmla="*/ 138407 w 278403"/>
                  <a:gd name="connsiteY1" fmla="*/ 140057 h 140057"/>
                  <a:gd name="connsiteX2" fmla="*/ 278404 w 278403"/>
                  <a:gd name="connsiteY2" fmla="*/ 71650 h 140057"/>
                  <a:gd name="connsiteX3" fmla="*/ 139997 w 278403"/>
                  <a:gd name="connsiteY3" fmla="*/ 60 h 140057"/>
                  <a:gd name="connsiteX4" fmla="*/ 0 w 278403"/>
                  <a:gd name="connsiteY4" fmla="*/ 68468 h 14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03" h="140057">
                    <a:moveTo>
                      <a:pt x="0" y="68468"/>
                    </a:moveTo>
                    <a:cubicBezTo>
                      <a:pt x="0" y="106649"/>
                      <a:pt x="62044" y="138466"/>
                      <a:pt x="138407" y="140057"/>
                    </a:cubicBezTo>
                    <a:cubicBezTo>
                      <a:pt x="214769" y="140057"/>
                      <a:pt x="278404" y="109830"/>
                      <a:pt x="278404" y="71650"/>
                    </a:cubicBezTo>
                    <a:cubicBezTo>
                      <a:pt x="278404" y="33468"/>
                      <a:pt x="216359" y="1651"/>
                      <a:pt x="139997" y="60"/>
                    </a:cubicBezTo>
                    <a:cubicBezTo>
                      <a:pt x="63635" y="-1531"/>
                      <a:pt x="0" y="28696"/>
                      <a:pt x="0" y="6846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91" name="Graphic 378">
                <a:extLst>
                  <a:ext uri="{FF2B5EF4-FFF2-40B4-BE49-F238E27FC236}">
                    <a16:creationId xmlns:a16="http://schemas.microsoft.com/office/drawing/2014/main" id="{86026CF0-A09B-49BA-A881-28BCFF337D5E}"/>
                  </a:ext>
                </a:extLst>
              </p:cNvPr>
              <p:cNvGrpSpPr/>
              <p:nvPr/>
            </p:nvGrpSpPr>
            <p:grpSpPr>
              <a:xfrm>
                <a:off x="8809186" y="3390555"/>
                <a:ext cx="354766" cy="178178"/>
                <a:chOff x="8809186" y="3390555"/>
                <a:chExt cx="354766" cy="178178"/>
              </a:xfrm>
            </p:grpSpPr>
            <p:sp>
              <p:nvSpPr>
                <p:cNvPr id="3892" name="Freeform: Shape 3891">
                  <a:extLst>
                    <a:ext uri="{FF2B5EF4-FFF2-40B4-BE49-F238E27FC236}">
                      <a16:creationId xmlns:a16="http://schemas.microsoft.com/office/drawing/2014/main" id="{046829F8-1E2D-4B8A-861E-FFB7B189E1D7}"/>
                    </a:ext>
                  </a:extLst>
                </p:cNvPr>
                <p:cNvSpPr/>
                <p:nvPr/>
              </p:nvSpPr>
              <p:spPr>
                <a:xfrm>
                  <a:off x="8831458" y="3463735"/>
                  <a:ext cx="307039" cy="104998"/>
                </a:xfrm>
                <a:custGeom>
                  <a:avLst/>
                  <a:gdLst>
                    <a:gd name="connsiteX0" fmla="*/ 0 w 307039"/>
                    <a:gd name="connsiteY0" fmla="*/ 15909 h 104998"/>
                    <a:gd name="connsiteX1" fmla="*/ 152724 w 307039"/>
                    <a:gd name="connsiteY1" fmla="*/ 104998 h 104998"/>
                    <a:gd name="connsiteX2" fmla="*/ 307040 w 307039"/>
                    <a:gd name="connsiteY2" fmla="*/ 15909 h 104998"/>
                    <a:gd name="connsiteX3" fmla="*/ 152724 w 307039"/>
                    <a:gd name="connsiteY3" fmla="*/ 0 h 104998"/>
                    <a:gd name="connsiteX4" fmla="*/ 0 w 307039"/>
                    <a:gd name="connsiteY4" fmla="*/ 1590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9" h="104998">
                      <a:moveTo>
                        <a:pt x="0" y="15909"/>
                      </a:moveTo>
                      <a:cubicBezTo>
                        <a:pt x="30227" y="68408"/>
                        <a:pt x="87498" y="104998"/>
                        <a:pt x="152724" y="104998"/>
                      </a:cubicBezTo>
                      <a:cubicBezTo>
                        <a:pt x="219541" y="104998"/>
                        <a:pt x="276813" y="69999"/>
                        <a:pt x="307040" y="15909"/>
                      </a:cubicBezTo>
                      <a:cubicBezTo>
                        <a:pt x="270449" y="7954"/>
                        <a:pt x="221132" y="0"/>
                        <a:pt x="152724" y="0"/>
                      </a:cubicBezTo>
                      <a:cubicBezTo>
                        <a:pt x="81135" y="0"/>
                        <a:pt x="33409" y="7954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93" name="Freeform: Shape 3892">
                  <a:extLst>
                    <a:ext uri="{FF2B5EF4-FFF2-40B4-BE49-F238E27FC236}">
                      <a16:creationId xmlns:a16="http://schemas.microsoft.com/office/drawing/2014/main" id="{F459AB66-13C3-4374-8B41-B6B398F5463E}"/>
                    </a:ext>
                  </a:extLst>
                </p:cNvPr>
                <p:cNvSpPr/>
                <p:nvPr/>
              </p:nvSpPr>
              <p:spPr>
                <a:xfrm>
                  <a:off x="8809186" y="3390555"/>
                  <a:ext cx="354766" cy="90680"/>
                </a:xfrm>
                <a:custGeom>
                  <a:avLst/>
                  <a:gdLst>
                    <a:gd name="connsiteX0" fmla="*/ 0 w 354766"/>
                    <a:gd name="connsiteY0" fmla="*/ 0 h 90680"/>
                    <a:gd name="connsiteX1" fmla="*/ 23863 w 354766"/>
                    <a:gd name="connsiteY1" fmla="*/ 89089 h 90680"/>
                    <a:gd name="connsiteX2" fmla="*/ 176588 w 354766"/>
                    <a:gd name="connsiteY2" fmla="*/ 74771 h 90680"/>
                    <a:gd name="connsiteX3" fmla="*/ 330903 w 354766"/>
                    <a:gd name="connsiteY3" fmla="*/ 90680 h 90680"/>
                    <a:gd name="connsiteX4" fmla="*/ 354766 w 354766"/>
                    <a:gd name="connsiteY4" fmla="*/ 3182 h 90680"/>
                    <a:gd name="connsiteX5" fmla="*/ 0 w 354766"/>
                    <a:gd name="connsiteY5" fmla="*/ 0 h 9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766" h="90680">
                      <a:moveTo>
                        <a:pt x="0" y="0"/>
                      </a:moveTo>
                      <a:cubicBezTo>
                        <a:pt x="0" y="31818"/>
                        <a:pt x="7954" y="62045"/>
                        <a:pt x="23863" y="89089"/>
                      </a:cubicBezTo>
                      <a:cubicBezTo>
                        <a:pt x="55681" y="81135"/>
                        <a:pt x="104998" y="73180"/>
                        <a:pt x="176588" y="74771"/>
                      </a:cubicBezTo>
                      <a:cubicBezTo>
                        <a:pt x="244995" y="74771"/>
                        <a:pt x="294312" y="82726"/>
                        <a:pt x="330903" y="90680"/>
                      </a:cubicBezTo>
                      <a:cubicBezTo>
                        <a:pt x="345221" y="65226"/>
                        <a:pt x="354766" y="35000"/>
                        <a:pt x="354766" y="318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id="{CECD16C1-460F-4616-AD19-927FBB37F9B8}"/>
                  </a:ext>
                </a:extLst>
              </p:cNvPr>
              <p:cNvSpPr/>
              <p:nvPr/>
            </p:nvSpPr>
            <p:spPr>
              <a:xfrm>
                <a:off x="8591236" y="3283966"/>
                <a:ext cx="154367" cy="154314"/>
              </a:xfrm>
              <a:custGeom>
                <a:avLst/>
                <a:gdLst>
                  <a:gd name="connsiteX0" fmla="*/ 154315 w 154367"/>
                  <a:gd name="connsiteY0" fmla="*/ 77953 h 154314"/>
                  <a:gd name="connsiteX1" fmla="*/ 76362 w 154367"/>
                  <a:gd name="connsiteY1" fmla="*/ 154315 h 154314"/>
                  <a:gd name="connsiteX2" fmla="*/ 0 w 154367"/>
                  <a:gd name="connsiteY2" fmla="*/ 76362 h 154314"/>
                  <a:gd name="connsiteX3" fmla="*/ 77953 w 154367"/>
                  <a:gd name="connsiteY3" fmla="*/ 0 h 154314"/>
                  <a:gd name="connsiteX4" fmla="*/ 154315 w 154367"/>
                  <a:gd name="connsiteY4" fmla="*/ 77953 h 1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67" h="154314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8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6" y="1591"/>
                      <a:pt x="155906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id="{E70757E1-7FB8-44F0-878C-91E62CAE0D2D}"/>
                  </a:ext>
                </a:extLst>
              </p:cNvPr>
              <p:cNvSpPr/>
              <p:nvPr/>
            </p:nvSpPr>
            <p:spPr>
              <a:xfrm>
                <a:off x="9225996" y="3290330"/>
                <a:ext cx="154314" cy="154315"/>
              </a:xfrm>
              <a:custGeom>
                <a:avLst/>
                <a:gdLst>
                  <a:gd name="connsiteX0" fmla="*/ 154315 w 154314"/>
                  <a:gd name="connsiteY0" fmla="*/ 77953 h 154315"/>
                  <a:gd name="connsiteX1" fmla="*/ 76362 w 154314"/>
                  <a:gd name="connsiteY1" fmla="*/ 154315 h 154315"/>
                  <a:gd name="connsiteX2" fmla="*/ 0 w 154314"/>
                  <a:gd name="connsiteY2" fmla="*/ 76362 h 154315"/>
                  <a:gd name="connsiteX3" fmla="*/ 77953 w 154314"/>
                  <a:gd name="connsiteY3" fmla="*/ 0 h 154315"/>
                  <a:gd name="connsiteX4" fmla="*/ 154315 w 154314"/>
                  <a:gd name="connsiteY4" fmla="*/ 77953 h 1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14" h="154315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9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7" y="1591"/>
                      <a:pt x="154315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46" name="Group 4045">
            <a:extLst>
              <a:ext uri="{FF2B5EF4-FFF2-40B4-BE49-F238E27FC236}">
                <a16:creationId xmlns:a16="http://schemas.microsoft.com/office/drawing/2014/main" id="{FD592144-9035-4717-BF32-FFF0AA64968B}"/>
              </a:ext>
            </a:extLst>
          </p:cNvPr>
          <p:cNvGrpSpPr/>
          <p:nvPr/>
        </p:nvGrpSpPr>
        <p:grpSpPr>
          <a:xfrm>
            <a:off x="4190169" y="4374243"/>
            <a:ext cx="3554959" cy="2160299"/>
            <a:chOff x="-4572948" y="4374243"/>
            <a:chExt cx="3554959" cy="2160299"/>
          </a:xfrm>
        </p:grpSpPr>
        <p:sp>
          <p:nvSpPr>
            <p:cNvPr id="3899" name="Freeform: Shape 3898">
              <a:extLst>
                <a:ext uri="{FF2B5EF4-FFF2-40B4-BE49-F238E27FC236}">
                  <a16:creationId xmlns:a16="http://schemas.microsoft.com/office/drawing/2014/main" id="{19B3A6F3-E32D-4D1F-9ACE-8588CB3A99C8}"/>
                </a:ext>
              </a:extLst>
            </p:cNvPr>
            <p:cNvSpPr/>
            <p:nvPr/>
          </p:nvSpPr>
          <p:spPr>
            <a:xfrm>
              <a:off x="-4572948" y="4414090"/>
              <a:ext cx="3554959" cy="2120452"/>
            </a:xfrm>
            <a:custGeom>
              <a:avLst/>
              <a:gdLst>
                <a:gd name="connsiteX0" fmla="*/ 0 w 3554959"/>
                <a:gd name="connsiteY0" fmla="*/ 0 h 2120452"/>
                <a:gd name="connsiteX1" fmla="*/ 3554960 w 3554959"/>
                <a:gd name="connsiteY1" fmla="*/ 0 h 2120452"/>
                <a:gd name="connsiteX2" fmla="*/ 3554960 w 3554959"/>
                <a:gd name="connsiteY2" fmla="*/ 2120452 h 2120452"/>
                <a:gd name="connsiteX3" fmla="*/ 0 w 3554959"/>
                <a:gd name="connsiteY3" fmla="*/ 2120452 h 21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2120452">
                  <a:moveTo>
                    <a:pt x="0" y="0"/>
                  </a:moveTo>
                  <a:lnTo>
                    <a:pt x="3554960" y="0"/>
                  </a:lnTo>
                  <a:lnTo>
                    <a:pt x="3554960" y="2120452"/>
                  </a:lnTo>
                  <a:lnTo>
                    <a:pt x="0" y="2120452"/>
                  </a:lnTo>
                  <a:close/>
                </a:path>
              </a:pathLst>
            </a:custGeom>
            <a:solidFill>
              <a:srgbClr val="FF98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4" name="Graphic 377">
              <a:extLst>
                <a:ext uri="{FF2B5EF4-FFF2-40B4-BE49-F238E27FC236}">
                  <a16:creationId xmlns:a16="http://schemas.microsoft.com/office/drawing/2014/main" id="{9EA74AA5-2519-4C6C-9EFD-0F643DAEB1F1}"/>
                </a:ext>
              </a:extLst>
            </p:cNvPr>
            <p:cNvGrpSpPr/>
            <p:nvPr/>
          </p:nvGrpSpPr>
          <p:grpSpPr>
            <a:xfrm>
              <a:off x="-4345249" y="4414090"/>
              <a:ext cx="3327260" cy="2120452"/>
              <a:chOff x="4544796" y="4414090"/>
              <a:chExt cx="3327260" cy="2120452"/>
            </a:xfrm>
            <a:solidFill>
              <a:srgbClr val="FF8200"/>
            </a:solidFill>
          </p:grpSpPr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id="{C0C3A51D-5487-4D19-A8FE-EAC98E33DEBF}"/>
                  </a:ext>
                </a:extLst>
              </p:cNvPr>
              <p:cNvSpPr/>
              <p:nvPr/>
            </p:nvSpPr>
            <p:spPr>
              <a:xfrm>
                <a:off x="4544796" y="4414090"/>
                <a:ext cx="3099560" cy="2120452"/>
              </a:xfrm>
              <a:custGeom>
                <a:avLst/>
                <a:gdLst>
                  <a:gd name="connsiteX0" fmla="*/ 3099561 w 3099560"/>
                  <a:gd name="connsiteY0" fmla="*/ 0 h 2120452"/>
                  <a:gd name="connsiteX1" fmla="*/ 1166960 w 3099560"/>
                  <a:gd name="connsiteY1" fmla="*/ 0 h 2120452"/>
                  <a:gd name="connsiteX2" fmla="*/ 0 w 3099560"/>
                  <a:gd name="connsiteY2" fmla="*/ 1166960 h 2120452"/>
                  <a:gd name="connsiteX3" fmla="*/ 0 w 3099560"/>
                  <a:gd name="connsiteY3" fmla="*/ 2120452 h 2120452"/>
                  <a:gd name="connsiteX4" fmla="*/ 979108 w 3099560"/>
                  <a:gd name="connsiteY4" fmla="*/ 2120452 h 2120452"/>
                  <a:gd name="connsiteX5" fmla="*/ 3099561 w 3099560"/>
                  <a:gd name="connsiteY5" fmla="*/ 0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9560" h="2120452">
                    <a:moveTo>
                      <a:pt x="3099561" y="0"/>
                    </a:moveTo>
                    <a:lnTo>
                      <a:pt x="1166960" y="0"/>
                    </a:lnTo>
                    <a:cubicBezTo>
                      <a:pt x="862412" y="301702"/>
                      <a:pt x="341549" y="822565"/>
                      <a:pt x="0" y="1166960"/>
                    </a:cubicBezTo>
                    <a:lnTo>
                      <a:pt x="0" y="2120452"/>
                    </a:lnTo>
                    <a:lnTo>
                      <a:pt x="979108" y="2120452"/>
                    </a:lnTo>
                    <a:lnTo>
                      <a:pt x="3099561" y="0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id="{C168A7EB-C25E-44B7-B938-9153984F0E49}"/>
                  </a:ext>
                </a:extLst>
              </p:cNvPr>
              <p:cNvSpPr/>
              <p:nvPr/>
            </p:nvSpPr>
            <p:spPr>
              <a:xfrm>
                <a:off x="5606445" y="4414090"/>
                <a:ext cx="2265610" cy="2120452"/>
              </a:xfrm>
              <a:custGeom>
                <a:avLst/>
                <a:gdLst>
                  <a:gd name="connsiteX0" fmla="*/ 2265611 w 2265610"/>
                  <a:gd name="connsiteY0" fmla="*/ 182159 h 2120452"/>
                  <a:gd name="connsiteX1" fmla="*/ 2265611 w 2265610"/>
                  <a:gd name="connsiteY1" fmla="*/ 0 h 2120452"/>
                  <a:gd name="connsiteX2" fmla="*/ 2120453 w 2265610"/>
                  <a:gd name="connsiteY2" fmla="*/ 0 h 2120452"/>
                  <a:gd name="connsiteX3" fmla="*/ 0 w 2265610"/>
                  <a:gd name="connsiteY3" fmla="*/ 2120452 h 2120452"/>
                  <a:gd name="connsiteX4" fmla="*/ 330164 w 2265610"/>
                  <a:gd name="connsiteY4" fmla="*/ 2120452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610" h="2120452">
                    <a:moveTo>
                      <a:pt x="2265611" y="182159"/>
                    </a:moveTo>
                    <a:lnTo>
                      <a:pt x="2265611" y="0"/>
                    </a:lnTo>
                    <a:lnTo>
                      <a:pt x="2120453" y="0"/>
                    </a:lnTo>
                    <a:lnTo>
                      <a:pt x="0" y="2120452"/>
                    </a:lnTo>
                    <a:lnTo>
                      <a:pt x="330164" y="2120452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id="{68C5C577-0860-4EF1-A922-59287FF55194}"/>
                  </a:ext>
                </a:extLst>
              </p:cNvPr>
              <p:cNvSpPr/>
              <p:nvPr/>
            </p:nvSpPr>
            <p:spPr>
              <a:xfrm>
                <a:off x="6429010" y="5091496"/>
                <a:ext cx="1443046" cy="1443046"/>
              </a:xfrm>
              <a:custGeom>
                <a:avLst/>
                <a:gdLst>
                  <a:gd name="connsiteX0" fmla="*/ 1443046 w 1443046"/>
                  <a:gd name="connsiteY0" fmla="*/ 111004 h 1443046"/>
                  <a:gd name="connsiteX1" fmla="*/ 1443046 w 1443046"/>
                  <a:gd name="connsiteY1" fmla="*/ 0 h 1443046"/>
                  <a:gd name="connsiteX2" fmla="*/ 0 w 1443046"/>
                  <a:gd name="connsiteY2" fmla="*/ 1443046 h 1443046"/>
                  <a:gd name="connsiteX3" fmla="*/ 111004 w 1443046"/>
                  <a:gd name="connsiteY3" fmla="*/ 1443046 h 144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46" h="1443046">
                    <a:moveTo>
                      <a:pt x="1443046" y="111004"/>
                    </a:moveTo>
                    <a:lnTo>
                      <a:pt x="1443046" y="0"/>
                    </a:lnTo>
                    <a:lnTo>
                      <a:pt x="0" y="1443046"/>
                    </a:lnTo>
                    <a:lnTo>
                      <a:pt x="111004" y="1443046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08" name="Freeform: Shape 3907">
              <a:extLst>
                <a:ext uri="{FF2B5EF4-FFF2-40B4-BE49-F238E27FC236}">
                  <a16:creationId xmlns:a16="http://schemas.microsoft.com/office/drawing/2014/main" id="{77EFE7B0-35E0-427C-B5A0-69C1E1386BA2}"/>
                </a:ext>
              </a:extLst>
            </p:cNvPr>
            <p:cNvSpPr/>
            <p:nvPr/>
          </p:nvSpPr>
          <p:spPr>
            <a:xfrm>
              <a:off x="-4572948" y="4374243"/>
              <a:ext cx="3554959" cy="39847"/>
            </a:xfrm>
            <a:custGeom>
              <a:avLst/>
              <a:gdLst>
                <a:gd name="connsiteX0" fmla="*/ 0 w 3554959"/>
                <a:gd name="connsiteY0" fmla="*/ 0 h 39847"/>
                <a:gd name="connsiteX1" fmla="*/ 3554960 w 3554959"/>
                <a:gd name="connsiteY1" fmla="*/ 0 h 39847"/>
                <a:gd name="connsiteX2" fmla="*/ 3554960 w 3554959"/>
                <a:gd name="connsiteY2" fmla="*/ 39848 h 39847"/>
                <a:gd name="connsiteX3" fmla="*/ 0 w 3554959"/>
                <a:gd name="connsiteY3" fmla="*/ 39848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39847">
                  <a:moveTo>
                    <a:pt x="0" y="0"/>
                  </a:moveTo>
                  <a:lnTo>
                    <a:pt x="3554960" y="0"/>
                  </a:lnTo>
                  <a:lnTo>
                    <a:pt x="3554960" y="39848"/>
                  </a:lnTo>
                  <a:lnTo>
                    <a:pt x="0" y="39848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09" name="Freeform: Shape 3908">
              <a:extLst>
                <a:ext uri="{FF2B5EF4-FFF2-40B4-BE49-F238E27FC236}">
                  <a16:creationId xmlns:a16="http://schemas.microsoft.com/office/drawing/2014/main" id="{9D6B8497-8B32-4824-9016-91BFAB985BCD}"/>
                </a:ext>
              </a:extLst>
            </p:cNvPr>
            <p:cNvSpPr/>
            <p:nvPr/>
          </p:nvSpPr>
          <p:spPr>
            <a:xfrm>
              <a:off x="-4439175" y="4547864"/>
              <a:ext cx="3290258" cy="1864290"/>
            </a:xfrm>
            <a:custGeom>
              <a:avLst/>
              <a:gdLst>
                <a:gd name="connsiteX0" fmla="*/ 0 w 3290258"/>
                <a:gd name="connsiteY0" fmla="*/ 0 h 1864290"/>
                <a:gd name="connsiteX1" fmla="*/ 3290259 w 3290258"/>
                <a:gd name="connsiteY1" fmla="*/ 0 h 1864290"/>
                <a:gd name="connsiteX2" fmla="*/ 3290259 w 3290258"/>
                <a:gd name="connsiteY2" fmla="*/ 1864290 h 1864290"/>
                <a:gd name="connsiteX3" fmla="*/ 0 w 3290258"/>
                <a:gd name="connsiteY3" fmla="*/ 1864290 h 18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64290">
                  <a:moveTo>
                    <a:pt x="0" y="0"/>
                  </a:moveTo>
                  <a:lnTo>
                    <a:pt x="3290259" y="0"/>
                  </a:lnTo>
                  <a:lnTo>
                    <a:pt x="3290259" y="1864290"/>
                  </a:lnTo>
                  <a:lnTo>
                    <a:pt x="0" y="1864290"/>
                  </a:lnTo>
                  <a:close/>
                </a:path>
              </a:pathLst>
            </a:custGeom>
            <a:solidFill>
              <a:srgbClr val="FFCC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10" name="Freeform: Shape 3909">
              <a:extLst>
                <a:ext uri="{FF2B5EF4-FFF2-40B4-BE49-F238E27FC236}">
                  <a16:creationId xmlns:a16="http://schemas.microsoft.com/office/drawing/2014/main" id="{D644194D-023D-454B-939A-D2F5836D471D}"/>
                </a:ext>
              </a:extLst>
            </p:cNvPr>
            <p:cNvSpPr/>
            <p:nvPr/>
          </p:nvSpPr>
          <p:spPr>
            <a:xfrm>
              <a:off x="-4439175" y="4547864"/>
              <a:ext cx="3290258" cy="1855751"/>
            </a:xfrm>
            <a:custGeom>
              <a:avLst/>
              <a:gdLst>
                <a:gd name="connsiteX0" fmla="*/ 0 w 3290258"/>
                <a:gd name="connsiteY0" fmla="*/ 0 h 1855751"/>
                <a:gd name="connsiteX1" fmla="*/ 3290259 w 3290258"/>
                <a:gd name="connsiteY1" fmla="*/ 0 h 1855751"/>
                <a:gd name="connsiteX2" fmla="*/ 3290259 w 3290258"/>
                <a:gd name="connsiteY2" fmla="*/ 1855751 h 1855751"/>
                <a:gd name="connsiteX3" fmla="*/ 0 w 3290258"/>
                <a:gd name="connsiteY3" fmla="*/ 1855751 h 18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55751">
                  <a:moveTo>
                    <a:pt x="0" y="0"/>
                  </a:moveTo>
                  <a:lnTo>
                    <a:pt x="3290259" y="0"/>
                  </a:lnTo>
                  <a:lnTo>
                    <a:pt x="3290259" y="1855751"/>
                  </a:lnTo>
                  <a:lnTo>
                    <a:pt x="0" y="1855751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11" name="Graphic 377">
              <a:extLst>
                <a:ext uri="{FF2B5EF4-FFF2-40B4-BE49-F238E27FC236}">
                  <a16:creationId xmlns:a16="http://schemas.microsoft.com/office/drawing/2014/main" id="{15468B5A-77E8-441C-A671-3B0306B6F450}"/>
                </a:ext>
              </a:extLst>
            </p:cNvPr>
            <p:cNvGrpSpPr/>
            <p:nvPr/>
          </p:nvGrpSpPr>
          <p:grpSpPr>
            <a:xfrm>
              <a:off x="-4387943" y="4596250"/>
              <a:ext cx="3185061" cy="1758979"/>
              <a:chOff x="4502102" y="4596250"/>
              <a:chExt cx="3185061" cy="1758979"/>
            </a:xfrm>
          </p:grpSpPr>
          <p:grpSp>
            <p:nvGrpSpPr>
              <p:cNvPr id="3912" name="Graphic 377">
                <a:extLst>
                  <a:ext uri="{FF2B5EF4-FFF2-40B4-BE49-F238E27FC236}">
                    <a16:creationId xmlns:a16="http://schemas.microsoft.com/office/drawing/2014/main" id="{BE8FF7D2-54B4-4ACC-892B-00CF7CA18551}"/>
                  </a:ext>
                </a:extLst>
              </p:cNvPr>
              <p:cNvGrpSpPr/>
              <p:nvPr/>
            </p:nvGrpSpPr>
            <p:grpSpPr>
              <a:xfrm>
                <a:off x="4502102" y="5911215"/>
                <a:ext cx="3184947" cy="438321"/>
                <a:chOff x="4502102" y="5911215"/>
                <a:chExt cx="3184947" cy="438321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D4F40EEA-15DD-4F4B-9C3D-14610247515F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1 h 438321"/>
                    <a:gd name="connsiteX3" fmla="*/ 0 w 3184947"/>
                    <a:gd name="connsiteY3" fmla="*/ 438321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1"/>
                      </a:lnTo>
                      <a:lnTo>
                        <a:pt x="0" y="438321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177DFB72-99B2-4A2A-8428-7972A7BE14A0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5" name="Freeform: Shape 3914">
                  <a:extLst>
                    <a:ext uri="{FF2B5EF4-FFF2-40B4-BE49-F238E27FC236}">
                      <a16:creationId xmlns:a16="http://schemas.microsoft.com/office/drawing/2014/main" id="{46707A34-C3CF-4CD5-8B63-A0B205980A39}"/>
                    </a:ext>
                  </a:extLst>
                </p:cNvPr>
                <p:cNvSpPr/>
                <p:nvPr/>
              </p:nvSpPr>
              <p:spPr>
                <a:xfrm>
                  <a:off x="4502102" y="631822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FAC54DA6-3B21-486D-B452-5879A40A21D4}"/>
                    </a:ext>
                  </a:extLst>
                </p:cNvPr>
                <p:cNvSpPr/>
                <p:nvPr/>
              </p:nvSpPr>
              <p:spPr>
                <a:xfrm>
                  <a:off x="4599924" y="5977865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52129 h 326131"/>
                    <a:gd name="connsiteX1" fmla="*/ 1407842 w 3024508"/>
                    <a:gd name="connsiteY1" fmla="*/ 286284 h 326131"/>
                    <a:gd name="connsiteX2" fmla="*/ 1407842 w 3024508"/>
                    <a:gd name="connsiteY2" fmla="*/ 252129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2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52129 h 326131"/>
                    <a:gd name="connsiteX25" fmla="*/ 16028 w 3024508"/>
                    <a:gd name="connsiteY25" fmla="*/ 252129 h 326131"/>
                    <a:gd name="connsiteX26" fmla="*/ 16028 w 3024508"/>
                    <a:gd name="connsiteY26" fmla="*/ 286284 h 326131"/>
                    <a:gd name="connsiteX27" fmla="*/ 978059 w 3024508"/>
                    <a:gd name="connsiteY27" fmla="*/ 286284 h 326131"/>
                    <a:gd name="connsiteX28" fmla="*/ 978059 w 3024508"/>
                    <a:gd name="connsiteY28" fmla="*/ 252129 h 326131"/>
                    <a:gd name="connsiteX29" fmla="*/ 1558693 w 3024508"/>
                    <a:gd name="connsiteY29" fmla="*/ 81355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5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5814 h 326131"/>
                    <a:gd name="connsiteX38" fmla="*/ 1920166 w 3024508"/>
                    <a:gd name="connsiteY38" fmla="*/ 183819 h 326131"/>
                    <a:gd name="connsiteX39" fmla="*/ 1937243 w 3024508"/>
                    <a:gd name="connsiteY39" fmla="*/ 212282 h 326131"/>
                    <a:gd name="connsiteX40" fmla="*/ 1914473 w 3024508"/>
                    <a:gd name="connsiteY40" fmla="*/ 4506 h 326131"/>
                    <a:gd name="connsiteX41" fmla="*/ 1905935 w 3024508"/>
                    <a:gd name="connsiteY41" fmla="*/ 35814 h 326131"/>
                    <a:gd name="connsiteX42" fmla="*/ 1251298 w 3024508"/>
                    <a:gd name="connsiteY42" fmla="*/ 252129 h 326131"/>
                    <a:gd name="connsiteX43" fmla="*/ 1060600 w 3024508"/>
                    <a:gd name="connsiteY43" fmla="*/ 252129 h 326131"/>
                    <a:gd name="connsiteX44" fmla="*/ 1060600 w 3024508"/>
                    <a:gd name="connsiteY44" fmla="*/ 286284 h 326131"/>
                    <a:gd name="connsiteX45" fmla="*/ 1251298 w 3024508"/>
                    <a:gd name="connsiteY45" fmla="*/ 286284 h 326131"/>
                    <a:gd name="connsiteX46" fmla="*/ 1251298 w 3024508"/>
                    <a:gd name="connsiteY46" fmla="*/ 252129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6 h 326131"/>
                    <a:gd name="connsiteX53" fmla="*/ 2680113 w 3024508"/>
                    <a:gd name="connsiteY53" fmla="*/ 186666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6 h 326131"/>
                    <a:gd name="connsiteX57" fmla="*/ 2762654 w 3024508"/>
                    <a:gd name="connsiteY57" fmla="*/ 257822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2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30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2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72053 h 326131"/>
                    <a:gd name="connsiteX90" fmla="*/ 2367026 w 3024508"/>
                    <a:gd name="connsiteY90" fmla="*/ 306208 h 326131"/>
                    <a:gd name="connsiteX91" fmla="*/ 2367026 w 3024508"/>
                    <a:gd name="connsiteY91" fmla="*/ 272053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52129"/>
                      </a:moveTo>
                      <a:cubicBezTo>
                        <a:pt x="1387918" y="252129"/>
                        <a:pt x="1385072" y="286284"/>
                        <a:pt x="1407842" y="286284"/>
                      </a:cubicBezTo>
                      <a:cubicBezTo>
                        <a:pt x="1430612" y="283438"/>
                        <a:pt x="1430612" y="252129"/>
                        <a:pt x="1407842" y="252129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2"/>
                      </a:cubicBezTo>
                      <a:cubicBezTo>
                        <a:pt x="1860395" y="257822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52129"/>
                      </a:moveTo>
                      <a:lnTo>
                        <a:pt x="16028" y="252129"/>
                      </a:lnTo>
                      <a:cubicBezTo>
                        <a:pt x="-3896" y="252129"/>
                        <a:pt x="-6742" y="286284"/>
                        <a:pt x="16028" y="286284"/>
                      </a:cubicBezTo>
                      <a:lnTo>
                        <a:pt x="978059" y="286284"/>
                      </a:lnTo>
                      <a:cubicBezTo>
                        <a:pt x="1000829" y="283438"/>
                        <a:pt x="1000829" y="252129"/>
                        <a:pt x="978059" y="252129"/>
                      </a:cubicBezTo>
                      <a:close/>
                      <a:moveTo>
                        <a:pt x="1558693" y="81355"/>
                      </a:moveTo>
                      <a:cubicBezTo>
                        <a:pt x="1578616" y="81355"/>
                        <a:pt x="1581463" y="47199"/>
                        <a:pt x="1558693" y="47199"/>
                      </a:cubicBezTo>
                      <a:cubicBezTo>
                        <a:pt x="1538769" y="50046"/>
                        <a:pt x="1538769" y="81355"/>
                        <a:pt x="1558693" y="81355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7199"/>
                        <a:pt x="1365148" y="78508"/>
                        <a:pt x="1385072" y="78508"/>
                      </a:cubicBezTo>
                      <a:close/>
                      <a:moveTo>
                        <a:pt x="1905935" y="35814"/>
                      </a:moveTo>
                      <a:cubicBezTo>
                        <a:pt x="1962859" y="52892"/>
                        <a:pt x="1962859" y="149664"/>
                        <a:pt x="1920166" y="183819"/>
                      </a:cubicBezTo>
                      <a:cubicBezTo>
                        <a:pt x="1903088" y="195204"/>
                        <a:pt x="1920166" y="226513"/>
                        <a:pt x="1937243" y="212282"/>
                      </a:cubicBezTo>
                      <a:cubicBezTo>
                        <a:pt x="2005553" y="163895"/>
                        <a:pt x="2002707" y="30122"/>
                        <a:pt x="1914473" y="4506"/>
                      </a:cubicBezTo>
                      <a:cubicBezTo>
                        <a:pt x="1894550" y="-4033"/>
                        <a:pt x="1883164" y="27276"/>
                        <a:pt x="1905935" y="35814"/>
                      </a:cubicBezTo>
                      <a:close/>
                      <a:moveTo>
                        <a:pt x="1251298" y="252129"/>
                      </a:moveTo>
                      <a:lnTo>
                        <a:pt x="1060600" y="252129"/>
                      </a:lnTo>
                      <a:cubicBezTo>
                        <a:pt x="1040676" y="252129"/>
                        <a:pt x="1037830" y="286284"/>
                        <a:pt x="1060600" y="286284"/>
                      </a:cubicBezTo>
                      <a:lnTo>
                        <a:pt x="1251298" y="286284"/>
                      </a:lnTo>
                      <a:cubicBezTo>
                        <a:pt x="1271222" y="283438"/>
                        <a:pt x="1271222" y="252129"/>
                        <a:pt x="1251298" y="252129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6"/>
                      </a:moveTo>
                      <a:lnTo>
                        <a:pt x="2680113" y="186666"/>
                      </a:lnTo>
                      <a:cubicBezTo>
                        <a:pt x="2660189" y="186666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6"/>
                        <a:pt x="2793963" y="186666"/>
                      </a:cubicBezTo>
                      <a:close/>
                      <a:moveTo>
                        <a:pt x="2762654" y="257822"/>
                      </a:moveTo>
                      <a:cubicBezTo>
                        <a:pt x="2742731" y="257822"/>
                        <a:pt x="2739884" y="291976"/>
                        <a:pt x="2762654" y="291976"/>
                      </a:cubicBezTo>
                      <a:cubicBezTo>
                        <a:pt x="2782578" y="291976"/>
                        <a:pt x="2782578" y="257822"/>
                        <a:pt x="2762654" y="257822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8203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5"/>
                        <a:pt x="1831932" y="92739"/>
                      </a:cubicBezTo>
                      <a:cubicBezTo>
                        <a:pt x="1820547" y="112663"/>
                        <a:pt x="1851856" y="129741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1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30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32587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2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72053"/>
                      </a:moveTo>
                      <a:cubicBezTo>
                        <a:pt x="2347103" y="272053"/>
                        <a:pt x="2344256" y="306208"/>
                        <a:pt x="2367026" y="306208"/>
                      </a:cubicBezTo>
                      <a:cubicBezTo>
                        <a:pt x="2389796" y="303361"/>
                        <a:pt x="2389796" y="272053"/>
                        <a:pt x="2367026" y="272053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57CC0595-516C-4F54-8917-E37FA19C279C}"/>
                    </a:ext>
                  </a:extLst>
                </p:cNvPr>
                <p:cNvSpPr/>
                <p:nvPr/>
              </p:nvSpPr>
              <p:spPr>
                <a:xfrm>
                  <a:off x="4599924" y="5975019"/>
                  <a:ext cx="3024508" cy="323284"/>
                </a:xfrm>
                <a:custGeom>
                  <a:avLst/>
                  <a:gdLst>
                    <a:gd name="connsiteX0" fmla="*/ 1407842 w 3024508"/>
                    <a:gd name="connsiteY0" fmla="*/ 249282 h 323284"/>
                    <a:gd name="connsiteX1" fmla="*/ 1407842 w 3024508"/>
                    <a:gd name="connsiteY1" fmla="*/ 283438 h 323284"/>
                    <a:gd name="connsiteX2" fmla="*/ 1407842 w 3024508"/>
                    <a:gd name="connsiteY2" fmla="*/ 249282 h 323284"/>
                    <a:gd name="connsiteX3" fmla="*/ 1339532 w 3024508"/>
                    <a:gd name="connsiteY3" fmla="*/ 243590 h 323284"/>
                    <a:gd name="connsiteX4" fmla="*/ 1339532 w 3024508"/>
                    <a:gd name="connsiteY4" fmla="*/ 277745 h 323284"/>
                    <a:gd name="connsiteX5" fmla="*/ 1339532 w 3024508"/>
                    <a:gd name="connsiteY5" fmla="*/ 243590 h 323284"/>
                    <a:gd name="connsiteX6" fmla="*/ 1840471 w 3024508"/>
                    <a:gd name="connsiteY6" fmla="*/ 223666 h 323284"/>
                    <a:gd name="connsiteX7" fmla="*/ 1763622 w 3024508"/>
                    <a:gd name="connsiteY7" fmla="*/ 27276 h 323284"/>
                    <a:gd name="connsiteX8" fmla="*/ 1740852 w 3024508"/>
                    <a:gd name="connsiteY8" fmla="*/ 4506 h 323284"/>
                    <a:gd name="connsiteX9" fmla="*/ 1840471 w 3024508"/>
                    <a:gd name="connsiteY9" fmla="*/ 257821 h 323284"/>
                    <a:gd name="connsiteX10" fmla="*/ 1840471 w 3024508"/>
                    <a:gd name="connsiteY10" fmla="*/ 223666 h 323284"/>
                    <a:gd name="connsiteX11" fmla="*/ 1863241 w 3024508"/>
                    <a:gd name="connsiteY11" fmla="*/ 289130 h 323284"/>
                    <a:gd name="connsiteX12" fmla="*/ 1863241 w 3024508"/>
                    <a:gd name="connsiteY12" fmla="*/ 323285 h 323284"/>
                    <a:gd name="connsiteX13" fmla="*/ 1863241 w 3024508"/>
                    <a:gd name="connsiteY13" fmla="*/ 289130 h 323284"/>
                    <a:gd name="connsiteX14" fmla="*/ 1646926 w 3024508"/>
                    <a:gd name="connsiteY14" fmla="*/ 141125 h 323284"/>
                    <a:gd name="connsiteX15" fmla="*/ 642202 w 3024508"/>
                    <a:gd name="connsiteY15" fmla="*/ 141125 h 323284"/>
                    <a:gd name="connsiteX16" fmla="*/ 642202 w 3024508"/>
                    <a:gd name="connsiteY16" fmla="*/ 175280 h 323284"/>
                    <a:gd name="connsiteX17" fmla="*/ 1646926 w 3024508"/>
                    <a:gd name="connsiteY17" fmla="*/ 175280 h 323284"/>
                    <a:gd name="connsiteX18" fmla="*/ 1646926 w 3024508"/>
                    <a:gd name="connsiteY18" fmla="*/ 141125 h 323284"/>
                    <a:gd name="connsiteX19" fmla="*/ 98569 w 3024508"/>
                    <a:gd name="connsiteY19" fmla="*/ 87047 h 323284"/>
                    <a:gd name="connsiteX20" fmla="*/ 1248452 w 3024508"/>
                    <a:gd name="connsiteY20" fmla="*/ 87047 h 323284"/>
                    <a:gd name="connsiteX21" fmla="*/ 1248452 w 3024508"/>
                    <a:gd name="connsiteY21" fmla="*/ 52892 h 323284"/>
                    <a:gd name="connsiteX22" fmla="*/ 98569 w 3024508"/>
                    <a:gd name="connsiteY22" fmla="*/ 52892 h 323284"/>
                    <a:gd name="connsiteX23" fmla="*/ 98569 w 3024508"/>
                    <a:gd name="connsiteY23" fmla="*/ 87047 h 323284"/>
                    <a:gd name="connsiteX24" fmla="*/ 978059 w 3024508"/>
                    <a:gd name="connsiteY24" fmla="*/ 249282 h 323284"/>
                    <a:gd name="connsiteX25" fmla="*/ 16028 w 3024508"/>
                    <a:gd name="connsiteY25" fmla="*/ 249282 h 323284"/>
                    <a:gd name="connsiteX26" fmla="*/ 16028 w 3024508"/>
                    <a:gd name="connsiteY26" fmla="*/ 283438 h 323284"/>
                    <a:gd name="connsiteX27" fmla="*/ 978059 w 3024508"/>
                    <a:gd name="connsiteY27" fmla="*/ 283438 h 323284"/>
                    <a:gd name="connsiteX28" fmla="*/ 978059 w 3024508"/>
                    <a:gd name="connsiteY28" fmla="*/ 249282 h 323284"/>
                    <a:gd name="connsiteX29" fmla="*/ 1558693 w 3024508"/>
                    <a:gd name="connsiteY29" fmla="*/ 81354 h 323284"/>
                    <a:gd name="connsiteX30" fmla="*/ 1558693 w 3024508"/>
                    <a:gd name="connsiteY30" fmla="*/ 47199 h 323284"/>
                    <a:gd name="connsiteX31" fmla="*/ 1558693 w 3024508"/>
                    <a:gd name="connsiteY31" fmla="*/ 81354 h 323284"/>
                    <a:gd name="connsiteX32" fmla="*/ 1385072 w 3024508"/>
                    <a:gd name="connsiteY32" fmla="*/ 78508 h 323284"/>
                    <a:gd name="connsiteX33" fmla="*/ 1498921 w 3024508"/>
                    <a:gd name="connsiteY33" fmla="*/ 78508 h 323284"/>
                    <a:gd name="connsiteX34" fmla="*/ 1498921 w 3024508"/>
                    <a:gd name="connsiteY34" fmla="*/ 44353 h 323284"/>
                    <a:gd name="connsiteX35" fmla="*/ 1385072 w 3024508"/>
                    <a:gd name="connsiteY35" fmla="*/ 44353 h 323284"/>
                    <a:gd name="connsiteX36" fmla="*/ 1385072 w 3024508"/>
                    <a:gd name="connsiteY36" fmla="*/ 78508 h 323284"/>
                    <a:gd name="connsiteX37" fmla="*/ 1905935 w 3024508"/>
                    <a:gd name="connsiteY37" fmla="*/ 32968 h 323284"/>
                    <a:gd name="connsiteX38" fmla="*/ 1920166 w 3024508"/>
                    <a:gd name="connsiteY38" fmla="*/ 178126 h 323284"/>
                    <a:gd name="connsiteX39" fmla="*/ 1937243 w 3024508"/>
                    <a:gd name="connsiteY39" fmla="*/ 206589 h 323284"/>
                    <a:gd name="connsiteX40" fmla="*/ 1914473 w 3024508"/>
                    <a:gd name="connsiteY40" fmla="*/ 1659 h 323284"/>
                    <a:gd name="connsiteX41" fmla="*/ 1905935 w 3024508"/>
                    <a:gd name="connsiteY41" fmla="*/ 32968 h 323284"/>
                    <a:gd name="connsiteX42" fmla="*/ 1251298 w 3024508"/>
                    <a:gd name="connsiteY42" fmla="*/ 249282 h 323284"/>
                    <a:gd name="connsiteX43" fmla="*/ 1060600 w 3024508"/>
                    <a:gd name="connsiteY43" fmla="*/ 249282 h 323284"/>
                    <a:gd name="connsiteX44" fmla="*/ 1060600 w 3024508"/>
                    <a:gd name="connsiteY44" fmla="*/ 283438 h 323284"/>
                    <a:gd name="connsiteX45" fmla="*/ 1251298 w 3024508"/>
                    <a:gd name="connsiteY45" fmla="*/ 283438 h 323284"/>
                    <a:gd name="connsiteX46" fmla="*/ 1251298 w 3024508"/>
                    <a:gd name="connsiteY46" fmla="*/ 249282 h 323284"/>
                    <a:gd name="connsiteX47" fmla="*/ 2495107 w 3024508"/>
                    <a:gd name="connsiteY47" fmla="*/ 212282 h 323284"/>
                    <a:gd name="connsiteX48" fmla="*/ 2495107 w 3024508"/>
                    <a:gd name="connsiteY48" fmla="*/ 212282 h 323284"/>
                    <a:gd name="connsiteX49" fmla="*/ 2492261 w 3024508"/>
                    <a:gd name="connsiteY49" fmla="*/ 246436 h 323284"/>
                    <a:gd name="connsiteX50" fmla="*/ 2495107 w 3024508"/>
                    <a:gd name="connsiteY50" fmla="*/ 246436 h 323284"/>
                    <a:gd name="connsiteX51" fmla="*/ 2495107 w 3024508"/>
                    <a:gd name="connsiteY51" fmla="*/ 212282 h 323284"/>
                    <a:gd name="connsiteX52" fmla="*/ 2793963 w 3024508"/>
                    <a:gd name="connsiteY52" fmla="*/ 186665 h 323284"/>
                    <a:gd name="connsiteX53" fmla="*/ 2680113 w 3024508"/>
                    <a:gd name="connsiteY53" fmla="*/ 186665 h 323284"/>
                    <a:gd name="connsiteX54" fmla="*/ 2680113 w 3024508"/>
                    <a:gd name="connsiteY54" fmla="*/ 220820 h 323284"/>
                    <a:gd name="connsiteX55" fmla="*/ 2793963 w 3024508"/>
                    <a:gd name="connsiteY55" fmla="*/ 220820 h 323284"/>
                    <a:gd name="connsiteX56" fmla="*/ 2793963 w 3024508"/>
                    <a:gd name="connsiteY56" fmla="*/ 186665 h 323284"/>
                    <a:gd name="connsiteX57" fmla="*/ 2762654 w 3024508"/>
                    <a:gd name="connsiteY57" fmla="*/ 254975 h 323284"/>
                    <a:gd name="connsiteX58" fmla="*/ 2762654 w 3024508"/>
                    <a:gd name="connsiteY58" fmla="*/ 289130 h 323284"/>
                    <a:gd name="connsiteX59" fmla="*/ 2762654 w 3024508"/>
                    <a:gd name="connsiteY59" fmla="*/ 254975 h 323284"/>
                    <a:gd name="connsiteX60" fmla="*/ 3007431 w 3024508"/>
                    <a:gd name="connsiteY60" fmla="*/ 41507 h 323284"/>
                    <a:gd name="connsiteX61" fmla="*/ 2179174 w 3024508"/>
                    <a:gd name="connsiteY61" fmla="*/ 41507 h 323284"/>
                    <a:gd name="connsiteX62" fmla="*/ 2179174 w 3024508"/>
                    <a:gd name="connsiteY62" fmla="*/ 75662 h 323284"/>
                    <a:gd name="connsiteX63" fmla="*/ 3007431 w 3024508"/>
                    <a:gd name="connsiteY63" fmla="*/ 75662 h 323284"/>
                    <a:gd name="connsiteX64" fmla="*/ 3007431 w 3024508"/>
                    <a:gd name="connsiteY64" fmla="*/ 41507 h 323284"/>
                    <a:gd name="connsiteX65" fmla="*/ 2924890 w 3024508"/>
                    <a:gd name="connsiteY65" fmla="*/ 121201 h 323284"/>
                    <a:gd name="connsiteX66" fmla="*/ 2563417 w 3024508"/>
                    <a:gd name="connsiteY66" fmla="*/ 121201 h 323284"/>
                    <a:gd name="connsiteX67" fmla="*/ 2563417 w 3024508"/>
                    <a:gd name="connsiteY67" fmla="*/ 155357 h 323284"/>
                    <a:gd name="connsiteX68" fmla="*/ 2924890 w 3024508"/>
                    <a:gd name="connsiteY68" fmla="*/ 155357 h 323284"/>
                    <a:gd name="connsiteX69" fmla="*/ 2924890 w 3024508"/>
                    <a:gd name="connsiteY69" fmla="*/ 121201 h 323284"/>
                    <a:gd name="connsiteX70" fmla="*/ 1923012 w 3024508"/>
                    <a:gd name="connsiteY70" fmla="*/ 92739 h 323284"/>
                    <a:gd name="connsiteX71" fmla="*/ 1831932 w 3024508"/>
                    <a:gd name="connsiteY71" fmla="*/ 92739 h 323284"/>
                    <a:gd name="connsiteX72" fmla="*/ 1860395 w 3024508"/>
                    <a:gd name="connsiteY72" fmla="*/ 109817 h 323284"/>
                    <a:gd name="connsiteX73" fmla="*/ 1888857 w 3024508"/>
                    <a:gd name="connsiteY73" fmla="*/ 104124 h 323284"/>
                    <a:gd name="connsiteX74" fmla="*/ 1891703 w 3024508"/>
                    <a:gd name="connsiteY74" fmla="*/ 138279 h 323284"/>
                    <a:gd name="connsiteX75" fmla="*/ 1831932 w 3024508"/>
                    <a:gd name="connsiteY75" fmla="*/ 158203 h 323284"/>
                    <a:gd name="connsiteX76" fmla="*/ 1837625 w 3024508"/>
                    <a:gd name="connsiteY76" fmla="*/ 50045 h 323284"/>
                    <a:gd name="connsiteX77" fmla="*/ 1820547 w 3024508"/>
                    <a:gd name="connsiteY77" fmla="*/ 21583 h 323284"/>
                    <a:gd name="connsiteX78" fmla="*/ 1769315 w 3024508"/>
                    <a:gd name="connsiteY78" fmla="*/ 138279 h 323284"/>
                    <a:gd name="connsiteX79" fmla="*/ 1874626 w 3024508"/>
                    <a:gd name="connsiteY79" fmla="*/ 189512 h 323284"/>
                    <a:gd name="connsiteX80" fmla="*/ 1923012 w 3024508"/>
                    <a:gd name="connsiteY80" fmla="*/ 92739 h 323284"/>
                    <a:gd name="connsiteX81" fmla="*/ 2048247 w 3024508"/>
                    <a:gd name="connsiteY81" fmla="*/ 84201 h 323284"/>
                    <a:gd name="connsiteX82" fmla="*/ 2048247 w 3024508"/>
                    <a:gd name="connsiteY82" fmla="*/ 118355 h 323284"/>
                    <a:gd name="connsiteX83" fmla="*/ 2048247 w 3024508"/>
                    <a:gd name="connsiteY83" fmla="*/ 84201 h 323284"/>
                    <a:gd name="connsiteX84" fmla="*/ 2014092 w 3024508"/>
                    <a:gd name="connsiteY84" fmla="*/ 158203 h 323284"/>
                    <a:gd name="connsiteX85" fmla="*/ 1920166 w 3024508"/>
                    <a:gd name="connsiteY85" fmla="*/ 252129 h 323284"/>
                    <a:gd name="connsiteX86" fmla="*/ 1928704 w 3024508"/>
                    <a:gd name="connsiteY86" fmla="*/ 283438 h 323284"/>
                    <a:gd name="connsiteX87" fmla="*/ 2042554 w 3024508"/>
                    <a:gd name="connsiteY87" fmla="*/ 172434 h 323284"/>
                    <a:gd name="connsiteX88" fmla="*/ 2014092 w 3024508"/>
                    <a:gd name="connsiteY88" fmla="*/ 158203 h 323284"/>
                    <a:gd name="connsiteX89" fmla="*/ 2367026 w 3024508"/>
                    <a:gd name="connsiteY89" fmla="*/ 269206 h 323284"/>
                    <a:gd name="connsiteX90" fmla="*/ 2367026 w 3024508"/>
                    <a:gd name="connsiteY90" fmla="*/ 303361 h 323284"/>
                    <a:gd name="connsiteX91" fmla="*/ 2367026 w 3024508"/>
                    <a:gd name="connsiteY91" fmla="*/ 269206 h 323284"/>
                    <a:gd name="connsiteX92" fmla="*/ 2489415 w 3024508"/>
                    <a:gd name="connsiteY92" fmla="*/ 149664 h 323284"/>
                    <a:gd name="connsiteX93" fmla="*/ 2489415 w 3024508"/>
                    <a:gd name="connsiteY93" fmla="*/ 115509 h 323284"/>
                    <a:gd name="connsiteX94" fmla="*/ 2307255 w 3024508"/>
                    <a:gd name="connsiteY94" fmla="*/ 115509 h 323284"/>
                    <a:gd name="connsiteX95" fmla="*/ 2307255 w 3024508"/>
                    <a:gd name="connsiteY95" fmla="*/ 149664 h 323284"/>
                    <a:gd name="connsiteX96" fmla="*/ 2489415 w 3024508"/>
                    <a:gd name="connsiteY96" fmla="*/ 149664 h 323284"/>
                    <a:gd name="connsiteX97" fmla="*/ 2412566 w 3024508"/>
                    <a:gd name="connsiteY97" fmla="*/ 215128 h 323284"/>
                    <a:gd name="connsiteX98" fmla="*/ 2110864 w 3024508"/>
                    <a:gd name="connsiteY98" fmla="*/ 215128 h 323284"/>
                    <a:gd name="connsiteX99" fmla="*/ 2110864 w 3024508"/>
                    <a:gd name="connsiteY99" fmla="*/ 249282 h 323284"/>
                    <a:gd name="connsiteX100" fmla="*/ 2412566 w 3024508"/>
                    <a:gd name="connsiteY100" fmla="*/ 249282 h 323284"/>
                    <a:gd name="connsiteX101" fmla="*/ 2412566 w 3024508"/>
                    <a:gd name="connsiteY101" fmla="*/ 215128 h 32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4">
                      <a:moveTo>
                        <a:pt x="1407842" y="249282"/>
                      </a:moveTo>
                      <a:cubicBezTo>
                        <a:pt x="1387918" y="249282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2"/>
                        <a:pt x="1407842" y="249282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4899"/>
                        <a:pt x="1359456" y="243590"/>
                        <a:pt x="1339532" y="243590"/>
                      </a:cubicBezTo>
                      <a:close/>
                      <a:moveTo>
                        <a:pt x="1840471" y="223666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5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6"/>
                        <a:pt x="1840471" y="223666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2"/>
                      </a:moveTo>
                      <a:lnTo>
                        <a:pt x="16028" y="249282"/>
                      </a:lnTo>
                      <a:cubicBezTo>
                        <a:pt x="-3896" y="249282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2"/>
                        <a:pt x="978059" y="249282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2"/>
                      </a:moveTo>
                      <a:lnTo>
                        <a:pt x="1060600" y="249282"/>
                      </a:lnTo>
                      <a:cubicBezTo>
                        <a:pt x="1040676" y="249282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2"/>
                        <a:pt x="1251298" y="249282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17974"/>
                        <a:pt x="2813887" y="186665"/>
                        <a:pt x="2793963" y="186665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5"/>
                        <a:pt x="3030201" y="41507"/>
                        <a:pt x="3007431" y="41507"/>
                      </a:cubicBezTo>
                      <a:close/>
                      <a:moveTo>
                        <a:pt x="2924890" y="121201"/>
                      </a:moveTo>
                      <a:lnTo>
                        <a:pt x="2563417" y="121201"/>
                      </a:lnTo>
                      <a:cubicBezTo>
                        <a:pt x="2543493" y="121201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1"/>
                        <a:pt x="2924890" y="121201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38279"/>
                      </a:cubicBezTo>
                      <a:cubicBezTo>
                        <a:pt x="1880318" y="158203"/>
                        <a:pt x="1851856" y="166741"/>
                        <a:pt x="1831932" y="158203"/>
                      </a:cubicBezTo>
                      <a:cubicBezTo>
                        <a:pt x="1777854" y="138279"/>
                        <a:pt x="1792085" y="69969"/>
                        <a:pt x="1837625" y="50045"/>
                      </a:cubicBezTo>
                      <a:cubicBezTo>
                        <a:pt x="1857548" y="41507"/>
                        <a:pt x="1840471" y="13044"/>
                        <a:pt x="1820547" y="21583"/>
                      </a:cubicBezTo>
                      <a:cubicBezTo>
                        <a:pt x="1777854" y="41507"/>
                        <a:pt x="1752237" y="92739"/>
                        <a:pt x="1769315" y="138279"/>
                      </a:cubicBezTo>
                      <a:cubicBezTo>
                        <a:pt x="1786392" y="180973"/>
                        <a:pt x="1831932" y="203743"/>
                        <a:pt x="1874626" y="189512"/>
                      </a:cubicBezTo>
                      <a:cubicBezTo>
                        <a:pt x="1917320" y="178126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6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6"/>
                        <a:pt x="2042554" y="172434"/>
                      </a:cubicBezTo>
                      <a:cubicBezTo>
                        <a:pt x="2051093" y="155357"/>
                        <a:pt x="2022631" y="141125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2"/>
                        <a:pt x="2110864" y="249282"/>
                      </a:cubicBezTo>
                      <a:lnTo>
                        <a:pt x="2412566" y="249282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18" name="Graphic 377">
                <a:extLst>
                  <a:ext uri="{FF2B5EF4-FFF2-40B4-BE49-F238E27FC236}">
                    <a16:creationId xmlns:a16="http://schemas.microsoft.com/office/drawing/2014/main" id="{0BF04AA6-F5D0-4193-9A8A-6DF650820328}"/>
                  </a:ext>
                </a:extLst>
              </p:cNvPr>
              <p:cNvGrpSpPr/>
              <p:nvPr/>
            </p:nvGrpSpPr>
            <p:grpSpPr>
              <a:xfrm>
                <a:off x="4502216" y="5473491"/>
                <a:ext cx="3184947" cy="438321"/>
                <a:chOff x="4502216" y="5473491"/>
                <a:chExt cx="3184947" cy="438321"/>
              </a:xfrm>
            </p:grpSpPr>
            <p:sp>
              <p:nvSpPr>
                <p:cNvPr id="3919" name="Freeform: Shape 3918">
                  <a:extLst>
                    <a:ext uri="{FF2B5EF4-FFF2-40B4-BE49-F238E27FC236}">
                      <a16:creationId xmlns:a16="http://schemas.microsoft.com/office/drawing/2014/main" id="{DDB2A257-F55B-454D-B9EF-9F6848C5BD86}"/>
                    </a:ext>
                  </a:extLst>
                </p:cNvPr>
                <p:cNvSpPr/>
                <p:nvPr/>
              </p:nvSpPr>
              <p:spPr>
                <a:xfrm rot="-10800000">
                  <a:off x="4502216" y="5473491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5BD85F02-3420-4F3A-8E69-2CCC144043ED}"/>
                    </a:ext>
                  </a:extLst>
                </p:cNvPr>
                <p:cNvSpPr/>
                <p:nvPr/>
              </p:nvSpPr>
              <p:spPr>
                <a:xfrm rot="-10800000">
                  <a:off x="4502216" y="5474402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03ACC404-6D7B-45FE-B672-1B15D28122BE}"/>
                    </a:ext>
                  </a:extLst>
                </p:cNvPr>
                <p:cNvSpPr/>
                <p:nvPr/>
              </p:nvSpPr>
              <p:spPr>
                <a:xfrm rot="-10800000">
                  <a:off x="4502216" y="587956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93CDA2CE-8E56-42F0-B758-1FE8CB14512D}"/>
                    </a:ext>
                  </a:extLst>
                </p:cNvPr>
                <p:cNvSpPr/>
                <p:nvPr/>
              </p:nvSpPr>
              <p:spPr>
                <a:xfrm>
                  <a:off x="4564720" y="554239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2434 h 323285"/>
                    <a:gd name="connsiteX15" fmla="*/ 2382307 w 3024508"/>
                    <a:gd name="connsiteY15" fmla="*/ 172434 h 323285"/>
                    <a:gd name="connsiteX16" fmla="*/ 2382307 w 3024508"/>
                    <a:gd name="connsiteY16" fmla="*/ 138279 h 323285"/>
                    <a:gd name="connsiteX17" fmla="*/ 1377583 w 3024508"/>
                    <a:gd name="connsiteY17" fmla="*/ 138279 h 323285"/>
                    <a:gd name="connsiteX18" fmla="*/ 1377583 w 3024508"/>
                    <a:gd name="connsiteY18" fmla="*/ 172434 h 323285"/>
                    <a:gd name="connsiteX19" fmla="*/ 2925940 w 3024508"/>
                    <a:gd name="connsiteY19" fmla="*/ 52892 h 323285"/>
                    <a:gd name="connsiteX20" fmla="*/ 1778903 w 3024508"/>
                    <a:gd name="connsiteY20" fmla="*/ 52892 h 323285"/>
                    <a:gd name="connsiteX21" fmla="*/ 1778903 w 3024508"/>
                    <a:gd name="connsiteY21" fmla="*/ 87047 h 323285"/>
                    <a:gd name="connsiteX22" fmla="*/ 2928786 w 3024508"/>
                    <a:gd name="connsiteY22" fmla="*/ 87047 h 323285"/>
                    <a:gd name="connsiteX23" fmla="*/ 2925940 w 3024508"/>
                    <a:gd name="connsiteY23" fmla="*/ 52892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47199 h 323285"/>
                    <a:gd name="connsiteX30" fmla="*/ 1465816 w 3024508"/>
                    <a:gd name="connsiteY30" fmla="*/ 81354 h 323285"/>
                    <a:gd name="connsiteX31" fmla="*/ 1465816 w 3024508"/>
                    <a:gd name="connsiteY31" fmla="*/ 47199 h 323285"/>
                    <a:gd name="connsiteX32" fmla="*/ 1639437 w 3024508"/>
                    <a:gd name="connsiteY32" fmla="*/ 44353 h 323285"/>
                    <a:gd name="connsiteX33" fmla="*/ 1525587 w 3024508"/>
                    <a:gd name="connsiteY33" fmla="*/ 44353 h 323285"/>
                    <a:gd name="connsiteX34" fmla="*/ 1525587 w 3024508"/>
                    <a:gd name="connsiteY34" fmla="*/ 78508 h 323285"/>
                    <a:gd name="connsiteX35" fmla="*/ 1639437 w 3024508"/>
                    <a:gd name="connsiteY35" fmla="*/ 78508 h 323285"/>
                    <a:gd name="connsiteX36" fmla="*/ 1639437 w 3024508"/>
                    <a:gd name="connsiteY36" fmla="*/ 44353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2968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7 h 323285"/>
                    <a:gd name="connsiteX48" fmla="*/ 529402 w 3024508"/>
                    <a:gd name="connsiteY48" fmla="*/ 246437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7 h 323285"/>
                    <a:gd name="connsiteX52" fmla="*/ 230546 w 3024508"/>
                    <a:gd name="connsiteY52" fmla="*/ 217974 h 323285"/>
                    <a:gd name="connsiteX53" fmla="*/ 344396 w 3024508"/>
                    <a:gd name="connsiteY53" fmla="*/ 217974 h 323285"/>
                    <a:gd name="connsiteX54" fmla="*/ 344396 w 3024508"/>
                    <a:gd name="connsiteY54" fmla="*/ 183819 h 323285"/>
                    <a:gd name="connsiteX55" fmla="*/ 230546 w 3024508"/>
                    <a:gd name="connsiteY55" fmla="*/ 183819 h 323285"/>
                    <a:gd name="connsiteX56" fmla="*/ 230546 w 3024508"/>
                    <a:gd name="connsiteY56" fmla="*/ 217974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89512 h 323285"/>
                    <a:gd name="connsiteX71" fmla="*/ 1252348 w 3024508"/>
                    <a:gd name="connsiteY71" fmla="*/ 138279 h 323285"/>
                    <a:gd name="connsiteX72" fmla="*/ 1201115 w 3024508"/>
                    <a:gd name="connsiteY72" fmla="*/ 21583 h 323285"/>
                    <a:gd name="connsiteX73" fmla="*/ 1184038 w 3024508"/>
                    <a:gd name="connsiteY73" fmla="*/ 50045 h 323285"/>
                    <a:gd name="connsiteX74" fmla="*/ 1189730 w 3024508"/>
                    <a:gd name="connsiteY74" fmla="*/ 158203 h 323285"/>
                    <a:gd name="connsiteX75" fmla="*/ 1129959 w 3024508"/>
                    <a:gd name="connsiteY75" fmla="*/ 138279 h 323285"/>
                    <a:gd name="connsiteX76" fmla="*/ 1132805 w 3024508"/>
                    <a:gd name="connsiteY76" fmla="*/ 101278 h 323285"/>
                    <a:gd name="connsiteX77" fmla="*/ 1161268 w 3024508"/>
                    <a:gd name="connsiteY77" fmla="*/ 106970 h 323285"/>
                    <a:gd name="connsiteX78" fmla="*/ 1189730 w 3024508"/>
                    <a:gd name="connsiteY78" fmla="*/ 89893 h 323285"/>
                    <a:gd name="connsiteX79" fmla="*/ 1098651 w 3024508"/>
                    <a:gd name="connsiteY79" fmla="*/ 89893 h 323285"/>
                    <a:gd name="connsiteX80" fmla="*/ 1147037 w 3024508"/>
                    <a:gd name="connsiteY80" fmla="*/ 189512 h 323285"/>
                    <a:gd name="connsiteX81" fmla="*/ 976262 w 3024508"/>
                    <a:gd name="connsiteY81" fmla="*/ 115509 h 323285"/>
                    <a:gd name="connsiteX82" fmla="*/ 976262 w 3024508"/>
                    <a:gd name="connsiteY82" fmla="*/ 81354 h 323285"/>
                    <a:gd name="connsiteX83" fmla="*/ 976262 w 3024508"/>
                    <a:gd name="connsiteY83" fmla="*/ 115509 h 323285"/>
                    <a:gd name="connsiteX84" fmla="*/ 981955 w 3024508"/>
                    <a:gd name="connsiteY84" fmla="*/ 175281 h 323285"/>
                    <a:gd name="connsiteX85" fmla="*/ 1095804 w 3024508"/>
                    <a:gd name="connsiteY85" fmla="*/ 286284 h 323285"/>
                    <a:gd name="connsiteX86" fmla="*/ 1104343 w 3024508"/>
                    <a:gd name="connsiteY86" fmla="*/ 254975 h 323285"/>
                    <a:gd name="connsiteX87" fmla="*/ 1010417 w 3024508"/>
                    <a:gd name="connsiteY87" fmla="*/ 158203 h 323285"/>
                    <a:gd name="connsiteX88" fmla="*/ 981955 w 3024508"/>
                    <a:gd name="connsiteY88" fmla="*/ 175281 h 323285"/>
                    <a:gd name="connsiteX89" fmla="*/ 657483 w 3024508"/>
                    <a:gd name="connsiteY89" fmla="*/ 303362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2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6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6513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2434"/>
                      </a:moveTo>
                      <a:lnTo>
                        <a:pt x="2382307" y="172434"/>
                      </a:lnTo>
                      <a:cubicBezTo>
                        <a:pt x="2405077" y="172434"/>
                        <a:pt x="2402231" y="138279"/>
                        <a:pt x="2382307" y="138279"/>
                      </a:cubicBezTo>
                      <a:lnTo>
                        <a:pt x="1377583" y="138279"/>
                      </a:lnTo>
                      <a:cubicBezTo>
                        <a:pt x="1354813" y="141125"/>
                        <a:pt x="1354813" y="172434"/>
                        <a:pt x="1377583" y="172434"/>
                      </a:cubicBezTo>
                      <a:close/>
                      <a:moveTo>
                        <a:pt x="2925940" y="52892"/>
                      </a:moveTo>
                      <a:lnTo>
                        <a:pt x="1778903" y="52892"/>
                      </a:lnTo>
                      <a:cubicBezTo>
                        <a:pt x="1756133" y="52892"/>
                        <a:pt x="1758979" y="87047"/>
                        <a:pt x="1778903" y="87047"/>
                      </a:cubicBezTo>
                      <a:lnTo>
                        <a:pt x="2928786" y="87047"/>
                      </a:lnTo>
                      <a:cubicBezTo>
                        <a:pt x="2948710" y="87047"/>
                        <a:pt x="2948710" y="52892"/>
                        <a:pt x="2925940" y="52892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47199"/>
                      </a:moveTo>
                      <a:cubicBezTo>
                        <a:pt x="1443046" y="47199"/>
                        <a:pt x="1445892" y="81354"/>
                        <a:pt x="1465816" y="81354"/>
                      </a:cubicBezTo>
                      <a:cubicBezTo>
                        <a:pt x="1488586" y="81354"/>
                        <a:pt x="1488586" y="47199"/>
                        <a:pt x="1465816" y="47199"/>
                      </a:cubicBezTo>
                      <a:close/>
                      <a:moveTo>
                        <a:pt x="1639437" y="44353"/>
                      </a:moveTo>
                      <a:lnTo>
                        <a:pt x="1525587" y="44353"/>
                      </a:lnTo>
                      <a:cubicBezTo>
                        <a:pt x="1502817" y="44353"/>
                        <a:pt x="1505664" y="78508"/>
                        <a:pt x="1525587" y="78508"/>
                      </a:cubicBezTo>
                      <a:lnTo>
                        <a:pt x="1639437" y="78508"/>
                      </a:lnTo>
                      <a:cubicBezTo>
                        <a:pt x="1662207" y="78508"/>
                        <a:pt x="1659361" y="44353"/>
                        <a:pt x="1639437" y="44353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2968"/>
                      </a:cubicBezTo>
                      <a:cubicBezTo>
                        <a:pt x="1141344" y="27276"/>
                        <a:pt x="1132805" y="-6879"/>
                        <a:pt x="1110036" y="1659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7"/>
                      </a:moveTo>
                      <a:lnTo>
                        <a:pt x="529402" y="246437"/>
                      </a:lnTo>
                      <a:cubicBezTo>
                        <a:pt x="552172" y="246437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2281"/>
                        <a:pt x="506632" y="246437"/>
                        <a:pt x="529402" y="246437"/>
                      </a:cubicBezTo>
                      <a:close/>
                      <a:moveTo>
                        <a:pt x="230546" y="217974"/>
                      </a:moveTo>
                      <a:lnTo>
                        <a:pt x="344396" y="217974"/>
                      </a:lnTo>
                      <a:cubicBezTo>
                        <a:pt x="367166" y="217974"/>
                        <a:pt x="364319" y="183819"/>
                        <a:pt x="344396" y="183819"/>
                      </a:cubicBezTo>
                      <a:lnTo>
                        <a:pt x="230546" y="183819"/>
                      </a:lnTo>
                      <a:cubicBezTo>
                        <a:pt x="210622" y="186665"/>
                        <a:pt x="210622" y="217974"/>
                        <a:pt x="230546" y="217974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38661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1202"/>
                        <a:pt x="76849" y="155357"/>
                        <a:pt x="99619" y="155357"/>
                      </a:cubicBezTo>
                      <a:close/>
                      <a:moveTo>
                        <a:pt x="1147037" y="189512"/>
                      </a:moveTo>
                      <a:cubicBezTo>
                        <a:pt x="1189730" y="203743"/>
                        <a:pt x="1238117" y="180973"/>
                        <a:pt x="1252348" y="138279"/>
                      </a:cubicBezTo>
                      <a:cubicBezTo>
                        <a:pt x="1269425" y="92739"/>
                        <a:pt x="1243809" y="41507"/>
                        <a:pt x="1201115" y="21583"/>
                      </a:cubicBezTo>
                      <a:cubicBezTo>
                        <a:pt x="1181192" y="13044"/>
                        <a:pt x="1164114" y="41507"/>
                        <a:pt x="1184038" y="50045"/>
                      </a:cubicBezTo>
                      <a:cubicBezTo>
                        <a:pt x="1229578" y="69969"/>
                        <a:pt x="1243809" y="138279"/>
                        <a:pt x="1189730" y="158203"/>
                      </a:cubicBezTo>
                      <a:cubicBezTo>
                        <a:pt x="1169807" y="166742"/>
                        <a:pt x="1141344" y="158203"/>
                        <a:pt x="1129959" y="138279"/>
                      </a:cubicBezTo>
                      <a:cubicBezTo>
                        <a:pt x="1124267" y="126894"/>
                        <a:pt x="1121420" y="109817"/>
                        <a:pt x="1132805" y="101278"/>
                      </a:cubicBezTo>
                      <a:cubicBezTo>
                        <a:pt x="1141344" y="95586"/>
                        <a:pt x="1155575" y="98432"/>
                        <a:pt x="1161268" y="106970"/>
                      </a:cubicBezTo>
                      <a:cubicBezTo>
                        <a:pt x="1172653" y="126894"/>
                        <a:pt x="1201115" y="109817"/>
                        <a:pt x="1189730" y="89893"/>
                      </a:cubicBezTo>
                      <a:cubicBezTo>
                        <a:pt x="1172653" y="55738"/>
                        <a:pt x="1118574" y="58584"/>
                        <a:pt x="1098651" y="89893"/>
                      </a:cubicBezTo>
                      <a:cubicBezTo>
                        <a:pt x="1075881" y="129740"/>
                        <a:pt x="1107189" y="178126"/>
                        <a:pt x="1147037" y="189512"/>
                      </a:cubicBezTo>
                      <a:close/>
                      <a:moveTo>
                        <a:pt x="976262" y="115509"/>
                      </a:moveTo>
                      <a:cubicBezTo>
                        <a:pt x="999032" y="115509"/>
                        <a:pt x="996186" y="81354"/>
                        <a:pt x="976262" y="81354"/>
                      </a:cubicBezTo>
                      <a:cubicBezTo>
                        <a:pt x="956338" y="84201"/>
                        <a:pt x="956338" y="115509"/>
                        <a:pt x="976262" y="115509"/>
                      </a:cubicBezTo>
                      <a:close/>
                      <a:moveTo>
                        <a:pt x="981955" y="175281"/>
                      </a:moveTo>
                      <a:cubicBezTo>
                        <a:pt x="1004724" y="226513"/>
                        <a:pt x="1044572" y="266360"/>
                        <a:pt x="1095804" y="286284"/>
                      </a:cubicBezTo>
                      <a:cubicBezTo>
                        <a:pt x="1115728" y="294823"/>
                        <a:pt x="1124267" y="263514"/>
                        <a:pt x="1104343" y="254975"/>
                      </a:cubicBezTo>
                      <a:cubicBezTo>
                        <a:pt x="1061649" y="237898"/>
                        <a:pt x="1027494" y="203743"/>
                        <a:pt x="1010417" y="158203"/>
                      </a:cubicBezTo>
                      <a:cubicBezTo>
                        <a:pt x="1001878" y="138279"/>
                        <a:pt x="973416" y="155357"/>
                        <a:pt x="981955" y="175281"/>
                      </a:cubicBezTo>
                      <a:close/>
                      <a:moveTo>
                        <a:pt x="657483" y="303362"/>
                      </a:moveTo>
                      <a:cubicBezTo>
                        <a:pt x="680252" y="303362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2"/>
                        <a:pt x="657483" y="303362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3" name="Freeform: Shape 3922">
                  <a:extLst>
                    <a:ext uri="{FF2B5EF4-FFF2-40B4-BE49-F238E27FC236}">
                      <a16:creationId xmlns:a16="http://schemas.microsoft.com/office/drawing/2014/main" id="{16E447D3-171E-4F60-9021-333C642F2037}"/>
                    </a:ext>
                  </a:extLst>
                </p:cNvPr>
                <p:cNvSpPr/>
                <p:nvPr/>
              </p:nvSpPr>
              <p:spPr>
                <a:xfrm>
                  <a:off x="4564720" y="5536697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5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0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4506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4506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5662 h 323285"/>
                    <a:gd name="connsiteX61" fmla="*/ 845335 w 3024508"/>
                    <a:gd name="connsiteY61" fmla="*/ 75662 h 323285"/>
                    <a:gd name="connsiteX62" fmla="*/ 845335 w 3024508"/>
                    <a:gd name="connsiteY62" fmla="*/ 41507 h 323285"/>
                    <a:gd name="connsiteX63" fmla="*/ 17077 w 3024508"/>
                    <a:gd name="connsiteY63" fmla="*/ 41507 h 323285"/>
                    <a:gd name="connsiteX64" fmla="*/ 17077 w 3024508"/>
                    <a:gd name="connsiteY64" fmla="*/ 75662 h 323285"/>
                    <a:gd name="connsiteX65" fmla="*/ 99619 w 3024508"/>
                    <a:gd name="connsiteY65" fmla="*/ 155356 h 323285"/>
                    <a:gd name="connsiteX66" fmla="*/ 461092 w 3024508"/>
                    <a:gd name="connsiteY66" fmla="*/ 155356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6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0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5 h 323285"/>
                    <a:gd name="connsiteX79" fmla="*/ 1098651 w 3024508"/>
                    <a:gd name="connsiteY79" fmla="*/ 95585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0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7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5356"/>
                      </a:moveTo>
                      <a:lnTo>
                        <a:pt x="461092" y="155356"/>
                      </a:lnTo>
                      <a:cubicBezTo>
                        <a:pt x="483862" y="155356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6"/>
                        <a:pt x="99619" y="155356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0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5"/>
                      </a:cubicBezTo>
                      <a:cubicBezTo>
                        <a:pt x="1172653" y="61431"/>
                        <a:pt x="1118574" y="64277"/>
                        <a:pt x="1098651" y="95585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24" name="Graphic 377">
                <a:extLst>
                  <a:ext uri="{FF2B5EF4-FFF2-40B4-BE49-F238E27FC236}">
                    <a16:creationId xmlns:a16="http://schemas.microsoft.com/office/drawing/2014/main" id="{E27AE4B3-F355-485B-B10E-9E15F9D64B49}"/>
                  </a:ext>
                </a:extLst>
              </p:cNvPr>
              <p:cNvGrpSpPr/>
              <p:nvPr/>
            </p:nvGrpSpPr>
            <p:grpSpPr>
              <a:xfrm>
                <a:off x="4502102" y="5037418"/>
                <a:ext cx="3184947" cy="438321"/>
                <a:chOff x="4502102" y="5037418"/>
                <a:chExt cx="3184947" cy="438321"/>
              </a:xfrm>
            </p:grpSpPr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626ED6DD-3D25-4C5A-8129-6244C5A4D38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6" name="Freeform: Shape 3925">
                  <a:extLst>
                    <a:ext uri="{FF2B5EF4-FFF2-40B4-BE49-F238E27FC236}">
                      <a16:creationId xmlns:a16="http://schemas.microsoft.com/office/drawing/2014/main" id="{04D17601-3BC2-43C4-859B-D3B7AFA5C2D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C8183E3B-C865-4A07-8BEC-3B2BC3438266}"/>
                    </a:ext>
                  </a:extLst>
                </p:cNvPr>
                <p:cNvSpPr/>
                <p:nvPr/>
              </p:nvSpPr>
              <p:spPr>
                <a:xfrm>
                  <a:off x="4502102" y="544158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B23F038D-27E3-4C6F-8B3C-16435773DDBE}"/>
                    </a:ext>
                  </a:extLst>
                </p:cNvPr>
                <p:cNvSpPr/>
                <p:nvPr/>
              </p:nvSpPr>
              <p:spPr>
                <a:xfrm>
                  <a:off x="4599924" y="5104068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49283 h 326131"/>
                    <a:gd name="connsiteX1" fmla="*/ 1407842 w 3024508"/>
                    <a:gd name="connsiteY1" fmla="*/ 283438 h 326131"/>
                    <a:gd name="connsiteX2" fmla="*/ 1407842 w 3024508"/>
                    <a:gd name="connsiteY2" fmla="*/ 249283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1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49283 h 326131"/>
                    <a:gd name="connsiteX25" fmla="*/ 16028 w 3024508"/>
                    <a:gd name="connsiteY25" fmla="*/ 249283 h 326131"/>
                    <a:gd name="connsiteX26" fmla="*/ 16028 w 3024508"/>
                    <a:gd name="connsiteY26" fmla="*/ 283438 h 326131"/>
                    <a:gd name="connsiteX27" fmla="*/ 978059 w 3024508"/>
                    <a:gd name="connsiteY27" fmla="*/ 283438 h 326131"/>
                    <a:gd name="connsiteX28" fmla="*/ 978059 w 3024508"/>
                    <a:gd name="connsiteY28" fmla="*/ 249283 h 326131"/>
                    <a:gd name="connsiteX29" fmla="*/ 1558693 w 3024508"/>
                    <a:gd name="connsiteY29" fmla="*/ 81354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4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2968 h 326131"/>
                    <a:gd name="connsiteX38" fmla="*/ 1920166 w 3024508"/>
                    <a:gd name="connsiteY38" fmla="*/ 180973 h 326131"/>
                    <a:gd name="connsiteX39" fmla="*/ 1937243 w 3024508"/>
                    <a:gd name="connsiteY39" fmla="*/ 209435 h 326131"/>
                    <a:gd name="connsiteX40" fmla="*/ 1914473 w 3024508"/>
                    <a:gd name="connsiteY40" fmla="*/ 1659 h 326131"/>
                    <a:gd name="connsiteX41" fmla="*/ 1905935 w 3024508"/>
                    <a:gd name="connsiteY41" fmla="*/ 32968 h 326131"/>
                    <a:gd name="connsiteX42" fmla="*/ 1251298 w 3024508"/>
                    <a:gd name="connsiteY42" fmla="*/ 249283 h 326131"/>
                    <a:gd name="connsiteX43" fmla="*/ 1060600 w 3024508"/>
                    <a:gd name="connsiteY43" fmla="*/ 249283 h 326131"/>
                    <a:gd name="connsiteX44" fmla="*/ 1060600 w 3024508"/>
                    <a:gd name="connsiteY44" fmla="*/ 283438 h 326131"/>
                    <a:gd name="connsiteX45" fmla="*/ 1251298 w 3024508"/>
                    <a:gd name="connsiteY45" fmla="*/ 283438 h 326131"/>
                    <a:gd name="connsiteX46" fmla="*/ 1251298 w 3024508"/>
                    <a:gd name="connsiteY46" fmla="*/ 249283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5 h 326131"/>
                    <a:gd name="connsiteX53" fmla="*/ 2680113 w 3024508"/>
                    <a:gd name="connsiteY53" fmla="*/ 186665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5 h 326131"/>
                    <a:gd name="connsiteX57" fmla="*/ 2762654 w 3024508"/>
                    <a:gd name="connsiteY57" fmla="*/ 257821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1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29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1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69206 h 326131"/>
                    <a:gd name="connsiteX90" fmla="*/ 2367026 w 3024508"/>
                    <a:gd name="connsiteY90" fmla="*/ 303361 h 326131"/>
                    <a:gd name="connsiteX91" fmla="*/ 2367026 w 3024508"/>
                    <a:gd name="connsiteY91" fmla="*/ 269206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3438"/>
                        <a:pt x="1430612" y="249283"/>
                        <a:pt x="1407842" y="249283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1"/>
                      </a:cubicBezTo>
                      <a:cubicBezTo>
                        <a:pt x="1860395" y="257821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3438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6"/>
                        <a:pt x="1962859" y="146818"/>
                        <a:pt x="1920166" y="180973"/>
                      </a:cubicBezTo>
                      <a:cubicBezTo>
                        <a:pt x="1903088" y="192358"/>
                        <a:pt x="1920166" y="223667"/>
                        <a:pt x="1937243" y="209435"/>
                      </a:cubicBezTo>
                      <a:cubicBezTo>
                        <a:pt x="2005553" y="161049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3438"/>
                        <a:pt x="1271222" y="249283"/>
                        <a:pt x="1251298" y="249283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5"/>
                        <a:pt x="2793963" y="186665"/>
                      </a:cubicBezTo>
                      <a:close/>
                      <a:moveTo>
                        <a:pt x="2762654" y="257821"/>
                      </a:moveTo>
                      <a:cubicBezTo>
                        <a:pt x="2742731" y="257821"/>
                        <a:pt x="2739884" y="291976"/>
                        <a:pt x="2762654" y="291976"/>
                      </a:cubicBezTo>
                      <a:cubicBezTo>
                        <a:pt x="2782578" y="289130"/>
                        <a:pt x="2782578" y="257821"/>
                        <a:pt x="2762654" y="257821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5357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29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1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3361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0193B52E-5E97-4794-B344-3523636199FC}"/>
                    </a:ext>
                  </a:extLst>
                </p:cNvPr>
                <p:cNvSpPr/>
                <p:nvPr/>
              </p:nvSpPr>
              <p:spPr>
                <a:xfrm>
                  <a:off x="4599924" y="5101222"/>
                  <a:ext cx="3024508" cy="323285"/>
                </a:xfrm>
                <a:custGeom>
                  <a:avLst/>
                  <a:gdLst>
                    <a:gd name="connsiteX0" fmla="*/ 1407842 w 3024508"/>
                    <a:gd name="connsiteY0" fmla="*/ 249283 h 323285"/>
                    <a:gd name="connsiteX1" fmla="*/ 1407842 w 3024508"/>
                    <a:gd name="connsiteY1" fmla="*/ 283438 h 323285"/>
                    <a:gd name="connsiteX2" fmla="*/ 1407842 w 3024508"/>
                    <a:gd name="connsiteY2" fmla="*/ 249283 h 323285"/>
                    <a:gd name="connsiteX3" fmla="*/ 1339532 w 3024508"/>
                    <a:gd name="connsiteY3" fmla="*/ 240744 h 323285"/>
                    <a:gd name="connsiteX4" fmla="*/ 1339532 w 3024508"/>
                    <a:gd name="connsiteY4" fmla="*/ 274899 h 323285"/>
                    <a:gd name="connsiteX5" fmla="*/ 1339532 w 3024508"/>
                    <a:gd name="connsiteY5" fmla="*/ 240744 h 323285"/>
                    <a:gd name="connsiteX6" fmla="*/ 1840471 w 3024508"/>
                    <a:gd name="connsiteY6" fmla="*/ 223667 h 323285"/>
                    <a:gd name="connsiteX7" fmla="*/ 1763622 w 3024508"/>
                    <a:gd name="connsiteY7" fmla="*/ 27276 h 323285"/>
                    <a:gd name="connsiteX8" fmla="*/ 1740852 w 3024508"/>
                    <a:gd name="connsiteY8" fmla="*/ 4506 h 323285"/>
                    <a:gd name="connsiteX9" fmla="*/ 1840471 w 3024508"/>
                    <a:gd name="connsiteY9" fmla="*/ 257821 h 323285"/>
                    <a:gd name="connsiteX10" fmla="*/ 1840471 w 3024508"/>
                    <a:gd name="connsiteY10" fmla="*/ 223667 h 323285"/>
                    <a:gd name="connsiteX11" fmla="*/ 1863241 w 3024508"/>
                    <a:gd name="connsiteY11" fmla="*/ 289130 h 323285"/>
                    <a:gd name="connsiteX12" fmla="*/ 1863241 w 3024508"/>
                    <a:gd name="connsiteY12" fmla="*/ 323285 h 323285"/>
                    <a:gd name="connsiteX13" fmla="*/ 1863241 w 3024508"/>
                    <a:gd name="connsiteY13" fmla="*/ 289130 h 323285"/>
                    <a:gd name="connsiteX14" fmla="*/ 1646926 w 3024508"/>
                    <a:gd name="connsiteY14" fmla="*/ 141125 h 323285"/>
                    <a:gd name="connsiteX15" fmla="*/ 642202 w 3024508"/>
                    <a:gd name="connsiteY15" fmla="*/ 141125 h 323285"/>
                    <a:gd name="connsiteX16" fmla="*/ 642202 w 3024508"/>
                    <a:gd name="connsiteY16" fmla="*/ 175280 h 323285"/>
                    <a:gd name="connsiteX17" fmla="*/ 1646926 w 3024508"/>
                    <a:gd name="connsiteY17" fmla="*/ 175280 h 323285"/>
                    <a:gd name="connsiteX18" fmla="*/ 1646926 w 3024508"/>
                    <a:gd name="connsiteY18" fmla="*/ 141125 h 323285"/>
                    <a:gd name="connsiteX19" fmla="*/ 98569 w 3024508"/>
                    <a:gd name="connsiteY19" fmla="*/ 87047 h 323285"/>
                    <a:gd name="connsiteX20" fmla="*/ 1248452 w 3024508"/>
                    <a:gd name="connsiteY20" fmla="*/ 87047 h 323285"/>
                    <a:gd name="connsiteX21" fmla="*/ 1248452 w 3024508"/>
                    <a:gd name="connsiteY21" fmla="*/ 52892 h 323285"/>
                    <a:gd name="connsiteX22" fmla="*/ 98569 w 3024508"/>
                    <a:gd name="connsiteY22" fmla="*/ 52892 h 323285"/>
                    <a:gd name="connsiteX23" fmla="*/ 98569 w 3024508"/>
                    <a:gd name="connsiteY23" fmla="*/ 87047 h 323285"/>
                    <a:gd name="connsiteX24" fmla="*/ 978059 w 3024508"/>
                    <a:gd name="connsiteY24" fmla="*/ 249283 h 323285"/>
                    <a:gd name="connsiteX25" fmla="*/ 16028 w 3024508"/>
                    <a:gd name="connsiteY25" fmla="*/ 249283 h 323285"/>
                    <a:gd name="connsiteX26" fmla="*/ 16028 w 3024508"/>
                    <a:gd name="connsiteY26" fmla="*/ 283438 h 323285"/>
                    <a:gd name="connsiteX27" fmla="*/ 978059 w 3024508"/>
                    <a:gd name="connsiteY27" fmla="*/ 283438 h 323285"/>
                    <a:gd name="connsiteX28" fmla="*/ 978059 w 3024508"/>
                    <a:gd name="connsiteY28" fmla="*/ 249283 h 323285"/>
                    <a:gd name="connsiteX29" fmla="*/ 1558693 w 3024508"/>
                    <a:gd name="connsiteY29" fmla="*/ 81354 h 323285"/>
                    <a:gd name="connsiteX30" fmla="*/ 1558693 w 3024508"/>
                    <a:gd name="connsiteY30" fmla="*/ 47199 h 323285"/>
                    <a:gd name="connsiteX31" fmla="*/ 1558693 w 3024508"/>
                    <a:gd name="connsiteY31" fmla="*/ 81354 h 323285"/>
                    <a:gd name="connsiteX32" fmla="*/ 1385072 w 3024508"/>
                    <a:gd name="connsiteY32" fmla="*/ 78508 h 323285"/>
                    <a:gd name="connsiteX33" fmla="*/ 1498921 w 3024508"/>
                    <a:gd name="connsiteY33" fmla="*/ 78508 h 323285"/>
                    <a:gd name="connsiteX34" fmla="*/ 1498921 w 3024508"/>
                    <a:gd name="connsiteY34" fmla="*/ 44353 h 323285"/>
                    <a:gd name="connsiteX35" fmla="*/ 1385072 w 3024508"/>
                    <a:gd name="connsiteY35" fmla="*/ 44353 h 323285"/>
                    <a:gd name="connsiteX36" fmla="*/ 1385072 w 3024508"/>
                    <a:gd name="connsiteY36" fmla="*/ 78508 h 323285"/>
                    <a:gd name="connsiteX37" fmla="*/ 1905935 w 3024508"/>
                    <a:gd name="connsiteY37" fmla="*/ 32968 h 323285"/>
                    <a:gd name="connsiteX38" fmla="*/ 1920166 w 3024508"/>
                    <a:gd name="connsiteY38" fmla="*/ 178126 h 323285"/>
                    <a:gd name="connsiteX39" fmla="*/ 1937243 w 3024508"/>
                    <a:gd name="connsiteY39" fmla="*/ 206589 h 323285"/>
                    <a:gd name="connsiteX40" fmla="*/ 1914473 w 3024508"/>
                    <a:gd name="connsiteY40" fmla="*/ 1659 h 323285"/>
                    <a:gd name="connsiteX41" fmla="*/ 1905935 w 3024508"/>
                    <a:gd name="connsiteY41" fmla="*/ 32968 h 323285"/>
                    <a:gd name="connsiteX42" fmla="*/ 1251298 w 3024508"/>
                    <a:gd name="connsiteY42" fmla="*/ 249283 h 323285"/>
                    <a:gd name="connsiteX43" fmla="*/ 1060600 w 3024508"/>
                    <a:gd name="connsiteY43" fmla="*/ 249283 h 323285"/>
                    <a:gd name="connsiteX44" fmla="*/ 1060600 w 3024508"/>
                    <a:gd name="connsiteY44" fmla="*/ 283438 h 323285"/>
                    <a:gd name="connsiteX45" fmla="*/ 1251298 w 3024508"/>
                    <a:gd name="connsiteY45" fmla="*/ 283438 h 323285"/>
                    <a:gd name="connsiteX46" fmla="*/ 1251298 w 3024508"/>
                    <a:gd name="connsiteY46" fmla="*/ 249283 h 323285"/>
                    <a:gd name="connsiteX47" fmla="*/ 2495107 w 3024508"/>
                    <a:gd name="connsiteY47" fmla="*/ 212282 h 323285"/>
                    <a:gd name="connsiteX48" fmla="*/ 2495107 w 3024508"/>
                    <a:gd name="connsiteY48" fmla="*/ 212282 h 323285"/>
                    <a:gd name="connsiteX49" fmla="*/ 2492261 w 3024508"/>
                    <a:gd name="connsiteY49" fmla="*/ 246436 h 323285"/>
                    <a:gd name="connsiteX50" fmla="*/ 2495107 w 3024508"/>
                    <a:gd name="connsiteY50" fmla="*/ 246436 h 323285"/>
                    <a:gd name="connsiteX51" fmla="*/ 2495107 w 3024508"/>
                    <a:gd name="connsiteY51" fmla="*/ 212282 h 323285"/>
                    <a:gd name="connsiteX52" fmla="*/ 2793963 w 3024508"/>
                    <a:gd name="connsiteY52" fmla="*/ 183819 h 323285"/>
                    <a:gd name="connsiteX53" fmla="*/ 2680113 w 3024508"/>
                    <a:gd name="connsiteY53" fmla="*/ 183819 h 323285"/>
                    <a:gd name="connsiteX54" fmla="*/ 2680113 w 3024508"/>
                    <a:gd name="connsiteY54" fmla="*/ 217974 h 323285"/>
                    <a:gd name="connsiteX55" fmla="*/ 2793963 w 3024508"/>
                    <a:gd name="connsiteY55" fmla="*/ 217974 h 323285"/>
                    <a:gd name="connsiteX56" fmla="*/ 2793963 w 3024508"/>
                    <a:gd name="connsiteY56" fmla="*/ 183819 h 323285"/>
                    <a:gd name="connsiteX57" fmla="*/ 2762654 w 3024508"/>
                    <a:gd name="connsiteY57" fmla="*/ 254975 h 323285"/>
                    <a:gd name="connsiteX58" fmla="*/ 2762654 w 3024508"/>
                    <a:gd name="connsiteY58" fmla="*/ 289130 h 323285"/>
                    <a:gd name="connsiteX59" fmla="*/ 2762654 w 3024508"/>
                    <a:gd name="connsiteY59" fmla="*/ 254975 h 323285"/>
                    <a:gd name="connsiteX60" fmla="*/ 3007431 w 3024508"/>
                    <a:gd name="connsiteY60" fmla="*/ 38661 h 323285"/>
                    <a:gd name="connsiteX61" fmla="*/ 2179174 w 3024508"/>
                    <a:gd name="connsiteY61" fmla="*/ 38661 h 323285"/>
                    <a:gd name="connsiteX62" fmla="*/ 2179174 w 3024508"/>
                    <a:gd name="connsiteY62" fmla="*/ 72816 h 323285"/>
                    <a:gd name="connsiteX63" fmla="*/ 3007431 w 3024508"/>
                    <a:gd name="connsiteY63" fmla="*/ 72816 h 323285"/>
                    <a:gd name="connsiteX64" fmla="*/ 3007431 w 3024508"/>
                    <a:gd name="connsiteY64" fmla="*/ 38661 h 323285"/>
                    <a:gd name="connsiteX65" fmla="*/ 2924890 w 3024508"/>
                    <a:gd name="connsiteY65" fmla="*/ 121202 h 323285"/>
                    <a:gd name="connsiteX66" fmla="*/ 2563417 w 3024508"/>
                    <a:gd name="connsiteY66" fmla="*/ 121202 h 323285"/>
                    <a:gd name="connsiteX67" fmla="*/ 2563417 w 3024508"/>
                    <a:gd name="connsiteY67" fmla="*/ 155357 h 323285"/>
                    <a:gd name="connsiteX68" fmla="*/ 2924890 w 3024508"/>
                    <a:gd name="connsiteY68" fmla="*/ 155357 h 323285"/>
                    <a:gd name="connsiteX69" fmla="*/ 2924890 w 3024508"/>
                    <a:gd name="connsiteY69" fmla="*/ 121202 h 323285"/>
                    <a:gd name="connsiteX70" fmla="*/ 1923012 w 3024508"/>
                    <a:gd name="connsiteY70" fmla="*/ 89893 h 323285"/>
                    <a:gd name="connsiteX71" fmla="*/ 1831932 w 3024508"/>
                    <a:gd name="connsiteY71" fmla="*/ 89893 h 323285"/>
                    <a:gd name="connsiteX72" fmla="*/ 1860395 w 3024508"/>
                    <a:gd name="connsiteY72" fmla="*/ 106970 h 323285"/>
                    <a:gd name="connsiteX73" fmla="*/ 1888857 w 3024508"/>
                    <a:gd name="connsiteY73" fmla="*/ 101278 h 323285"/>
                    <a:gd name="connsiteX74" fmla="*/ 1891703 w 3024508"/>
                    <a:gd name="connsiteY74" fmla="*/ 135433 h 323285"/>
                    <a:gd name="connsiteX75" fmla="*/ 1831932 w 3024508"/>
                    <a:gd name="connsiteY75" fmla="*/ 155357 h 323285"/>
                    <a:gd name="connsiteX76" fmla="*/ 1837625 w 3024508"/>
                    <a:gd name="connsiteY76" fmla="*/ 47199 h 323285"/>
                    <a:gd name="connsiteX77" fmla="*/ 1820547 w 3024508"/>
                    <a:gd name="connsiteY77" fmla="*/ 18737 h 323285"/>
                    <a:gd name="connsiteX78" fmla="*/ 1769315 w 3024508"/>
                    <a:gd name="connsiteY78" fmla="*/ 135433 h 323285"/>
                    <a:gd name="connsiteX79" fmla="*/ 1874626 w 3024508"/>
                    <a:gd name="connsiteY79" fmla="*/ 186665 h 323285"/>
                    <a:gd name="connsiteX80" fmla="*/ 1923012 w 3024508"/>
                    <a:gd name="connsiteY80" fmla="*/ 89893 h 323285"/>
                    <a:gd name="connsiteX81" fmla="*/ 2048247 w 3024508"/>
                    <a:gd name="connsiteY81" fmla="*/ 84201 h 323285"/>
                    <a:gd name="connsiteX82" fmla="*/ 2048247 w 3024508"/>
                    <a:gd name="connsiteY82" fmla="*/ 118355 h 323285"/>
                    <a:gd name="connsiteX83" fmla="*/ 2048247 w 3024508"/>
                    <a:gd name="connsiteY83" fmla="*/ 84201 h 323285"/>
                    <a:gd name="connsiteX84" fmla="*/ 2014092 w 3024508"/>
                    <a:gd name="connsiteY84" fmla="*/ 158203 h 323285"/>
                    <a:gd name="connsiteX85" fmla="*/ 1920166 w 3024508"/>
                    <a:gd name="connsiteY85" fmla="*/ 252129 h 323285"/>
                    <a:gd name="connsiteX86" fmla="*/ 1928704 w 3024508"/>
                    <a:gd name="connsiteY86" fmla="*/ 283438 h 323285"/>
                    <a:gd name="connsiteX87" fmla="*/ 2042554 w 3024508"/>
                    <a:gd name="connsiteY87" fmla="*/ 172434 h 323285"/>
                    <a:gd name="connsiteX88" fmla="*/ 2014092 w 3024508"/>
                    <a:gd name="connsiteY88" fmla="*/ 158203 h 323285"/>
                    <a:gd name="connsiteX89" fmla="*/ 2367026 w 3024508"/>
                    <a:gd name="connsiteY89" fmla="*/ 269206 h 323285"/>
                    <a:gd name="connsiteX90" fmla="*/ 2367026 w 3024508"/>
                    <a:gd name="connsiteY90" fmla="*/ 303361 h 323285"/>
                    <a:gd name="connsiteX91" fmla="*/ 2367026 w 3024508"/>
                    <a:gd name="connsiteY91" fmla="*/ 269206 h 323285"/>
                    <a:gd name="connsiteX92" fmla="*/ 2489415 w 3024508"/>
                    <a:gd name="connsiteY92" fmla="*/ 149664 h 323285"/>
                    <a:gd name="connsiteX93" fmla="*/ 2489415 w 3024508"/>
                    <a:gd name="connsiteY93" fmla="*/ 115509 h 323285"/>
                    <a:gd name="connsiteX94" fmla="*/ 2307255 w 3024508"/>
                    <a:gd name="connsiteY94" fmla="*/ 115509 h 323285"/>
                    <a:gd name="connsiteX95" fmla="*/ 2307255 w 3024508"/>
                    <a:gd name="connsiteY95" fmla="*/ 149664 h 323285"/>
                    <a:gd name="connsiteX96" fmla="*/ 2489415 w 3024508"/>
                    <a:gd name="connsiteY96" fmla="*/ 149664 h 323285"/>
                    <a:gd name="connsiteX97" fmla="*/ 2412566 w 3024508"/>
                    <a:gd name="connsiteY97" fmla="*/ 215128 h 323285"/>
                    <a:gd name="connsiteX98" fmla="*/ 2110864 w 3024508"/>
                    <a:gd name="connsiteY98" fmla="*/ 215128 h 323285"/>
                    <a:gd name="connsiteX99" fmla="*/ 2110864 w 3024508"/>
                    <a:gd name="connsiteY99" fmla="*/ 249283 h 323285"/>
                    <a:gd name="connsiteX100" fmla="*/ 2412566 w 3024508"/>
                    <a:gd name="connsiteY100" fmla="*/ 249283 h 323285"/>
                    <a:gd name="connsiteX101" fmla="*/ 2412566 w 3024508"/>
                    <a:gd name="connsiteY101" fmla="*/ 215128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3"/>
                        <a:pt x="1407842" y="249283"/>
                      </a:cubicBezTo>
                      <a:close/>
                      <a:moveTo>
                        <a:pt x="1339532" y="240744"/>
                      </a:moveTo>
                      <a:cubicBezTo>
                        <a:pt x="1319608" y="240744"/>
                        <a:pt x="1316762" y="274899"/>
                        <a:pt x="1339532" y="274899"/>
                      </a:cubicBezTo>
                      <a:cubicBezTo>
                        <a:pt x="1359456" y="274899"/>
                        <a:pt x="1359456" y="240744"/>
                        <a:pt x="1339532" y="240744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7"/>
                        <a:pt x="1840471" y="223667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3"/>
                        <a:pt x="1251298" y="249283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3819"/>
                      </a:moveTo>
                      <a:lnTo>
                        <a:pt x="2680113" y="183819"/>
                      </a:lnTo>
                      <a:cubicBezTo>
                        <a:pt x="2660189" y="183819"/>
                        <a:pt x="2657343" y="217974"/>
                        <a:pt x="2680113" y="217974"/>
                      </a:cubicBezTo>
                      <a:lnTo>
                        <a:pt x="2793963" y="217974"/>
                      </a:lnTo>
                      <a:cubicBezTo>
                        <a:pt x="2813887" y="217974"/>
                        <a:pt x="2813887" y="183819"/>
                        <a:pt x="2793963" y="183819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38661"/>
                      </a:moveTo>
                      <a:lnTo>
                        <a:pt x="2179174" y="38661"/>
                      </a:lnTo>
                      <a:cubicBezTo>
                        <a:pt x="2159250" y="38661"/>
                        <a:pt x="2156404" y="72816"/>
                        <a:pt x="2179174" y="72816"/>
                      </a:cubicBezTo>
                      <a:lnTo>
                        <a:pt x="3007431" y="72816"/>
                      </a:lnTo>
                      <a:cubicBezTo>
                        <a:pt x="3030201" y="72816"/>
                        <a:pt x="3030201" y="38661"/>
                        <a:pt x="3007431" y="38661"/>
                      </a:cubicBezTo>
                      <a:close/>
                      <a:moveTo>
                        <a:pt x="2924890" y="121202"/>
                      </a:moveTo>
                      <a:lnTo>
                        <a:pt x="2563417" y="121202"/>
                      </a:lnTo>
                      <a:cubicBezTo>
                        <a:pt x="2543493" y="121202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2"/>
                        <a:pt x="2924890" y="121202"/>
                      </a:cubicBezTo>
                      <a:close/>
                      <a:moveTo>
                        <a:pt x="1923012" y="89893"/>
                      </a:moveTo>
                      <a:cubicBezTo>
                        <a:pt x="1903088" y="58584"/>
                        <a:pt x="1851856" y="55738"/>
                        <a:pt x="1831932" y="89893"/>
                      </a:cubicBezTo>
                      <a:cubicBezTo>
                        <a:pt x="1820547" y="109817"/>
                        <a:pt x="1851856" y="126894"/>
                        <a:pt x="1860395" y="106970"/>
                      </a:cubicBezTo>
                      <a:cubicBezTo>
                        <a:pt x="1866087" y="98432"/>
                        <a:pt x="1880318" y="95586"/>
                        <a:pt x="1888857" y="101278"/>
                      </a:cubicBezTo>
                      <a:cubicBezTo>
                        <a:pt x="1903088" y="109817"/>
                        <a:pt x="1900242" y="126894"/>
                        <a:pt x="1891703" y="135433"/>
                      </a:cubicBezTo>
                      <a:cubicBezTo>
                        <a:pt x="1880318" y="155357"/>
                        <a:pt x="1851856" y="163895"/>
                        <a:pt x="1831932" y="155357"/>
                      </a:cubicBezTo>
                      <a:cubicBezTo>
                        <a:pt x="1777854" y="135433"/>
                        <a:pt x="1792085" y="67123"/>
                        <a:pt x="1837625" y="47199"/>
                      </a:cubicBezTo>
                      <a:cubicBezTo>
                        <a:pt x="1857548" y="38661"/>
                        <a:pt x="1840471" y="10198"/>
                        <a:pt x="1820547" y="18737"/>
                      </a:cubicBezTo>
                      <a:cubicBezTo>
                        <a:pt x="1777854" y="38661"/>
                        <a:pt x="1752237" y="89893"/>
                        <a:pt x="1769315" y="135433"/>
                      </a:cubicBezTo>
                      <a:cubicBezTo>
                        <a:pt x="1786392" y="178126"/>
                        <a:pt x="1831932" y="200897"/>
                        <a:pt x="1874626" y="186665"/>
                      </a:cubicBezTo>
                      <a:cubicBezTo>
                        <a:pt x="1917320" y="178126"/>
                        <a:pt x="1948628" y="129740"/>
                        <a:pt x="1923012" y="89893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5509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7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7"/>
                        <a:pt x="2042554" y="172434"/>
                      </a:cubicBezTo>
                      <a:cubicBezTo>
                        <a:pt x="2051093" y="155357"/>
                        <a:pt x="2022631" y="138279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0" name="Graphic 377">
                <a:extLst>
                  <a:ext uri="{FF2B5EF4-FFF2-40B4-BE49-F238E27FC236}">
                    <a16:creationId xmlns:a16="http://schemas.microsoft.com/office/drawing/2014/main" id="{612B3BB7-2C41-4873-9D19-07C8DF38BEB9}"/>
                  </a:ext>
                </a:extLst>
              </p:cNvPr>
              <p:cNvGrpSpPr/>
              <p:nvPr/>
            </p:nvGrpSpPr>
            <p:grpSpPr>
              <a:xfrm>
                <a:off x="4502216" y="4598783"/>
                <a:ext cx="3184947" cy="438321"/>
                <a:chOff x="4502216" y="4598783"/>
                <a:chExt cx="3184947" cy="438321"/>
              </a:xfrm>
            </p:grpSpPr>
            <p:sp>
              <p:nvSpPr>
                <p:cNvPr id="3931" name="Freeform: Shape 3930">
                  <a:extLst>
                    <a:ext uri="{FF2B5EF4-FFF2-40B4-BE49-F238E27FC236}">
                      <a16:creationId xmlns:a16="http://schemas.microsoft.com/office/drawing/2014/main" id="{7749D8AF-6974-412E-BB9E-D49960C66D3C}"/>
                    </a:ext>
                  </a:extLst>
                </p:cNvPr>
                <p:cNvSpPr/>
                <p:nvPr/>
              </p:nvSpPr>
              <p:spPr>
                <a:xfrm rot="-10800000">
                  <a:off x="4502216" y="4598783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2" name="Freeform: Shape 3931">
                  <a:extLst>
                    <a:ext uri="{FF2B5EF4-FFF2-40B4-BE49-F238E27FC236}">
                      <a16:creationId xmlns:a16="http://schemas.microsoft.com/office/drawing/2014/main" id="{7CF6891E-1AEF-4C6F-9114-3642AE429649}"/>
                    </a:ext>
                  </a:extLst>
                </p:cNvPr>
                <p:cNvSpPr/>
                <p:nvPr/>
              </p:nvSpPr>
              <p:spPr>
                <a:xfrm rot="-10800000">
                  <a:off x="4502216" y="459969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3" name="Freeform: Shape 3932">
                  <a:extLst>
                    <a:ext uri="{FF2B5EF4-FFF2-40B4-BE49-F238E27FC236}">
                      <a16:creationId xmlns:a16="http://schemas.microsoft.com/office/drawing/2014/main" id="{BAC617E2-974F-4E52-8B50-943F033AC5BB}"/>
                    </a:ext>
                  </a:extLst>
                </p:cNvPr>
                <p:cNvSpPr/>
                <p:nvPr/>
              </p:nvSpPr>
              <p:spPr>
                <a:xfrm rot="-10800000">
                  <a:off x="4502216" y="500488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4" name="Freeform: Shape 3933">
                  <a:extLst>
                    <a:ext uri="{FF2B5EF4-FFF2-40B4-BE49-F238E27FC236}">
                      <a16:creationId xmlns:a16="http://schemas.microsoft.com/office/drawing/2014/main" id="{9A0B85FD-8DE2-4A7F-98A2-DFEB771FC972}"/>
                    </a:ext>
                  </a:extLst>
                </p:cNvPr>
                <p:cNvSpPr/>
                <p:nvPr/>
              </p:nvSpPr>
              <p:spPr>
                <a:xfrm>
                  <a:off x="4564720" y="4665746"/>
                  <a:ext cx="3024508" cy="326131"/>
                </a:xfrm>
                <a:custGeom>
                  <a:avLst/>
                  <a:gdLst>
                    <a:gd name="connsiteX0" fmla="*/ 1616667 w 3024508"/>
                    <a:gd name="connsiteY0" fmla="*/ 286284 h 326131"/>
                    <a:gd name="connsiteX1" fmla="*/ 1616667 w 3024508"/>
                    <a:gd name="connsiteY1" fmla="*/ 252129 h 326131"/>
                    <a:gd name="connsiteX2" fmla="*/ 1616667 w 3024508"/>
                    <a:gd name="connsiteY2" fmla="*/ 286284 h 326131"/>
                    <a:gd name="connsiteX3" fmla="*/ 1684977 w 3024508"/>
                    <a:gd name="connsiteY3" fmla="*/ 277745 h 326131"/>
                    <a:gd name="connsiteX4" fmla="*/ 1684977 w 3024508"/>
                    <a:gd name="connsiteY4" fmla="*/ 243590 h 326131"/>
                    <a:gd name="connsiteX5" fmla="*/ 1684977 w 3024508"/>
                    <a:gd name="connsiteY5" fmla="*/ 277745 h 326131"/>
                    <a:gd name="connsiteX6" fmla="*/ 1184038 w 3024508"/>
                    <a:gd name="connsiteY6" fmla="*/ 257821 h 326131"/>
                    <a:gd name="connsiteX7" fmla="*/ 1283656 w 3024508"/>
                    <a:gd name="connsiteY7" fmla="*/ 4506 h 326131"/>
                    <a:gd name="connsiteX8" fmla="*/ 1260887 w 3024508"/>
                    <a:gd name="connsiteY8" fmla="*/ 27275 h 326131"/>
                    <a:gd name="connsiteX9" fmla="*/ 1184038 w 3024508"/>
                    <a:gd name="connsiteY9" fmla="*/ 223666 h 326131"/>
                    <a:gd name="connsiteX10" fmla="*/ 1184038 w 3024508"/>
                    <a:gd name="connsiteY10" fmla="*/ 257821 h 326131"/>
                    <a:gd name="connsiteX11" fmla="*/ 1161268 w 3024508"/>
                    <a:gd name="connsiteY11" fmla="*/ 326131 h 326131"/>
                    <a:gd name="connsiteX12" fmla="*/ 1161268 w 3024508"/>
                    <a:gd name="connsiteY12" fmla="*/ 291976 h 326131"/>
                    <a:gd name="connsiteX13" fmla="*/ 1161268 w 3024508"/>
                    <a:gd name="connsiteY13" fmla="*/ 326131 h 326131"/>
                    <a:gd name="connsiteX14" fmla="*/ 1377583 w 3024508"/>
                    <a:gd name="connsiteY14" fmla="*/ 175280 h 326131"/>
                    <a:gd name="connsiteX15" fmla="*/ 2382307 w 3024508"/>
                    <a:gd name="connsiteY15" fmla="*/ 175280 h 326131"/>
                    <a:gd name="connsiteX16" fmla="*/ 2382307 w 3024508"/>
                    <a:gd name="connsiteY16" fmla="*/ 141125 h 326131"/>
                    <a:gd name="connsiteX17" fmla="*/ 1377583 w 3024508"/>
                    <a:gd name="connsiteY17" fmla="*/ 141125 h 326131"/>
                    <a:gd name="connsiteX18" fmla="*/ 1377583 w 3024508"/>
                    <a:gd name="connsiteY18" fmla="*/ 175280 h 326131"/>
                    <a:gd name="connsiteX19" fmla="*/ 2925940 w 3024508"/>
                    <a:gd name="connsiteY19" fmla="*/ 55738 h 326131"/>
                    <a:gd name="connsiteX20" fmla="*/ 1778903 w 3024508"/>
                    <a:gd name="connsiteY20" fmla="*/ 55738 h 326131"/>
                    <a:gd name="connsiteX21" fmla="*/ 1778903 w 3024508"/>
                    <a:gd name="connsiteY21" fmla="*/ 89893 h 326131"/>
                    <a:gd name="connsiteX22" fmla="*/ 2928786 w 3024508"/>
                    <a:gd name="connsiteY22" fmla="*/ 89893 h 326131"/>
                    <a:gd name="connsiteX23" fmla="*/ 2925940 w 3024508"/>
                    <a:gd name="connsiteY23" fmla="*/ 55738 h 326131"/>
                    <a:gd name="connsiteX24" fmla="*/ 2046450 w 3024508"/>
                    <a:gd name="connsiteY24" fmla="*/ 286284 h 326131"/>
                    <a:gd name="connsiteX25" fmla="*/ 3008481 w 3024508"/>
                    <a:gd name="connsiteY25" fmla="*/ 286284 h 326131"/>
                    <a:gd name="connsiteX26" fmla="*/ 3008481 w 3024508"/>
                    <a:gd name="connsiteY26" fmla="*/ 252129 h 326131"/>
                    <a:gd name="connsiteX27" fmla="*/ 2046450 w 3024508"/>
                    <a:gd name="connsiteY27" fmla="*/ 252129 h 326131"/>
                    <a:gd name="connsiteX28" fmla="*/ 2046450 w 3024508"/>
                    <a:gd name="connsiteY28" fmla="*/ 286284 h 326131"/>
                    <a:gd name="connsiteX29" fmla="*/ 1465816 w 3024508"/>
                    <a:gd name="connsiteY29" fmla="*/ 50046 h 326131"/>
                    <a:gd name="connsiteX30" fmla="*/ 1465816 w 3024508"/>
                    <a:gd name="connsiteY30" fmla="*/ 84200 h 326131"/>
                    <a:gd name="connsiteX31" fmla="*/ 1465816 w 3024508"/>
                    <a:gd name="connsiteY31" fmla="*/ 50046 h 326131"/>
                    <a:gd name="connsiteX32" fmla="*/ 1639437 w 3024508"/>
                    <a:gd name="connsiteY32" fmla="*/ 47199 h 326131"/>
                    <a:gd name="connsiteX33" fmla="*/ 1525587 w 3024508"/>
                    <a:gd name="connsiteY33" fmla="*/ 47199 h 326131"/>
                    <a:gd name="connsiteX34" fmla="*/ 1525587 w 3024508"/>
                    <a:gd name="connsiteY34" fmla="*/ 81354 h 326131"/>
                    <a:gd name="connsiteX35" fmla="*/ 1639437 w 3024508"/>
                    <a:gd name="connsiteY35" fmla="*/ 81354 h 326131"/>
                    <a:gd name="connsiteX36" fmla="*/ 1639437 w 3024508"/>
                    <a:gd name="connsiteY36" fmla="*/ 47199 h 326131"/>
                    <a:gd name="connsiteX37" fmla="*/ 1110036 w 3024508"/>
                    <a:gd name="connsiteY37" fmla="*/ 4506 h 326131"/>
                    <a:gd name="connsiteX38" fmla="*/ 1087266 w 3024508"/>
                    <a:gd name="connsiteY38" fmla="*/ 212281 h 326131"/>
                    <a:gd name="connsiteX39" fmla="*/ 1104343 w 3024508"/>
                    <a:gd name="connsiteY39" fmla="*/ 183819 h 326131"/>
                    <a:gd name="connsiteX40" fmla="*/ 1118574 w 3024508"/>
                    <a:gd name="connsiteY40" fmla="*/ 35814 h 326131"/>
                    <a:gd name="connsiteX41" fmla="*/ 1110036 w 3024508"/>
                    <a:gd name="connsiteY41" fmla="*/ 4506 h 326131"/>
                    <a:gd name="connsiteX42" fmla="*/ 1773211 w 3024508"/>
                    <a:gd name="connsiteY42" fmla="*/ 286284 h 326131"/>
                    <a:gd name="connsiteX43" fmla="*/ 1963909 w 3024508"/>
                    <a:gd name="connsiteY43" fmla="*/ 286284 h 326131"/>
                    <a:gd name="connsiteX44" fmla="*/ 1963909 w 3024508"/>
                    <a:gd name="connsiteY44" fmla="*/ 252129 h 326131"/>
                    <a:gd name="connsiteX45" fmla="*/ 1773211 w 3024508"/>
                    <a:gd name="connsiteY45" fmla="*/ 252129 h 326131"/>
                    <a:gd name="connsiteX46" fmla="*/ 1773211 w 3024508"/>
                    <a:gd name="connsiteY46" fmla="*/ 286284 h 326131"/>
                    <a:gd name="connsiteX47" fmla="*/ 529402 w 3024508"/>
                    <a:gd name="connsiteY47" fmla="*/ 249283 h 326131"/>
                    <a:gd name="connsiteX48" fmla="*/ 529402 w 3024508"/>
                    <a:gd name="connsiteY48" fmla="*/ 249283 h 326131"/>
                    <a:gd name="connsiteX49" fmla="*/ 532248 w 3024508"/>
                    <a:gd name="connsiteY49" fmla="*/ 215128 h 326131"/>
                    <a:gd name="connsiteX50" fmla="*/ 529402 w 3024508"/>
                    <a:gd name="connsiteY50" fmla="*/ 215128 h 326131"/>
                    <a:gd name="connsiteX51" fmla="*/ 529402 w 3024508"/>
                    <a:gd name="connsiteY51" fmla="*/ 249283 h 326131"/>
                    <a:gd name="connsiteX52" fmla="*/ 230546 w 3024508"/>
                    <a:gd name="connsiteY52" fmla="*/ 220820 h 326131"/>
                    <a:gd name="connsiteX53" fmla="*/ 344396 w 3024508"/>
                    <a:gd name="connsiteY53" fmla="*/ 220820 h 326131"/>
                    <a:gd name="connsiteX54" fmla="*/ 344396 w 3024508"/>
                    <a:gd name="connsiteY54" fmla="*/ 186665 h 326131"/>
                    <a:gd name="connsiteX55" fmla="*/ 230546 w 3024508"/>
                    <a:gd name="connsiteY55" fmla="*/ 186665 h 326131"/>
                    <a:gd name="connsiteX56" fmla="*/ 230546 w 3024508"/>
                    <a:gd name="connsiteY56" fmla="*/ 220820 h 326131"/>
                    <a:gd name="connsiteX57" fmla="*/ 264701 w 3024508"/>
                    <a:gd name="connsiteY57" fmla="*/ 291976 h 326131"/>
                    <a:gd name="connsiteX58" fmla="*/ 264701 w 3024508"/>
                    <a:gd name="connsiteY58" fmla="*/ 257821 h 326131"/>
                    <a:gd name="connsiteX59" fmla="*/ 264701 w 3024508"/>
                    <a:gd name="connsiteY59" fmla="*/ 291976 h 326131"/>
                    <a:gd name="connsiteX60" fmla="*/ 17077 w 3024508"/>
                    <a:gd name="connsiteY60" fmla="*/ 75662 h 326131"/>
                    <a:gd name="connsiteX61" fmla="*/ 845335 w 3024508"/>
                    <a:gd name="connsiteY61" fmla="*/ 75662 h 326131"/>
                    <a:gd name="connsiteX62" fmla="*/ 845335 w 3024508"/>
                    <a:gd name="connsiteY62" fmla="*/ 41507 h 326131"/>
                    <a:gd name="connsiteX63" fmla="*/ 17077 w 3024508"/>
                    <a:gd name="connsiteY63" fmla="*/ 41507 h 326131"/>
                    <a:gd name="connsiteX64" fmla="*/ 17077 w 3024508"/>
                    <a:gd name="connsiteY64" fmla="*/ 75662 h 326131"/>
                    <a:gd name="connsiteX65" fmla="*/ 99619 w 3024508"/>
                    <a:gd name="connsiteY65" fmla="*/ 158203 h 326131"/>
                    <a:gd name="connsiteX66" fmla="*/ 461092 w 3024508"/>
                    <a:gd name="connsiteY66" fmla="*/ 158203 h 326131"/>
                    <a:gd name="connsiteX67" fmla="*/ 461092 w 3024508"/>
                    <a:gd name="connsiteY67" fmla="*/ 124048 h 326131"/>
                    <a:gd name="connsiteX68" fmla="*/ 99619 w 3024508"/>
                    <a:gd name="connsiteY68" fmla="*/ 124048 h 326131"/>
                    <a:gd name="connsiteX69" fmla="*/ 99619 w 3024508"/>
                    <a:gd name="connsiteY69" fmla="*/ 158203 h 326131"/>
                    <a:gd name="connsiteX70" fmla="*/ 1147037 w 3024508"/>
                    <a:gd name="connsiteY70" fmla="*/ 192358 h 326131"/>
                    <a:gd name="connsiteX71" fmla="*/ 1252348 w 3024508"/>
                    <a:gd name="connsiteY71" fmla="*/ 141125 h 326131"/>
                    <a:gd name="connsiteX72" fmla="*/ 1201115 w 3024508"/>
                    <a:gd name="connsiteY72" fmla="*/ 24429 h 326131"/>
                    <a:gd name="connsiteX73" fmla="*/ 1184038 w 3024508"/>
                    <a:gd name="connsiteY73" fmla="*/ 52892 h 326131"/>
                    <a:gd name="connsiteX74" fmla="*/ 1189730 w 3024508"/>
                    <a:gd name="connsiteY74" fmla="*/ 161049 h 326131"/>
                    <a:gd name="connsiteX75" fmla="*/ 1129959 w 3024508"/>
                    <a:gd name="connsiteY75" fmla="*/ 141125 h 326131"/>
                    <a:gd name="connsiteX76" fmla="*/ 1132805 w 3024508"/>
                    <a:gd name="connsiteY76" fmla="*/ 104124 h 326131"/>
                    <a:gd name="connsiteX77" fmla="*/ 1161268 w 3024508"/>
                    <a:gd name="connsiteY77" fmla="*/ 109817 h 326131"/>
                    <a:gd name="connsiteX78" fmla="*/ 1189730 w 3024508"/>
                    <a:gd name="connsiteY78" fmla="*/ 92739 h 326131"/>
                    <a:gd name="connsiteX79" fmla="*/ 1098651 w 3024508"/>
                    <a:gd name="connsiteY79" fmla="*/ 92739 h 326131"/>
                    <a:gd name="connsiteX80" fmla="*/ 1147037 w 3024508"/>
                    <a:gd name="connsiteY80" fmla="*/ 192358 h 326131"/>
                    <a:gd name="connsiteX81" fmla="*/ 976262 w 3024508"/>
                    <a:gd name="connsiteY81" fmla="*/ 118355 h 326131"/>
                    <a:gd name="connsiteX82" fmla="*/ 976262 w 3024508"/>
                    <a:gd name="connsiteY82" fmla="*/ 84200 h 326131"/>
                    <a:gd name="connsiteX83" fmla="*/ 976262 w 3024508"/>
                    <a:gd name="connsiteY83" fmla="*/ 118355 h 326131"/>
                    <a:gd name="connsiteX84" fmla="*/ 981955 w 3024508"/>
                    <a:gd name="connsiteY84" fmla="*/ 178127 h 326131"/>
                    <a:gd name="connsiteX85" fmla="*/ 1095804 w 3024508"/>
                    <a:gd name="connsiteY85" fmla="*/ 289130 h 326131"/>
                    <a:gd name="connsiteX86" fmla="*/ 1104343 w 3024508"/>
                    <a:gd name="connsiteY86" fmla="*/ 257821 h 326131"/>
                    <a:gd name="connsiteX87" fmla="*/ 1010417 w 3024508"/>
                    <a:gd name="connsiteY87" fmla="*/ 161049 h 326131"/>
                    <a:gd name="connsiteX88" fmla="*/ 981955 w 3024508"/>
                    <a:gd name="connsiteY88" fmla="*/ 178127 h 326131"/>
                    <a:gd name="connsiteX89" fmla="*/ 657483 w 3024508"/>
                    <a:gd name="connsiteY89" fmla="*/ 306208 h 326131"/>
                    <a:gd name="connsiteX90" fmla="*/ 657483 w 3024508"/>
                    <a:gd name="connsiteY90" fmla="*/ 272052 h 326131"/>
                    <a:gd name="connsiteX91" fmla="*/ 657483 w 3024508"/>
                    <a:gd name="connsiteY91" fmla="*/ 306208 h 326131"/>
                    <a:gd name="connsiteX92" fmla="*/ 717254 w 3024508"/>
                    <a:gd name="connsiteY92" fmla="*/ 152510 h 326131"/>
                    <a:gd name="connsiteX93" fmla="*/ 717254 w 3024508"/>
                    <a:gd name="connsiteY93" fmla="*/ 118355 h 326131"/>
                    <a:gd name="connsiteX94" fmla="*/ 535094 w 3024508"/>
                    <a:gd name="connsiteY94" fmla="*/ 118355 h 326131"/>
                    <a:gd name="connsiteX95" fmla="*/ 535094 w 3024508"/>
                    <a:gd name="connsiteY95" fmla="*/ 152510 h 326131"/>
                    <a:gd name="connsiteX96" fmla="*/ 717254 w 3024508"/>
                    <a:gd name="connsiteY96" fmla="*/ 152510 h 326131"/>
                    <a:gd name="connsiteX97" fmla="*/ 611943 w 3024508"/>
                    <a:gd name="connsiteY97" fmla="*/ 249283 h 326131"/>
                    <a:gd name="connsiteX98" fmla="*/ 913645 w 3024508"/>
                    <a:gd name="connsiteY98" fmla="*/ 249283 h 326131"/>
                    <a:gd name="connsiteX99" fmla="*/ 913645 w 3024508"/>
                    <a:gd name="connsiteY99" fmla="*/ 215128 h 326131"/>
                    <a:gd name="connsiteX100" fmla="*/ 611943 w 3024508"/>
                    <a:gd name="connsiteY100" fmla="*/ 215128 h 326131"/>
                    <a:gd name="connsiteX101" fmla="*/ 611943 w 3024508"/>
                    <a:gd name="connsiteY101" fmla="*/ 249283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616667" y="286284"/>
                      </a:moveTo>
                      <a:cubicBezTo>
                        <a:pt x="1639437" y="286284"/>
                        <a:pt x="1636591" y="252129"/>
                        <a:pt x="1616667" y="252129"/>
                      </a:cubicBezTo>
                      <a:cubicBezTo>
                        <a:pt x="1593897" y="252129"/>
                        <a:pt x="1593897" y="286284"/>
                        <a:pt x="1616667" y="286284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6436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5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6513"/>
                        <a:pt x="1184038" y="223666"/>
                      </a:cubicBezTo>
                      <a:cubicBezTo>
                        <a:pt x="1164114" y="226513"/>
                        <a:pt x="1164114" y="257821"/>
                        <a:pt x="1184038" y="257821"/>
                      </a:cubicBezTo>
                      <a:close/>
                      <a:moveTo>
                        <a:pt x="1161268" y="326131"/>
                      </a:moveTo>
                      <a:cubicBezTo>
                        <a:pt x="1184038" y="326131"/>
                        <a:pt x="1181192" y="291976"/>
                        <a:pt x="1161268" y="291976"/>
                      </a:cubicBezTo>
                      <a:cubicBezTo>
                        <a:pt x="1138498" y="291976"/>
                        <a:pt x="1138498" y="326131"/>
                        <a:pt x="1161268" y="326131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6284"/>
                      </a:moveTo>
                      <a:lnTo>
                        <a:pt x="3008481" y="286284"/>
                      </a:lnTo>
                      <a:cubicBezTo>
                        <a:pt x="3031251" y="286284"/>
                        <a:pt x="3028405" y="252129"/>
                        <a:pt x="3008481" y="252129"/>
                      </a:cubicBezTo>
                      <a:lnTo>
                        <a:pt x="2046450" y="252129"/>
                      </a:lnTo>
                      <a:cubicBezTo>
                        <a:pt x="2026526" y="252129"/>
                        <a:pt x="2026526" y="286284"/>
                        <a:pt x="2046450" y="286284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4200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81354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3895"/>
                        <a:pt x="1087266" y="212281"/>
                      </a:cubicBezTo>
                      <a:cubicBezTo>
                        <a:pt x="1104343" y="223666"/>
                        <a:pt x="1121420" y="195204"/>
                        <a:pt x="1104343" y="183819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6284"/>
                      </a:moveTo>
                      <a:lnTo>
                        <a:pt x="1963909" y="286284"/>
                      </a:lnTo>
                      <a:cubicBezTo>
                        <a:pt x="1986679" y="286284"/>
                        <a:pt x="1983833" y="252129"/>
                        <a:pt x="1963909" y="252129"/>
                      </a:cubicBezTo>
                      <a:lnTo>
                        <a:pt x="1773211" y="252129"/>
                      </a:lnTo>
                      <a:cubicBezTo>
                        <a:pt x="1753287" y="252129"/>
                        <a:pt x="1753287" y="286284"/>
                        <a:pt x="1773211" y="286284"/>
                      </a:cubicBezTo>
                      <a:close/>
                      <a:moveTo>
                        <a:pt x="529402" y="249283"/>
                      </a:moveTo>
                      <a:lnTo>
                        <a:pt x="529402" y="249283"/>
                      </a:lnTo>
                      <a:cubicBezTo>
                        <a:pt x="552172" y="249283"/>
                        <a:pt x="552172" y="215128"/>
                        <a:pt x="532248" y="215128"/>
                      </a:cubicBezTo>
                      <a:lnTo>
                        <a:pt x="529402" y="215128"/>
                      </a:lnTo>
                      <a:cubicBezTo>
                        <a:pt x="506632" y="215128"/>
                        <a:pt x="506632" y="249283"/>
                        <a:pt x="529402" y="249283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91976"/>
                      </a:moveTo>
                      <a:cubicBezTo>
                        <a:pt x="287471" y="291976"/>
                        <a:pt x="284625" y="257821"/>
                        <a:pt x="264701" y="257821"/>
                      </a:cubicBezTo>
                      <a:cubicBezTo>
                        <a:pt x="241931" y="257821"/>
                        <a:pt x="241931" y="291976"/>
                        <a:pt x="264701" y="291976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8203"/>
                      </a:moveTo>
                      <a:lnTo>
                        <a:pt x="461092" y="158203"/>
                      </a:lnTo>
                      <a:cubicBezTo>
                        <a:pt x="483862" y="158203"/>
                        <a:pt x="481015" y="124048"/>
                        <a:pt x="461092" y="124048"/>
                      </a:cubicBezTo>
                      <a:lnTo>
                        <a:pt x="99619" y="124048"/>
                      </a:lnTo>
                      <a:cubicBezTo>
                        <a:pt x="76849" y="124048"/>
                        <a:pt x="76849" y="158203"/>
                        <a:pt x="99619" y="158203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0"/>
                        <a:pt x="1164114" y="44353"/>
                        <a:pt x="1184038" y="52892"/>
                      </a:cubicBezTo>
                      <a:cubicBezTo>
                        <a:pt x="1229578" y="72815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4124"/>
                      </a:cubicBezTo>
                      <a:cubicBezTo>
                        <a:pt x="1141344" y="98432"/>
                        <a:pt x="1155575" y="101278"/>
                        <a:pt x="1161268" y="109817"/>
                      </a:cubicBezTo>
                      <a:cubicBezTo>
                        <a:pt x="1172653" y="129740"/>
                        <a:pt x="1201115" y="112663"/>
                        <a:pt x="1189730" y="92739"/>
                      </a:cubicBezTo>
                      <a:cubicBezTo>
                        <a:pt x="1172653" y="58584"/>
                        <a:pt x="1118574" y="61431"/>
                        <a:pt x="1098651" y="92739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9206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1049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6208"/>
                      </a:moveTo>
                      <a:cubicBezTo>
                        <a:pt x="680252" y="306208"/>
                        <a:pt x="677406" y="272052"/>
                        <a:pt x="657483" y="272052"/>
                      </a:cubicBezTo>
                      <a:cubicBezTo>
                        <a:pt x="634713" y="272052"/>
                        <a:pt x="634713" y="306208"/>
                        <a:pt x="657483" y="306208"/>
                      </a:cubicBezTo>
                      <a:close/>
                      <a:moveTo>
                        <a:pt x="717254" y="152510"/>
                      </a:moveTo>
                      <a:cubicBezTo>
                        <a:pt x="740024" y="152510"/>
                        <a:pt x="737177" y="118355"/>
                        <a:pt x="717254" y="118355"/>
                      </a:cubicBezTo>
                      <a:lnTo>
                        <a:pt x="535094" y="118355"/>
                      </a:lnTo>
                      <a:cubicBezTo>
                        <a:pt x="512324" y="118355"/>
                        <a:pt x="515170" y="152510"/>
                        <a:pt x="535094" y="152510"/>
                      </a:cubicBezTo>
                      <a:lnTo>
                        <a:pt x="717254" y="152510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7974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5" name="Freeform: Shape 3934">
                  <a:extLst>
                    <a:ext uri="{FF2B5EF4-FFF2-40B4-BE49-F238E27FC236}">
                      <a16:creationId xmlns:a16="http://schemas.microsoft.com/office/drawing/2014/main" id="{5B093F24-4327-43DE-B17F-D781B63FDA9C}"/>
                    </a:ext>
                  </a:extLst>
                </p:cNvPr>
                <p:cNvSpPr/>
                <p:nvPr/>
              </p:nvSpPr>
              <p:spPr>
                <a:xfrm>
                  <a:off x="4564720" y="466290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8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8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8 h 323285"/>
                    <a:gd name="connsiteX25" fmla="*/ 3008481 w 3024508"/>
                    <a:gd name="connsiteY25" fmla="*/ 283438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8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1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6589 h 323285"/>
                    <a:gd name="connsiteX39" fmla="*/ 1104343 w 3024508"/>
                    <a:gd name="connsiteY39" fmla="*/ 178127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8 h 323285"/>
                    <a:gd name="connsiteX43" fmla="*/ 1963909 w 3024508"/>
                    <a:gd name="connsiteY43" fmla="*/ 283438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8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2 h 323285"/>
                    <a:gd name="connsiteX50" fmla="*/ 529402 w 3024508"/>
                    <a:gd name="connsiteY50" fmla="*/ 212282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1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6 h 323285"/>
                    <a:gd name="connsiteX79" fmla="*/ 1098651 w 3024508"/>
                    <a:gd name="connsiteY79" fmla="*/ 95586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1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8"/>
                      </a:moveTo>
                      <a:cubicBezTo>
                        <a:pt x="1639437" y="283438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8"/>
                        <a:pt x="1616667" y="283438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8"/>
                      </a:moveTo>
                      <a:lnTo>
                        <a:pt x="3008481" y="283438"/>
                      </a:lnTo>
                      <a:cubicBezTo>
                        <a:pt x="3031251" y="283438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8"/>
                        <a:pt x="2046450" y="283438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1"/>
                        <a:pt x="1465816" y="84201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58203"/>
                        <a:pt x="1087266" y="206589"/>
                      </a:cubicBezTo>
                      <a:cubicBezTo>
                        <a:pt x="1104343" y="217974"/>
                        <a:pt x="1121420" y="189512"/>
                        <a:pt x="1104343" y="178127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1659"/>
                      </a:cubicBezTo>
                      <a:close/>
                      <a:moveTo>
                        <a:pt x="1773211" y="283438"/>
                      </a:moveTo>
                      <a:lnTo>
                        <a:pt x="1963909" y="283438"/>
                      </a:lnTo>
                      <a:cubicBezTo>
                        <a:pt x="1986679" y="283438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8"/>
                        <a:pt x="1773211" y="283438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2"/>
                        <a:pt x="532248" y="212282"/>
                      </a:cubicBezTo>
                      <a:lnTo>
                        <a:pt x="529402" y="212282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41507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7"/>
                        <a:pt x="99619" y="155357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6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1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6"/>
                      </a:cubicBezTo>
                      <a:cubicBezTo>
                        <a:pt x="1172653" y="61430"/>
                        <a:pt x="1118574" y="64277"/>
                        <a:pt x="1098651" y="95586"/>
                      </a:cubicBezTo>
                      <a:cubicBezTo>
                        <a:pt x="1075881" y="129740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1"/>
                        <a:pt x="976262" y="84201"/>
                      </a:cubicBezTo>
                      <a:cubicBezTo>
                        <a:pt x="956338" y="84201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id="{4DA09391-F382-4D62-84BD-36F80CCF8BBE}"/>
                  </a:ext>
                </a:extLst>
              </p:cNvPr>
              <p:cNvSpPr/>
              <p:nvPr/>
            </p:nvSpPr>
            <p:spPr>
              <a:xfrm>
                <a:off x="4502102" y="6064912"/>
                <a:ext cx="3184947" cy="290316"/>
              </a:xfrm>
              <a:custGeom>
                <a:avLst/>
                <a:gdLst>
                  <a:gd name="connsiteX0" fmla="*/ 0 w 3184947"/>
                  <a:gd name="connsiteY0" fmla="*/ 290317 h 290316"/>
                  <a:gd name="connsiteX1" fmla="*/ 3184948 w 3184947"/>
                  <a:gd name="connsiteY1" fmla="*/ 290317 h 290316"/>
                  <a:gd name="connsiteX2" fmla="*/ 3184948 w 3184947"/>
                  <a:gd name="connsiteY2" fmla="*/ 0 h 290316"/>
                  <a:gd name="connsiteX3" fmla="*/ 0 w 3184947"/>
                  <a:gd name="connsiteY3" fmla="*/ 0 h 290316"/>
                  <a:gd name="connsiteX4" fmla="*/ 0 w 3184947"/>
                  <a:gd name="connsiteY4" fmla="*/ 290317 h 29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6">
                    <a:moveTo>
                      <a:pt x="0" y="290317"/>
                    </a:moveTo>
                    <a:cubicBezTo>
                      <a:pt x="1061649" y="290317"/>
                      <a:pt x="2123299" y="290317"/>
                      <a:pt x="3184948" y="290317"/>
                    </a:cubicBezTo>
                    <a:cubicBezTo>
                      <a:pt x="3184948" y="193545"/>
                      <a:pt x="3184948" y="96772"/>
                      <a:pt x="3184948" y="0"/>
                    </a:cubicBezTo>
                    <a:cubicBezTo>
                      <a:pt x="2143223" y="284624"/>
                      <a:pt x="1044572" y="284624"/>
                      <a:pt x="0" y="0"/>
                    </a:cubicBezTo>
                    <a:cubicBezTo>
                      <a:pt x="0" y="96772"/>
                      <a:pt x="0" y="193545"/>
                      <a:pt x="0" y="290317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id="{A25EB806-F9EA-4D3A-AF39-959916BD361D}"/>
                  </a:ext>
                </a:extLst>
              </p:cNvPr>
              <p:cNvSpPr/>
              <p:nvPr/>
            </p:nvSpPr>
            <p:spPr>
              <a:xfrm>
                <a:off x="4502102" y="4596250"/>
                <a:ext cx="3184947" cy="290317"/>
              </a:xfrm>
              <a:custGeom>
                <a:avLst/>
                <a:gdLst>
                  <a:gd name="connsiteX0" fmla="*/ 0 w 3184947"/>
                  <a:gd name="connsiteY0" fmla="*/ 0 h 290317"/>
                  <a:gd name="connsiteX1" fmla="*/ 3184948 w 3184947"/>
                  <a:gd name="connsiteY1" fmla="*/ 0 h 290317"/>
                  <a:gd name="connsiteX2" fmla="*/ 3184948 w 3184947"/>
                  <a:gd name="connsiteY2" fmla="*/ 290317 h 290317"/>
                  <a:gd name="connsiteX3" fmla="*/ 0 w 3184947"/>
                  <a:gd name="connsiteY3" fmla="*/ 290317 h 290317"/>
                  <a:gd name="connsiteX4" fmla="*/ 0 w 3184947"/>
                  <a:gd name="connsiteY4" fmla="*/ 0 h 29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7">
                    <a:moveTo>
                      <a:pt x="0" y="0"/>
                    </a:moveTo>
                    <a:cubicBezTo>
                      <a:pt x="1061649" y="0"/>
                      <a:pt x="2123299" y="0"/>
                      <a:pt x="3184948" y="0"/>
                    </a:cubicBezTo>
                    <a:cubicBezTo>
                      <a:pt x="3184948" y="96772"/>
                      <a:pt x="3184948" y="193545"/>
                      <a:pt x="3184948" y="290317"/>
                    </a:cubicBezTo>
                    <a:cubicBezTo>
                      <a:pt x="2143223" y="5693"/>
                      <a:pt x="1044572" y="5693"/>
                      <a:pt x="0" y="290317"/>
                    </a:cubicBezTo>
                    <a:cubicBezTo>
                      <a:pt x="0" y="193545"/>
                      <a:pt x="0" y="96772"/>
                      <a:pt x="0" y="0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38" name="Graphic 377">
              <a:extLst>
                <a:ext uri="{FF2B5EF4-FFF2-40B4-BE49-F238E27FC236}">
                  <a16:creationId xmlns:a16="http://schemas.microsoft.com/office/drawing/2014/main" id="{358E90B6-77E1-445F-81DC-0779EE13F60E}"/>
                </a:ext>
              </a:extLst>
            </p:cNvPr>
            <p:cNvGrpSpPr/>
            <p:nvPr/>
          </p:nvGrpSpPr>
          <p:grpSpPr>
            <a:xfrm>
              <a:off x="-4572948" y="6272688"/>
              <a:ext cx="3554959" cy="261854"/>
              <a:chOff x="4317097" y="6272688"/>
              <a:chExt cx="3554959" cy="261854"/>
            </a:xfrm>
          </p:grpSpPr>
          <p:grpSp>
            <p:nvGrpSpPr>
              <p:cNvPr id="3939" name="Graphic 377">
                <a:extLst>
                  <a:ext uri="{FF2B5EF4-FFF2-40B4-BE49-F238E27FC236}">
                    <a16:creationId xmlns:a16="http://schemas.microsoft.com/office/drawing/2014/main" id="{EFFF8089-984C-4968-82D2-8D22D1B56444}"/>
                  </a:ext>
                </a:extLst>
              </p:cNvPr>
              <p:cNvGrpSpPr/>
              <p:nvPr/>
            </p:nvGrpSpPr>
            <p:grpSpPr>
              <a:xfrm>
                <a:off x="4317097" y="6272688"/>
                <a:ext cx="259008" cy="261854"/>
                <a:chOff x="4317097" y="6272688"/>
                <a:chExt cx="259008" cy="261854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id="{0BC41717-964F-4A17-98C7-EEEC2F4AD9A5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1" name="Freeform: Shape 3940">
                  <a:extLst>
                    <a:ext uri="{FF2B5EF4-FFF2-40B4-BE49-F238E27FC236}">
                      <a16:creationId xmlns:a16="http://schemas.microsoft.com/office/drawing/2014/main" id="{910BBBB4-D859-4294-AE12-72D84F756F4D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2" name="Freeform: Shape 3941">
                  <a:extLst>
                    <a:ext uri="{FF2B5EF4-FFF2-40B4-BE49-F238E27FC236}">
                      <a16:creationId xmlns:a16="http://schemas.microsoft.com/office/drawing/2014/main" id="{F2B09A1C-688B-499F-B0A9-F9B2C9906ABA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3" name="Freeform: Shape 3942">
                  <a:extLst>
                    <a:ext uri="{FF2B5EF4-FFF2-40B4-BE49-F238E27FC236}">
                      <a16:creationId xmlns:a16="http://schemas.microsoft.com/office/drawing/2014/main" id="{18C7DB93-2F2C-4515-92FF-8B00C2343CC0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61854"/>
                </a:xfrm>
                <a:custGeom>
                  <a:avLst/>
                  <a:gdLst>
                    <a:gd name="connsiteX0" fmla="*/ 0 w 259008"/>
                    <a:gd name="connsiteY0" fmla="*/ 0 h 261854"/>
                    <a:gd name="connsiteX1" fmla="*/ 0 w 259008"/>
                    <a:gd name="connsiteY1" fmla="*/ 5692 h 261854"/>
                    <a:gd name="connsiteX2" fmla="*/ 256162 w 259008"/>
                    <a:gd name="connsiteY2" fmla="*/ 5692 h 261854"/>
                    <a:gd name="connsiteX3" fmla="*/ 256162 w 259008"/>
                    <a:gd name="connsiteY3" fmla="*/ 261854 h 261854"/>
                    <a:gd name="connsiteX4" fmla="*/ 259008 w 259008"/>
                    <a:gd name="connsiteY4" fmla="*/ 261854 h 261854"/>
                    <a:gd name="connsiteX5" fmla="*/ 259008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0" y="0"/>
                      </a:moveTo>
                      <a:lnTo>
                        <a:pt x="0" y="5692"/>
                      </a:lnTo>
                      <a:lnTo>
                        <a:pt x="256162" y="5692"/>
                      </a:lnTo>
                      <a:lnTo>
                        <a:pt x="256162" y="261854"/>
                      </a:lnTo>
                      <a:lnTo>
                        <a:pt x="259008" y="261854"/>
                      </a:lnTo>
                      <a:lnTo>
                        <a:pt x="2590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4" name="Graphic 377">
                <a:extLst>
                  <a:ext uri="{FF2B5EF4-FFF2-40B4-BE49-F238E27FC236}">
                    <a16:creationId xmlns:a16="http://schemas.microsoft.com/office/drawing/2014/main" id="{5FF23435-5E45-4CF8-B5B4-8C3C46116E78}"/>
                  </a:ext>
                </a:extLst>
              </p:cNvPr>
              <p:cNvGrpSpPr/>
              <p:nvPr/>
            </p:nvGrpSpPr>
            <p:grpSpPr>
              <a:xfrm>
                <a:off x="7612080" y="6272688"/>
                <a:ext cx="259976" cy="261854"/>
                <a:chOff x="7612080" y="6272688"/>
                <a:chExt cx="259976" cy="261854"/>
              </a:xfrm>
            </p:grpSpPr>
            <p:sp>
              <p:nvSpPr>
                <p:cNvPr id="3945" name="Freeform: Shape 3944">
                  <a:extLst>
                    <a:ext uri="{FF2B5EF4-FFF2-40B4-BE49-F238E27FC236}">
                      <a16:creationId xmlns:a16="http://schemas.microsoft.com/office/drawing/2014/main" id="{557C0AE2-6072-4385-9836-462EC2D9A0A6}"/>
                    </a:ext>
                  </a:extLst>
                </p:cNvPr>
                <p:cNvSpPr/>
                <p:nvPr/>
              </p:nvSpPr>
              <p:spPr>
                <a:xfrm rot="10800000">
                  <a:off x="7612080" y="627550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6" name="Freeform: Shape 3945">
                  <a:extLst>
                    <a:ext uri="{FF2B5EF4-FFF2-40B4-BE49-F238E27FC236}">
                      <a16:creationId xmlns:a16="http://schemas.microsoft.com/office/drawing/2014/main" id="{E0822F8A-4633-4D5C-A3C9-DD72BBCD7475}"/>
                    </a:ext>
                  </a:extLst>
                </p:cNvPr>
                <p:cNvSpPr/>
                <p:nvPr/>
              </p:nvSpPr>
              <p:spPr>
                <a:xfrm rot="10800000">
                  <a:off x="7671851" y="6332430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7" name="Freeform: Shape 3946">
                  <a:extLst>
                    <a:ext uri="{FF2B5EF4-FFF2-40B4-BE49-F238E27FC236}">
                      <a16:creationId xmlns:a16="http://schemas.microsoft.com/office/drawing/2014/main" id="{9A8AB2A9-93E4-455B-8453-5BF82EFE325B}"/>
                    </a:ext>
                  </a:extLst>
                </p:cNvPr>
                <p:cNvSpPr/>
                <p:nvPr/>
              </p:nvSpPr>
              <p:spPr>
                <a:xfrm rot="10800000">
                  <a:off x="7671851" y="633297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8" name="Freeform: Shape 3947">
                  <a:extLst>
                    <a:ext uri="{FF2B5EF4-FFF2-40B4-BE49-F238E27FC236}">
                      <a16:creationId xmlns:a16="http://schemas.microsoft.com/office/drawing/2014/main" id="{F2E94690-4FB8-4D26-8104-261A06D6C8CA}"/>
                    </a:ext>
                  </a:extLst>
                </p:cNvPr>
                <p:cNvSpPr/>
                <p:nvPr/>
              </p:nvSpPr>
              <p:spPr>
                <a:xfrm>
                  <a:off x="7613048" y="6272688"/>
                  <a:ext cx="259008" cy="261854"/>
                </a:xfrm>
                <a:custGeom>
                  <a:avLst/>
                  <a:gdLst>
                    <a:gd name="connsiteX0" fmla="*/ 259008 w 259008"/>
                    <a:gd name="connsiteY0" fmla="*/ 0 h 261854"/>
                    <a:gd name="connsiteX1" fmla="*/ 259008 w 259008"/>
                    <a:gd name="connsiteY1" fmla="*/ 5692 h 261854"/>
                    <a:gd name="connsiteX2" fmla="*/ 2846 w 259008"/>
                    <a:gd name="connsiteY2" fmla="*/ 5692 h 261854"/>
                    <a:gd name="connsiteX3" fmla="*/ 2846 w 259008"/>
                    <a:gd name="connsiteY3" fmla="*/ 261854 h 261854"/>
                    <a:gd name="connsiteX4" fmla="*/ 0 w 259008"/>
                    <a:gd name="connsiteY4" fmla="*/ 261854 h 261854"/>
                    <a:gd name="connsiteX5" fmla="*/ 0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259008" y="0"/>
                      </a:moveTo>
                      <a:lnTo>
                        <a:pt x="259008" y="5692"/>
                      </a:lnTo>
                      <a:lnTo>
                        <a:pt x="2846" y="5692"/>
                      </a:lnTo>
                      <a:lnTo>
                        <a:pt x="2846" y="261854"/>
                      </a:lnTo>
                      <a:lnTo>
                        <a:pt x="0" y="2618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49" name="Graphic 377">
              <a:extLst>
                <a:ext uri="{FF2B5EF4-FFF2-40B4-BE49-F238E27FC236}">
                  <a16:creationId xmlns:a16="http://schemas.microsoft.com/office/drawing/2014/main" id="{360EE492-B469-457D-8EEA-A528E821AD55}"/>
                </a:ext>
              </a:extLst>
            </p:cNvPr>
            <p:cNvGrpSpPr/>
            <p:nvPr/>
          </p:nvGrpSpPr>
          <p:grpSpPr>
            <a:xfrm>
              <a:off x="-4572948" y="4416936"/>
              <a:ext cx="3554959" cy="259122"/>
              <a:chOff x="4317097" y="4416936"/>
              <a:chExt cx="3554959" cy="259122"/>
            </a:xfrm>
          </p:grpSpPr>
          <p:grpSp>
            <p:nvGrpSpPr>
              <p:cNvPr id="3950" name="Graphic 377">
                <a:extLst>
                  <a:ext uri="{FF2B5EF4-FFF2-40B4-BE49-F238E27FC236}">
                    <a16:creationId xmlns:a16="http://schemas.microsoft.com/office/drawing/2014/main" id="{D429F102-2118-4064-9E31-2306D067E696}"/>
                  </a:ext>
                </a:extLst>
              </p:cNvPr>
              <p:cNvGrpSpPr/>
              <p:nvPr/>
            </p:nvGrpSpPr>
            <p:grpSpPr>
              <a:xfrm>
                <a:off x="4317097" y="4416936"/>
                <a:ext cx="259008" cy="259008"/>
                <a:chOff x="4317097" y="4416936"/>
                <a:chExt cx="259008" cy="259008"/>
              </a:xfrm>
            </p:grpSpPr>
            <p:sp>
              <p:nvSpPr>
                <p:cNvPr id="3951" name="Freeform: Shape 3950">
                  <a:extLst>
                    <a:ext uri="{FF2B5EF4-FFF2-40B4-BE49-F238E27FC236}">
                      <a16:creationId xmlns:a16="http://schemas.microsoft.com/office/drawing/2014/main" id="{742BB881-DD28-48DB-B146-91921A454556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2" name="Freeform: Shape 3951">
                  <a:extLst>
                    <a:ext uri="{FF2B5EF4-FFF2-40B4-BE49-F238E27FC236}">
                      <a16:creationId xmlns:a16="http://schemas.microsoft.com/office/drawing/2014/main" id="{A5632C6E-8E14-415B-988A-ADC5EA20FB46}"/>
                    </a:ext>
                  </a:extLst>
                </p:cNvPr>
                <p:cNvSpPr/>
                <p:nvPr/>
              </p:nvSpPr>
              <p:spPr>
                <a:xfrm>
                  <a:off x="4376868" y="4476707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3" name="Freeform: Shape 3952">
                  <a:extLst>
                    <a:ext uri="{FF2B5EF4-FFF2-40B4-BE49-F238E27FC236}">
                      <a16:creationId xmlns:a16="http://schemas.microsoft.com/office/drawing/2014/main" id="{3321C1C0-5CD2-4FE7-9A57-0D88E6BF638E}"/>
                    </a:ext>
                  </a:extLst>
                </p:cNvPr>
                <p:cNvSpPr/>
                <p:nvPr/>
              </p:nvSpPr>
              <p:spPr>
                <a:xfrm>
                  <a:off x="4376868" y="461048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4" name="Freeform: Shape 3953">
                  <a:extLst>
                    <a:ext uri="{FF2B5EF4-FFF2-40B4-BE49-F238E27FC236}">
                      <a16:creationId xmlns:a16="http://schemas.microsoft.com/office/drawing/2014/main" id="{DD3B119A-9A4F-431D-BC2A-5309A51A7762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259008 h 259008"/>
                    <a:gd name="connsiteX1" fmla="*/ 0 w 259008"/>
                    <a:gd name="connsiteY1" fmla="*/ 256162 h 259008"/>
                    <a:gd name="connsiteX2" fmla="*/ 256162 w 259008"/>
                    <a:gd name="connsiteY2" fmla="*/ 256162 h 259008"/>
                    <a:gd name="connsiteX3" fmla="*/ 256162 w 259008"/>
                    <a:gd name="connsiteY3" fmla="*/ 0 h 259008"/>
                    <a:gd name="connsiteX4" fmla="*/ 259008 w 259008"/>
                    <a:gd name="connsiteY4" fmla="*/ 0 h 259008"/>
                    <a:gd name="connsiteX5" fmla="*/ 259008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0" y="259008"/>
                      </a:moveTo>
                      <a:lnTo>
                        <a:pt x="0" y="256162"/>
                      </a:lnTo>
                      <a:lnTo>
                        <a:pt x="256162" y="256162"/>
                      </a:lnTo>
                      <a:lnTo>
                        <a:pt x="256162" y="0"/>
                      </a:lnTo>
                      <a:lnTo>
                        <a:pt x="259008" y="0"/>
                      </a:lnTo>
                      <a:lnTo>
                        <a:pt x="259008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55" name="Graphic 377">
                <a:extLst>
                  <a:ext uri="{FF2B5EF4-FFF2-40B4-BE49-F238E27FC236}">
                    <a16:creationId xmlns:a16="http://schemas.microsoft.com/office/drawing/2014/main" id="{BA500418-5C1E-452C-BE66-6D1C5C5D944C}"/>
                  </a:ext>
                </a:extLst>
              </p:cNvPr>
              <p:cNvGrpSpPr/>
              <p:nvPr/>
            </p:nvGrpSpPr>
            <p:grpSpPr>
              <a:xfrm>
                <a:off x="7612080" y="4416936"/>
                <a:ext cx="259976" cy="259122"/>
                <a:chOff x="7612080" y="4416936"/>
                <a:chExt cx="259976" cy="259122"/>
              </a:xfrm>
            </p:grpSpPr>
            <p:sp>
              <p:nvSpPr>
                <p:cNvPr id="3956" name="Freeform: Shape 3955">
                  <a:extLst>
                    <a:ext uri="{FF2B5EF4-FFF2-40B4-BE49-F238E27FC236}">
                      <a16:creationId xmlns:a16="http://schemas.microsoft.com/office/drawing/2014/main" id="{4BE0F4A3-2384-4A9B-9572-FEBEDD43F498}"/>
                    </a:ext>
                  </a:extLst>
                </p:cNvPr>
                <p:cNvSpPr/>
                <p:nvPr/>
              </p:nvSpPr>
              <p:spPr>
                <a:xfrm rot="-10800000">
                  <a:off x="7612080" y="4417050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Freeform: Shape 3956">
                  <a:extLst>
                    <a:ext uri="{FF2B5EF4-FFF2-40B4-BE49-F238E27FC236}">
                      <a16:creationId xmlns:a16="http://schemas.microsoft.com/office/drawing/2014/main" id="{D70502EE-6F31-41F2-A549-3F6B64977B04}"/>
                    </a:ext>
                  </a:extLst>
                </p:cNvPr>
                <p:cNvSpPr/>
                <p:nvPr/>
              </p:nvSpPr>
              <p:spPr>
                <a:xfrm rot="-10800000">
                  <a:off x="7671851" y="4476821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5EF9634-D19E-4086-9A19-7E292AF31A1B}"/>
                    </a:ext>
                  </a:extLst>
                </p:cNvPr>
                <p:cNvSpPr/>
                <p:nvPr/>
              </p:nvSpPr>
              <p:spPr>
                <a:xfrm rot="-10800000">
                  <a:off x="7671851" y="461002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05AAC354-8DE2-408A-819E-8DB7463BAFE9}"/>
                    </a:ext>
                  </a:extLst>
                </p:cNvPr>
                <p:cNvSpPr/>
                <p:nvPr/>
              </p:nvSpPr>
              <p:spPr>
                <a:xfrm>
                  <a:off x="7613048" y="4416936"/>
                  <a:ext cx="259008" cy="259008"/>
                </a:xfrm>
                <a:custGeom>
                  <a:avLst/>
                  <a:gdLst>
                    <a:gd name="connsiteX0" fmla="*/ 259008 w 259008"/>
                    <a:gd name="connsiteY0" fmla="*/ 259008 h 259008"/>
                    <a:gd name="connsiteX1" fmla="*/ 259008 w 259008"/>
                    <a:gd name="connsiteY1" fmla="*/ 256162 h 259008"/>
                    <a:gd name="connsiteX2" fmla="*/ 2846 w 259008"/>
                    <a:gd name="connsiteY2" fmla="*/ 256162 h 259008"/>
                    <a:gd name="connsiteX3" fmla="*/ 2846 w 259008"/>
                    <a:gd name="connsiteY3" fmla="*/ 0 h 259008"/>
                    <a:gd name="connsiteX4" fmla="*/ 0 w 259008"/>
                    <a:gd name="connsiteY4" fmla="*/ 0 h 259008"/>
                    <a:gd name="connsiteX5" fmla="*/ 0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259008" y="259008"/>
                      </a:moveTo>
                      <a:lnTo>
                        <a:pt x="259008" y="256162"/>
                      </a:lnTo>
                      <a:lnTo>
                        <a:pt x="2846" y="256162"/>
                      </a:lnTo>
                      <a:lnTo>
                        <a:pt x="2846" y="0"/>
                      </a:lnTo>
                      <a:lnTo>
                        <a:pt x="0" y="0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30" name="Freeform: Shape 4029">
              <a:extLst>
                <a:ext uri="{FF2B5EF4-FFF2-40B4-BE49-F238E27FC236}">
                  <a16:creationId xmlns:a16="http://schemas.microsoft.com/office/drawing/2014/main" id="{1AC1358A-D43A-440C-B19F-5BA449B61BAC}"/>
                </a:ext>
              </a:extLst>
            </p:cNvPr>
            <p:cNvSpPr/>
            <p:nvPr/>
          </p:nvSpPr>
          <p:spPr>
            <a:xfrm>
              <a:off x="-3109979" y="4505170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6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0500">
                <a:alpha val="34000"/>
              </a:srgbClr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1" name="Freeform: Shape 4030">
              <a:extLst>
                <a:ext uri="{FF2B5EF4-FFF2-40B4-BE49-F238E27FC236}">
                  <a16:creationId xmlns:a16="http://schemas.microsoft.com/office/drawing/2014/main" id="{42B0B53F-BBA0-4903-8407-23326538738E}"/>
                </a:ext>
              </a:extLst>
            </p:cNvPr>
            <p:cNvSpPr/>
            <p:nvPr/>
          </p:nvSpPr>
          <p:spPr>
            <a:xfrm>
              <a:off x="-3109979" y="4451091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7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32" name="Graphic 377">
              <a:extLst>
                <a:ext uri="{FF2B5EF4-FFF2-40B4-BE49-F238E27FC236}">
                  <a16:creationId xmlns:a16="http://schemas.microsoft.com/office/drawing/2014/main" id="{D5AD30EA-87E6-435B-A6E6-D39053595395}"/>
                </a:ext>
              </a:extLst>
            </p:cNvPr>
            <p:cNvGrpSpPr/>
            <p:nvPr/>
          </p:nvGrpSpPr>
          <p:grpSpPr>
            <a:xfrm>
              <a:off x="-3109979" y="4451091"/>
              <a:ext cx="629020" cy="657482"/>
              <a:chOff x="5780066" y="4451091"/>
              <a:chExt cx="629020" cy="657482"/>
            </a:xfrm>
            <a:solidFill>
              <a:srgbClr val="DF4200"/>
            </a:solidFill>
          </p:grpSpPr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F57153A7-2632-45F1-84CE-82F05A10D529}"/>
                  </a:ext>
                </a:extLst>
              </p:cNvPr>
              <p:cNvSpPr/>
              <p:nvPr/>
            </p:nvSpPr>
            <p:spPr>
              <a:xfrm>
                <a:off x="6021997" y="4715792"/>
                <a:ext cx="387089" cy="392781"/>
              </a:xfrm>
              <a:custGeom>
                <a:avLst/>
                <a:gdLst>
                  <a:gd name="connsiteX0" fmla="*/ 387089 w 387089"/>
                  <a:gd name="connsiteY0" fmla="*/ 39847 h 392781"/>
                  <a:gd name="connsiteX1" fmla="*/ 387089 w 387089"/>
                  <a:gd name="connsiteY1" fmla="*/ 0 h 392781"/>
                  <a:gd name="connsiteX2" fmla="*/ 0 w 387089"/>
                  <a:gd name="connsiteY2" fmla="*/ 387089 h 392781"/>
                  <a:gd name="connsiteX3" fmla="*/ 34155 w 387089"/>
                  <a:gd name="connsiteY3" fmla="*/ 392782 h 392781"/>
                  <a:gd name="connsiteX4" fmla="*/ 387089 w 387089"/>
                  <a:gd name="connsiteY4" fmla="*/ 39847 h 39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89" h="392781">
                    <a:moveTo>
                      <a:pt x="387089" y="39847"/>
                    </a:moveTo>
                    <a:lnTo>
                      <a:pt x="387089" y="0"/>
                    </a:lnTo>
                    <a:lnTo>
                      <a:pt x="0" y="387089"/>
                    </a:lnTo>
                    <a:cubicBezTo>
                      <a:pt x="11385" y="389935"/>
                      <a:pt x="22770" y="392782"/>
                      <a:pt x="34155" y="392782"/>
                    </a:cubicBezTo>
                    <a:lnTo>
                      <a:pt x="387089" y="3984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44EC718B-0215-4C7C-B831-A5FD717DED31}"/>
                  </a:ext>
                </a:extLst>
              </p:cNvPr>
              <p:cNvSpPr/>
              <p:nvPr/>
            </p:nvSpPr>
            <p:spPr>
              <a:xfrm>
                <a:off x="5780066" y="4451091"/>
                <a:ext cx="626173" cy="552171"/>
              </a:xfrm>
              <a:custGeom>
                <a:avLst/>
                <a:gdLst>
                  <a:gd name="connsiteX0" fmla="*/ 626174 w 626173"/>
                  <a:gd name="connsiteY0" fmla="*/ 0 h 552171"/>
                  <a:gd name="connsiteX1" fmla="*/ 327318 w 626173"/>
                  <a:gd name="connsiteY1" fmla="*/ 0 h 552171"/>
                  <a:gd name="connsiteX2" fmla="*/ 0 w 626173"/>
                  <a:gd name="connsiteY2" fmla="*/ 327318 h 552171"/>
                  <a:gd name="connsiteX3" fmla="*/ 0 w 626173"/>
                  <a:gd name="connsiteY3" fmla="*/ 347242 h 552171"/>
                  <a:gd name="connsiteX4" fmla="*/ 76849 w 626173"/>
                  <a:gd name="connsiteY4" fmla="*/ 552172 h 552171"/>
                  <a:gd name="connsiteX5" fmla="*/ 626174 w 626173"/>
                  <a:gd name="connsiteY5" fmla="*/ 0 h 55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73" h="552171">
                    <a:moveTo>
                      <a:pt x="626174" y="0"/>
                    </a:moveTo>
                    <a:lnTo>
                      <a:pt x="327318" y="0"/>
                    </a:lnTo>
                    <a:cubicBezTo>
                      <a:pt x="247623" y="79695"/>
                      <a:pt x="99619" y="227700"/>
                      <a:pt x="0" y="327318"/>
                    </a:cubicBezTo>
                    <a:lnTo>
                      <a:pt x="0" y="347242"/>
                    </a:lnTo>
                    <a:cubicBezTo>
                      <a:pt x="0" y="424091"/>
                      <a:pt x="28462" y="495247"/>
                      <a:pt x="76849" y="552172"/>
                    </a:cubicBezTo>
                    <a:lnTo>
                      <a:pt x="626174" y="0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05F92A67-2C1F-46C0-B7EC-5BF84ED07C5B}"/>
                  </a:ext>
                </a:extLst>
              </p:cNvPr>
              <p:cNvSpPr/>
              <p:nvPr/>
            </p:nvSpPr>
            <p:spPr>
              <a:xfrm>
                <a:off x="5905301" y="4545017"/>
                <a:ext cx="503785" cy="540786"/>
              </a:xfrm>
              <a:custGeom>
                <a:avLst/>
                <a:gdLst>
                  <a:gd name="connsiteX0" fmla="*/ 503785 w 503785"/>
                  <a:gd name="connsiteY0" fmla="*/ 108157 h 540786"/>
                  <a:gd name="connsiteX1" fmla="*/ 503785 w 503785"/>
                  <a:gd name="connsiteY1" fmla="*/ 0 h 540786"/>
                  <a:gd name="connsiteX2" fmla="*/ 0 w 503785"/>
                  <a:gd name="connsiteY2" fmla="*/ 500939 h 540786"/>
                  <a:gd name="connsiteX3" fmla="*/ 68310 w 503785"/>
                  <a:gd name="connsiteY3" fmla="*/ 540787 h 540786"/>
                  <a:gd name="connsiteX4" fmla="*/ 503785 w 503785"/>
                  <a:gd name="connsiteY4" fmla="*/ 108157 h 54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40786">
                    <a:moveTo>
                      <a:pt x="503785" y="108157"/>
                    </a:moveTo>
                    <a:lnTo>
                      <a:pt x="503785" y="0"/>
                    </a:lnTo>
                    <a:lnTo>
                      <a:pt x="0" y="500939"/>
                    </a:lnTo>
                    <a:cubicBezTo>
                      <a:pt x="19924" y="518016"/>
                      <a:pt x="42694" y="529401"/>
                      <a:pt x="68310" y="540787"/>
                    </a:cubicBezTo>
                    <a:lnTo>
                      <a:pt x="503785" y="10815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36" name="Freeform: Shape 4035">
              <a:extLst>
                <a:ext uri="{FF2B5EF4-FFF2-40B4-BE49-F238E27FC236}">
                  <a16:creationId xmlns:a16="http://schemas.microsoft.com/office/drawing/2014/main" id="{351381DB-DFDE-41ED-8635-C4B3F0D20F22}"/>
                </a:ext>
              </a:extLst>
            </p:cNvPr>
            <p:cNvSpPr/>
            <p:nvPr/>
          </p:nvSpPr>
          <p:spPr>
            <a:xfrm>
              <a:off x="-3033130" y="4530786"/>
              <a:ext cx="472476" cy="498092"/>
            </a:xfrm>
            <a:custGeom>
              <a:avLst/>
              <a:gdLst>
                <a:gd name="connsiteX0" fmla="*/ 0 w 472476"/>
                <a:gd name="connsiteY0" fmla="*/ 0 h 498092"/>
                <a:gd name="connsiteX1" fmla="*/ 0 w 472476"/>
                <a:gd name="connsiteY1" fmla="*/ 261854 h 498092"/>
                <a:gd name="connsiteX2" fmla="*/ 236238 w 472476"/>
                <a:gd name="connsiteY2" fmla="*/ 498093 h 498092"/>
                <a:gd name="connsiteX3" fmla="*/ 236238 w 472476"/>
                <a:gd name="connsiteY3" fmla="*/ 498093 h 498092"/>
                <a:gd name="connsiteX4" fmla="*/ 472477 w 472476"/>
                <a:gd name="connsiteY4" fmla="*/ 261854 h 498092"/>
                <a:gd name="connsiteX5" fmla="*/ 472477 w 472476"/>
                <a:gd name="connsiteY5" fmla="*/ 0 h 498092"/>
                <a:gd name="connsiteX6" fmla="*/ 0 w 472476"/>
                <a:gd name="connsiteY6" fmla="*/ 0 h 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76" h="498092">
                  <a:moveTo>
                    <a:pt x="0" y="0"/>
                  </a:moveTo>
                  <a:lnTo>
                    <a:pt x="0" y="261854"/>
                  </a:lnTo>
                  <a:cubicBezTo>
                    <a:pt x="0" y="392782"/>
                    <a:pt x="105311" y="498093"/>
                    <a:pt x="236238" y="498093"/>
                  </a:cubicBezTo>
                  <a:lnTo>
                    <a:pt x="236238" y="498093"/>
                  </a:lnTo>
                  <a:cubicBezTo>
                    <a:pt x="367166" y="498093"/>
                    <a:pt x="472477" y="392782"/>
                    <a:pt x="472477" y="261854"/>
                  </a:cubicBezTo>
                  <a:lnTo>
                    <a:pt x="47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7" name="Freeform: Shape 4036">
              <a:extLst>
                <a:ext uri="{FF2B5EF4-FFF2-40B4-BE49-F238E27FC236}">
                  <a16:creationId xmlns:a16="http://schemas.microsoft.com/office/drawing/2014/main" id="{60380447-BC0D-4533-A149-8CB581F47468}"/>
                </a:ext>
              </a:extLst>
            </p:cNvPr>
            <p:cNvSpPr/>
            <p:nvPr/>
          </p:nvSpPr>
          <p:spPr>
            <a:xfrm>
              <a:off x="-3107132" y="4784102"/>
              <a:ext cx="626173" cy="327318"/>
            </a:xfrm>
            <a:custGeom>
              <a:avLst/>
              <a:gdLst>
                <a:gd name="connsiteX0" fmla="*/ 313087 w 626173"/>
                <a:gd name="connsiteY0" fmla="*/ 313087 h 327318"/>
                <a:gd name="connsiteX1" fmla="*/ 0 w 626173"/>
                <a:gd name="connsiteY1" fmla="*/ 0 h 327318"/>
                <a:gd name="connsiteX2" fmla="*/ 0 w 626173"/>
                <a:gd name="connsiteY2" fmla="*/ 14231 h 327318"/>
                <a:gd name="connsiteX3" fmla="*/ 313087 w 626173"/>
                <a:gd name="connsiteY3" fmla="*/ 327318 h 327318"/>
                <a:gd name="connsiteX4" fmla="*/ 626174 w 626173"/>
                <a:gd name="connsiteY4" fmla="*/ 14231 h 327318"/>
                <a:gd name="connsiteX5" fmla="*/ 626174 w 626173"/>
                <a:gd name="connsiteY5" fmla="*/ 0 h 327318"/>
                <a:gd name="connsiteX6" fmla="*/ 313087 w 626173"/>
                <a:gd name="connsiteY6" fmla="*/ 313087 h 32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327318">
                  <a:moveTo>
                    <a:pt x="313087" y="313087"/>
                  </a:moveTo>
                  <a:cubicBezTo>
                    <a:pt x="139466" y="313087"/>
                    <a:pt x="0" y="170775"/>
                    <a:pt x="0" y="0"/>
                  </a:cubicBezTo>
                  <a:lnTo>
                    <a:pt x="0" y="14231"/>
                  </a:lnTo>
                  <a:cubicBezTo>
                    <a:pt x="0" y="187852"/>
                    <a:pt x="142312" y="327318"/>
                    <a:pt x="313087" y="327318"/>
                  </a:cubicBezTo>
                  <a:cubicBezTo>
                    <a:pt x="483862" y="327318"/>
                    <a:pt x="626174" y="185006"/>
                    <a:pt x="626174" y="14231"/>
                  </a:cubicBezTo>
                  <a:lnTo>
                    <a:pt x="626174" y="0"/>
                  </a:lnTo>
                  <a:cubicBezTo>
                    <a:pt x="626174" y="173621"/>
                    <a:pt x="483862" y="313087"/>
                    <a:pt x="313087" y="313087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8" name="Freeform: Shape 4037">
              <a:extLst>
                <a:ext uri="{FF2B5EF4-FFF2-40B4-BE49-F238E27FC236}">
                  <a16:creationId xmlns:a16="http://schemas.microsoft.com/office/drawing/2014/main" id="{F1077480-8381-4D19-A2F8-89EFA51D129F}"/>
                </a:ext>
              </a:extLst>
            </p:cNvPr>
            <p:cNvSpPr/>
            <p:nvPr/>
          </p:nvSpPr>
          <p:spPr>
            <a:xfrm>
              <a:off x="-3109979" y="4374243"/>
              <a:ext cx="626173" cy="76848"/>
            </a:xfrm>
            <a:custGeom>
              <a:avLst/>
              <a:gdLst>
                <a:gd name="connsiteX0" fmla="*/ 0 w 626173"/>
                <a:gd name="connsiteY0" fmla="*/ 0 h 76848"/>
                <a:gd name="connsiteX1" fmla="*/ 626174 w 626173"/>
                <a:gd name="connsiteY1" fmla="*/ 0 h 76848"/>
                <a:gd name="connsiteX2" fmla="*/ 626174 w 626173"/>
                <a:gd name="connsiteY2" fmla="*/ 76849 h 76848"/>
                <a:gd name="connsiteX3" fmla="*/ 0 w 626173"/>
                <a:gd name="connsiteY3" fmla="*/ 76849 h 7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76848">
                  <a:moveTo>
                    <a:pt x="0" y="0"/>
                  </a:moveTo>
                  <a:lnTo>
                    <a:pt x="626174" y="0"/>
                  </a:lnTo>
                  <a:lnTo>
                    <a:pt x="626174" y="76849"/>
                  </a:lnTo>
                  <a:lnTo>
                    <a:pt x="0" y="76849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9" name="Freeform: Shape 4038">
              <a:extLst>
                <a:ext uri="{FF2B5EF4-FFF2-40B4-BE49-F238E27FC236}">
                  <a16:creationId xmlns:a16="http://schemas.microsoft.com/office/drawing/2014/main" id="{56EE6647-7BA1-4B88-B6F0-B37410DA70DA}"/>
                </a:ext>
              </a:extLst>
            </p:cNvPr>
            <p:cNvSpPr/>
            <p:nvPr/>
          </p:nvSpPr>
          <p:spPr>
            <a:xfrm>
              <a:off x="-3109979" y="4439706"/>
              <a:ext cx="626173" cy="11384"/>
            </a:xfrm>
            <a:custGeom>
              <a:avLst/>
              <a:gdLst>
                <a:gd name="connsiteX0" fmla="*/ 0 w 626173"/>
                <a:gd name="connsiteY0" fmla="*/ 0 h 11384"/>
                <a:gd name="connsiteX1" fmla="*/ 626174 w 626173"/>
                <a:gd name="connsiteY1" fmla="*/ 0 h 11384"/>
                <a:gd name="connsiteX2" fmla="*/ 626174 w 626173"/>
                <a:gd name="connsiteY2" fmla="*/ 11385 h 11384"/>
                <a:gd name="connsiteX3" fmla="*/ 0 w 626173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11384">
                  <a:moveTo>
                    <a:pt x="0" y="0"/>
                  </a:moveTo>
                  <a:lnTo>
                    <a:pt x="626174" y="0"/>
                  </a:lnTo>
                  <a:lnTo>
                    <a:pt x="626174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0" name="Freeform: Shape 4039">
              <a:extLst>
                <a:ext uri="{FF2B5EF4-FFF2-40B4-BE49-F238E27FC236}">
                  <a16:creationId xmlns:a16="http://schemas.microsoft.com/office/drawing/2014/main" id="{47875A51-6123-47C0-8257-AA0B63CAF9AC}"/>
                </a:ext>
              </a:extLst>
            </p:cNvPr>
            <p:cNvSpPr/>
            <p:nvPr/>
          </p:nvSpPr>
          <p:spPr>
            <a:xfrm>
              <a:off x="-3033130" y="4530786"/>
              <a:ext cx="475322" cy="11384"/>
            </a:xfrm>
            <a:custGeom>
              <a:avLst/>
              <a:gdLst>
                <a:gd name="connsiteX0" fmla="*/ 0 w 475322"/>
                <a:gd name="connsiteY0" fmla="*/ 0 h 11384"/>
                <a:gd name="connsiteX1" fmla="*/ 475323 w 475322"/>
                <a:gd name="connsiteY1" fmla="*/ 0 h 11384"/>
                <a:gd name="connsiteX2" fmla="*/ 475323 w 475322"/>
                <a:gd name="connsiteY2" fmla="*/ 11385 h 11384"/>
                <a:gd name="connsiteX3" fmla="*/ 0 w 475322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322" h="11384">
                  <a:moveTo>
                    <a:pt x="0" y="0"/>
                  </a:moveTo>
                  <a:lnTo>
                    <a:pt x="475323" y="0"/>
                  </a:lnTo>
                  <a:lnTo>
                    <a:pt x="475323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D5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1" name="Freeform: Shape 4040">
              <a:extLst>
                <a:ext uri="{FF2B5EF4-FFF2-40B4-BE49-F238E27FC236}">
                  <a16:creationId xmlns:a16="http://schemas.microsoft.com/office/drawing/2014/main" id="{72EE7E5D-FEFA-4EBB-A5DC-45DD6DF9D39B}"/>
                </a:ext>
              </a:extLst>
            </p:cNvPr>
            <p:cNvSpPr/>
            <p:nvPr/>
          </p:nvSpPr>
          <p:spPr>
            <a:xfrm>
              <a:off x="-2885125" y="4613327"/>
              <a:ext cx="187852" cy="355780"/>
            </a:xfrm>
            <a:custGeom>
              <a:avLst/>
              <a:gdLst>
                <a:gd name="connsiteX0" fmla="*/ 165082 w 187852"/>
                <a:gd name="connsiteY0" fmla="*/ 287471 h 355780"/>
                <a:gd name="connsiteX1" fmla="*/ 113850 w 187852"/>
                <a:gd name="connsiteY1" fmla="*/ 287471 h 355780"/>
                <a:gd name="connsiteX2" fmla="*/ 113850 w 187852"/>
                <a:gd name="connsiteY2" fmla="*/ 259008 h 355780"/>
                <a:gd name="connsiteX3" fmla="*/ 165082 w 187852"/>
                <a:gd name="connsiteY3" fmla="*/ 259008 h 355780"/>
                <a:gd name="connsiteX4" fmla="*/ 187852 w 187852"/>
                <a:gd name="connsiteY4" fmla="*/ 236238 h 355780"/>
                <a:gd name="connsiteX5" fmla="*/ 165082 w 187852"/>
                <a:gd name="connsiteY5" fmla="*/ 213468 h 355780"/>
                <a:gd name="connsiteX6" fmla="*/ 113850 w 187852"/>
                <a:gd name="connsiteY6" fmla="*/ 213468 h 355780"/>
                <a:gd name="connsiteX7" fmla="*/ 113850 w 187852"/>
                <a:gd name="connsiteY7" fmla="*/ 176467 h 355780"/>
                <a:gd name="connsiteX8" fmla="*/ 176467 w 187852"/>
                <a:gd name="connsiteY8" fmla="*/ 91080 h 355780"/>
                <a:gd name="connsiteX9" fmla="*/ 88234 w 187852"/>
                <a:gd name="connsiteY9" fmla="*/ 0 h 355780"/>
                <a:gd name="connsiteX10" fmla="*/ 0 w 187852"/>
                <a:gd name="connsiteY10" fmla="*/ 91080 h 355780"/>
                <a:gd name="connsiteX11" fmla="*/ 62617 w 187852"/>
                <a:gd name="connsiteY11" fmla="*/ 176467 h 355780"/>
                <a:gd name="connsiteX12" fmla="*/ 62617 w 187852"/>
                <a:gd name="connsiteY12" fmla="*/ 330164 h 355780"/>
                <a:gd name="connsiteX13" fmla="*/ 88234 w 187852"/>
                <a:gd name="connsiteY13" fmla="*/ 355781 h 355780"/>
                <a:gd name="connsiteX14" fmla="*/ 113850 w 187852"/>
                <a:gd name="connsiteY14" fmla="*/ 333011 h 355780"/>
                <a:gd name="connsiteX15" fmla="*/ 165082 w 187852"/>
                <a:gd name="connsiteY15" fmla="*/ 333011 h 355780"/>
                <a:gd name="connsiteX16" fmla="*/ 187852 w 187852"/>
                <a:gd name="connsiteY16" fmla="*/ 310241 h 355780"/>
                <a:gd name="connsiteX17" fmla="*/ 165082 w 187852"/>
                <a:gd name="connsiteY17" fmla="*/ 287471 h 3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5780">
                  <a:moveTo>
                    <a:pt x="165082" y="287471"/>
                  </a:moveTo>
                  <a:lnTo>
                    <a:pt x="113850" y="287471"/>
                  </a:lnTo>
                  <a:lnTo>
                    <a:pt x="113850" y="259008"/>
                  </a:lnTo>
                  <a:lnTo>
                    <a:pt x="165082" y="259008"/>
                  </a:lnTo>
                  <a:cubicBezTo>
                    <a:pt x="176467" y="259008"/>
                    <a:pt x="187852" y="247623"/>
                    <a:pt x="187852" y="236238"/>
                  </a:cubicBezTo>
                  <a:cubicBezTo>
                    <a:pt x="187852" y="224853"/>
                    <a:pt x="176467" y="213468"/>
                    <a:pt x="165082" y="213468"/>
                  </a:cubicBezTo>
                  <a:lnTo>
                    <a:pt x="113850" y="213468"/>
                  </a:lnTo>
                  <a:lnTo>
                    <a:pt x="113850" y="176467"/>
                  </a:lnTo>
                  <a:cubicBezTo>
                    <a:pt x="150851" y="165082"/>
                    <a:pt x="176467" y="130927"/>
                    <a:pt x="176467" y="91080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91080"/>
                  </a:cubicBezTo>
                  <a:cubicBezTo>
                    <a:pt x="0" y="130927"/>
                    <a:pt x="25616" y="165082"/>
                    <a:pt x="62617" y="176467"/>
                  </a:cubicBezTo>
                  <a:lnTo>
                    <a:pt x="62617" y="330164"/>
                  </a:lnTo>
                  <a:cubicBezTo>
                    <a:pt x="62617" y="344396"/>
                    <a:pt x="74002" y="355781"/>
                    <a:pt x="88234" y="355781"/>
                  </a:cubicBezTo>
                  <a:cubicBezTo>
                    <a:pt x="99619" y="355781"/>
                    <a:pt x="111004" y="347242"/>
                    <a:pt x="113850" y="333011"/>
                  </a:cubicBezTo>
                  <a:lnTo>
                    <a:pt x="165082" y="333011"/>
                  </a:lnTo>
                  <a:cubicBezTo>
                    <a:pt x="176467" y="333011"/>
                    <a:pt x="187852" y="321626"/>
                    <a:pt x="187852" y="310241"/>
                  </a:cubicBezTo>
                  <a:cubicBezTo>
                    <a:pt x="187852" y="298856"/>
                    <a:pt x="179313" y="287471"/>
                    <a:pt x="165082" y="287471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2" name="Freeform: Shape 4041">
              <a:extLst>
                <a:ext uri="{FF2B5EF4-FFF2-40B4-BE49-F238E27FC236}">
                  <a16:creationId xmlns:a16="http://schemas.microsoft.com/office/drawing/2014/main" id="{A950837D-9256-4044-81C7-900BC6D0C638}"/>
                </a:ext>
              </a:extLst>
            </p:cNvPr>
            <p:cNvSpPr/>
            <p:nvPr/>
          </p:nvSpPr>
          <p:spPr>
            <a:xfrm>
              <a:off x="-2885125" y="4610481"/>
              <a:ext cx="187852" cy="350088"/>
            </a:xfrm>
            <a:custGeom>
              <a:avLst/>
              <a:gdLst>
                <a:gd name="connsiteX0" fmla="*/ 165082 w 187852"/>
                <a:gd name="connsiteY0" fmla="*/ 281778 h 350088"/>
                <a:gd name="connsiteX1" fmla="*/ 113850 w 187852"/>
                <a:gd name="connsiteY1" fmla="*/ 281778 h 350088"/>
                <a:gd name="connsiteX2" fmla="*/ 113850 w 187852"/>
                <a:gd name="connsiteY2" fmla="*/ 253316 h 350088"/>
                <a:gd name="connsiteX3" fmla="*/ 165082 w 187852"/>
                <a:gd name="connsiteY3" fmla="*/ 253316 h 350088"/>
                <a:gd name="connsiteX4" fmla="*/ 187852 w 187852"/>
                <a:gd name="connsiteY4" fmla="*/ 230546 h 350088"/>
                <a:gd name="connsiteX5" fmla="*/ 165082 w 187852"/>
                <a:gd name="connsiteY5" fmla="*/ 207776 h 350088"/>
                <a:gd name="connsiteX6" fmla="*/ 113850 w 187852"/>
                <a:gd name="connsiteY6" fmla="*/ 207776 h 350088"/>
                <a:gd name="connsiteX7" fmla="*/ 113850 w 187852"/>
                <a:gd name="connsiteY7" fmla="*/ 173621 h 350088"/>
                <a:gd name="connsiteX8" fmla="*/ 176467 w 187852"/>
                <a:gd name="connsiteY8" fmla="*/ 88234 h 350088"/>
                <a:gd name="connsiteX9" fmla="*/ 88234 w 187852"/>
                <a:gd name="connsiteY9" fmla="*/ 0 h 350088"/>
                <a:gd name="connsiteX10" fmla="*/ 0 w 187852"/>
                <a:gd name="connsiteY10" fmla="*/ 88234 h 350088"/>
                <a:gd name="connsiteX11" fmla="*/ 62617 w 187852"/>
                <a:gd name="connsiteY11" fmla="*/ 173621 h 350088"/>
                <a:gd name="connsiteX12" fmla="*/ 62617 w 187852"/>
                <a:gd name="connsiteY12" fmla="*/ 324472 h 350088"/>
                <a:gd name="connsiteX13" fmla="*/ 88234 w 187852"/>
                <a:gd name="connsiteY13" fmla="*/ 350088 h 350088"/>
                <a:gd name="connsiteX14" fmla="*/ 113850 w 187852"/>
                <a:gd name="connsiteY14" fmla="*/ 327318 h 350088"/>
                <a:gd name="connsiteX15" fmla="*/ 165082 w 187852"/>
                <a:gd name="connsiteY15" fmla="*/ 327318 h 350088"/>
                <a:gd name="connsiteX16" fmla="*/ 187852 w 187852"/>
                <a:gd name="connsiteY16" fmla="*/ 304548 h 350088"/>
                <a:gd name="connsiteX17" fmla="*/ 165082 w 187852"/>
                <a:gd name="connsiteY17" fmla="*/ 281778 h 3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0088">
                  <a:moveTo>
                    <a:pt x="165082" y="281778"/>
                  </a:moveTo>
                  <a:lnTo>
                    <a:pt x="113850" y="281778"/>
                  </a:lnTo>
                  <a:lnTo>
                    <a:pt x="113850" y="253316"/>
                  </a:lnTo>
                  <a:lnTo>
                    <a:pt x="165082" y="253316"/>
                  </a:lnTo>
                  <a:cubicBezTo>
                    <a:pt x="176467" y="253316"/>
                    <a:pt x="187852" y="241931"/>
                    <a:pt x="187852" y="230546"/>
                  </a:cubicBezTo>
                  <a:cubicBezTo>
                    <a:pt x="187852" y="219161"/>
                    <a:pt x="176467" y="207776"/>
                    <a:pt x="165082" y="207776"/>
                  </a:cubicBezTo>
                  <a:lnTo>
                    <a:pt x="113850" y="207776"/>
                  </a:lnTo>
                  <a:lnTo>
                    <a:pt x="113850" y="173621"/>
                  </a:lnTo>
                  <a:cubicBezTo>
                    <a:pt x="150851" y="162236"/>
                    <a:pt x="176467" y="128081"/>
                    <a:pt x="176467" y="88234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88234"/>
                  </a:cubicBezTo>
                  <a:cubicBezTo>
                    <a:pt x="0" y="128081"/>
                    <a:pt x="25616" y="162236"/>
                    <a:pt x="62617" y="173621"/>
                  </a:cubicBezTo>
                  <a:lnTo>
                    <a:pt x="62617" y="324472"/>
                  </a:lnTo>
                  <a:cubicBezTo>
                    <a:pt x="62617" y="338703"/>
                    <a:pt x="74002" y="350088"/>
                    <a:pt x="88234" y="350088"/>
                  </a:cubicBezTo>
                  <a:cubicBezTo>
                    <a:pt x="99619" y="350088"/>
                    <a:pt x="111004" y="341549"/>
                    <a:pt x="113850" y="327318"/>
                  </a:cubicBezTo>
                  <a:lnTo>
                    <a:pt x="165082" y="327318"/>
                  </a:lnTo>
                  <a:cubicBezTo>
                    <a:pt x="176467" y="327318"/>
                    <a:pt x="187852" y="315933"/>
                    <a:pt x="187852" y="304548"/>
                  </a:cubicBezTo>
                  <a:cubicBezTo>
                    <a:pt x="187852" y="293163"/>
                    <a:pt x="179313" y="281778"/>
                    <a:pt x="165082" y="281778"/>
                  </a:cubicBezTo>
                  <a:close/>
                </a:path>
              </a:pathLst>
            </a:custGeom>
            <a:solidFill>
              <a:srgbClr val="891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975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6E571C39-868A-43D9-9393-441FD69AAD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44012" y="-597309"/>
            <a:ext cx="406400" cy="406400"/>
          </a:xfrm>
          <a:prstGeom prst="rect">
            <a:avLst/>
          </a:prstGeom>
        </p:spPr>
      </p:pic>
      <p:pic>
        <p:nvPicPr>
          <p:cNvPr id="976" name="Y2meta.app - Children's Music — Happy Upbeat Music (Instrumental Music For Kids) (320 kbps)">
            <a:hlinkClick r:id="" action="ppaction://media"/>
            <a:extLst>
              <a:ext uri="{FF2B5EF4-FFF2-40B4-BE49-F238E27FC236}">
                <a16:creationId xmlns:a16="http://schemas.microsoft.com/office/drawing/2014/main" id="{0F7C8594-5953-4B31-A73D-B34F7613F3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in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88288" y="2140688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91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232" fill="hold"/>
                                        <p:tgtEl>
                                          <p:spTgt spid="9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" fill="hold"/>
                                        <p:tgtEl>
                                          <p:spTgt spid="9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5"/>
                </p:tgtEl>
              </p:cMediaNode>
            </p:audio>
            <p:audio>
              <p:cMediaNode vol="20408" numSld="999" showWhenStopped="0">
                <p:cTn id="7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B505AF-1918-83AC-C1CF-ED1D73201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75" y="63229"/>
            <a:ext cx="9524021" cy="6221093"/>
          </a:xfrm>
          <a:prstGeom prst="rect">
            <a:avLst/>
          </a:prstGeom>
        </p:spPr>
      </p:pic>
      <p:pic>
        <p:nvPicPr>
          <p:cNvPr id="2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:a16="http://schemas.microsoft.com/office/drawing/2014/main" id="{B2B1B01D-49B2-AE40-0A94-E1B007868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858" y="3719861"/>
            <a:ext cx="2721142" cy="320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FAEDA9-3C5B-B0AC-744E-93ED24C5FE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2816" y="3366907"/>
            <a:ext cx="8535140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49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10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6737" r="19855" b="-216"/>
          <a:stretch/>
        </p:blipFill>
        <p:spPr>
          <a:xfrm flipH="1">
            <a:off x="467607" y="1805960"/>
            <a:ext cx="3342392" cy="505204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EF9AD961-44C4-46D4-904C-78E616D428AF}"/>
              </a:ext>
            </a:extLst>
          </p:cNvPr>
          <p:cNvSpPr/>
          <p:nvPr/>
        </p:nvSpPr>
        <p:spPr>
          <a:xfrm>
            <a:off x="2289550" y="620443"/>
            <a:ext cx="7222940" cy="2303700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viết, cuối câu giới thiệu, câu nêu hoạt động và câu nêu đặc điểm thì dùng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EEF7481-B7F2-8E86-5DEC-F04A118CE123}"/>
              </a:ext>
            </a:extLst>
          </p:cNvPr>
          <p:cNvSpPr/>
          <p:nvPr/>
        </p:nvSpPr>
        <p:spPr>
          <a:xfrm>
            <a:off x="4196080" y="3464560"/>
            <a:ext cx="6675749" cy="199713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FF0000"/>
                </a:solidFill>
              </a:rPr>
              <a:t>Khi </a:t>
            </a:r>
            <a:r>
              <a:rPr lang="en-US" sz="3200" b="1" dirty="0" err="1">
                <a:solidFill>
                  <a:srgbClr val="FF0000"/>
                </a:solidFill>
              </a:rPr>
              <a:t>viết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cuối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câu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giới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thiệu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câu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nêu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hoạt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động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câu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nêu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đặc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điểm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thì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dùng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dấu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chấm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5647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decel="3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10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6737" r="19855" b="-216"/>
          <a:stretch/>
        </p:blipFill>
        <p:spPr>
          <a:xfrm flipH="1">
            <a:off x="467607" y="1805960"/>
            <a:ext cx="3342392" cy="505204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EF9AD961-44C4-46D4-904C-78E616D428AF}"/>
              </a:ext>
            </a:extLst>
          </p:cNvPr>
          <p:cNvSpPr/>
          <p:nvPr/>
        </p:nvSpPr>
        <p:spPr>
          <a:xfrm>
            <a:off x="2289550" y="620443"/>
            <a:ext cx="7222940" cy="2303700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EEF7481-B7F2-8E86-5DEC-F04A118CE123}"/>
              </a:ext>
            </a:extLst>
          </p:cNvPr>
          <p:cNvSpPr/>
          <p:nvPr/>
        </p:nvSpPr>
        <p:spPr>
          <a:xfrm>
            <a:off x="4196080" y="3464560"/>
            <a:ext cx="6675749" cy="199713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4536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decel="3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DC32C4D-A4A0-DA67-4101-99597FE20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51" y="2075559"/>
            <a:ext cx="4429249" cy="31481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73A7A3-5B71-D85F-F6B9-2C7F4D5D2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342" y="2075559"/>
            <a:ext cx="4429249" cy="31481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15D1A53-5988-6A1B-C693-DA92343DB80D}"/>
              </a:ext>
            </a:extLst>
          </p:cNvPr>
          <p:cNvSpPr txBox="1"/>
          <p:nvPr/>
        </p:nvSpPr>
        <p:spPr>
          <a:xfrm>
            <a:off x="1151510" y="2828835"/>
            <a:ext cx="3326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D06DFD-78C8-D897-EFA8-0C2BFA9F977B}"/>
              </a:ext>
            </a:extLst>
          </p:cNvPr>
          <p:cNvSpPr txBox="1"/>
          <p:nvPr/>
        </p:nvSpPr>
        <p:spPr>
          <a:xfrm>
            <a:off x="6700901" y="2828835"/>
            <a:ext cx="3326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099060-9159-E03B-4909-C8A7AFFFB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652" y="557523"/>
            <a:ext cx="4883319" cy="15180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6EF5CB-551E-9D77-9B9A-5FCFF3EF2A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95" y="-75075"/>
            <a:ext cx="1469865" cy="146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F3C72F-99C9-6C74-47F2-144E22E57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328" y="1348618"/>
            <a:ext cx="8102286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4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00" y="1028008"/>
            <a:ext cx="12827000" cy="599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640" y="-604520"/>
            <a:ext cx="4818380" cy="245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Com - pa</a:t>
            </a: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" y="155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3105" y="3043452"/>
            <a:ext cx="5989320" cy="2966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 chân bằng sắt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 chân bằng chì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 sắt đứng ì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 chì chạy lượn.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Là cái gì?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4052" y="626745"/>
            <a:ext cx="13423900" cy="623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640" y="-604520"/>
            <a:ext cx="4818380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Bút chì</a:t>
            </a:r>
            <a:endParaRPr kumimoji="0" lang="vi-VN" altLang="en-US" sz="3735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5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4925" y="2766932"/>
            <a:ext cx="7930727" cy="2966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 dài thượt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Ruột thẳng băng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thịt bị cắt khỏi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 ruột lòi dần, vẫn thẳng như xưa</a:t>
            </a:r>
            <a:r>
              <a:rPr kumimoji="0" lang="vi-VN" altLang="en-US" sz="373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kumimoji="0" lang="en-US" sz="373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 cái gì?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4847" y="871855"/>
            <a:ext cx="13091160" cy="598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640" y="-604520"/>
            <a:ext cx="481838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Viên phấn</a:t>
            </a:r>
            <a:endParaRPr kumimoji="0" lang="vi-VN" altLang="en-US" sz="3735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5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46279" y="2903438"/>
            <a:ext cx="5963920" cy="2966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Da tôi thường màu trắng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 bạn cùng bảng đen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bạn cầm tôi lên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 làm theo ý bạn.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Là cái gì?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9160" y="945515"/>
            <a:ext cx="13091160" cy="591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635000"/>
            <a:ext cx="4818380" cy="242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5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59029" y="2822129"/>
            <a:ext cx="6206067" cy="2966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 cái kẹo nhỏ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 hỏng xóa ngay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 trò ngày ngày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Vẫn dùng đến nó.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Là cái gì?</a:t>
            </a:r>
          </a:p>
        </p:txBody>
      </p:sp>
      <p:sp>
        <p:nvSpPr>
          <p:cNvPr id="2" name="TextBox 10"/>
          <p:cNvSpPr txBox="1"/>
          <p:nvPr/>
        </p:nvSpPr>
        <p:spPr>
          <a:xfrm>
            <a:off x="4292941" y="487679"/>
            <a:ext cx="416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Cục tẩy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954679C7-7F3B-8CB3-9033-767F841AD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313" y="-202618"/>
            <a:ext cx="3456732" cy="128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DE2EB0-BAB0-473C-A746-35CAB293D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432" y="948889"/>
            <a:ext cx="10156816" cy="12619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4B4DC1-1234-CD7B-CAD9-FDFD7C1E1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2280" y="2287921"/>
            <a:ext cx="534055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0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250" r="-625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 descr="A cartoon pencil with eyes and legs&#10;&#10;Description automatically generated">
            <a:extLst>
              <a:ext uri="{FF2B5EF4-FFF2-40B4-BE49-F238E27FC236}">
                <a16:creationId xmlns:a16="http://schemas.microsoft.com/office/drawing/2014/main" id="{E5329F49-005C-1323-F7CC-3D704DA779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1060" y="0"/>
            <a:ext cx="9679940" cy="7759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A80AB-C5EB-F6C8-FAD9-34469869AE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560" y="3528060"/>
            <a:ext cx="502920" cy="251460"/>
          </a:xfrm>
          <a:prstGeom prst="rect">
            <a:avLst/>
          </a:prstGeom>
        </p:spPr>
      </p:pic>
      <p:pic>
        <p:nvPicPr>
          <p:cNvPr id="12" name="1">
            <a:hlinkClick r:id="" action="ppaction://media"/>
            <a:extLst>
              <a:ext uri="{FF2B5EF4-FFF2-40B4-BE49-F238E27FC236}">
                <a16:creationId xmlns:a16="http://schemas.microsoft.com/office/drawing/2014/main" id="{546432D1-5E83-95A9-DAA5-6EF4734460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76960" y="401320"/>
            <a:ext cx="406400" cy="406400"/>
          </a:xfrm>
          <a:prstGeom prst="rect">
            <a:avLst/>
          </a:prstGeom>
        </p:spPr>
      </p:pic>
      <p:pic>
        <p:nvPicPr>
          <p:cNvPr id="13" name="3">
            <a:hlinkClick r:id="" action="ppaction://media"/>
            <a:extLst>
              <a:ext uri="{FF2B5EF4-FFF2-40B4-BE49-F238E27FC236}">
                <a16:creationId xmlns:a16="http://schemas.microsoft.com/office/drawing/2014/main" id="{73BE6E46-0BC9-9D27-9140-038C02E9C0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56640" y="970280"/>
            <a:ext cx="406400" cy="406400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9C0C7728-CCD5-23AA-5F82-F87AC2A3DA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345" y="4070414"/>
            <a:ext cx="3146920" cy="2703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92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9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565</Words>
  <Application>Microsoft Office PowerPoint</Application>
  <PresentationFormat>Widescreen</PresentationFormat>
  <Paragraphs>92</Paragraphs>
  <Slides>35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35</vt:i4>
      </vt:variant>
    </vt:vector>
  </HeadingPairs>
  <TitlesOfParts>
    <vt:vector size="54" baseType="lpstr">
      <vt:lpstr>#9Slide02 Noi dung dai</vt:lpstr>
      <vt:lpstr>等线</vt:lpstr>
      <vt:lpstr>#9Slide05 MetroScript</vt:lpstr>
      <vt:lpstr>Aptos</vt:lpstr>
      <vt:lpstr>Arial</vt:lpstr>
      <vt:lpstr>Arial-Rounded</vt:lpstr>
      <vt:lpstr>Calibri</vt:lpstr>
      <vt:lpstr>Calibri Light</vt:lpstr>
      <vt:lpstr>Cambria</vt:lpstr>
      <vt:lpstr>Times New Roman</vt:lpstr>
      <vt:lpstr>Office 主题​​</vt:lpstr>
      <vt:lpstr>2_Office 主题</vt:lpstr>
      <vt:lpstr>Office Theme</vt:lpstr>
      <vt:lpstr>3_Office Theme</vt:lpstr>
      <vt:lpstr>1_Office 主题​​</vt:lpstr>
      <vt:lpstr>2_Office Theme</vt:lpstr>
      <vt:lpstr>Chủ đề Office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68</cp:revision>
  <dcterms:created xsi:type="dcterms:W3CDTF">2021-09-27T14:05:46Z</dcterms:created>
  <dcterms:modified xsi:type="dcterms:W3CDTF">2025-07-09T13:36:04Z</dcterms:modified>
</cp:coreProperties>
</file>