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11" r:id="rId3"/>
    <p:sldMasterId id="2147483737" r:id="rId4"/>
    <p:sldMasterId id="2147483749" r:id="rId5"/>
  </p:sldMasterIdLst>
  <p:notesMasterIdLst>
    <p:notesMasterId r:id="rId37"/>
  </p:notesMasterIdLst>
  <p:sldIdLst>
    <p:sldId id="260" r:id="rId6"/>
    <p:sldId id="262" r:id="rId7"/>
    <p:sldId id="263" r:id="rId8"/>
    <p:sldId id="257" r:id="rId9"/>
    <p:sldId id="258" r:id="rId10"/>
    <p:sldId id="259" r:id="rId11"/>
    <p:sldId id="303" r:id="rId12"/>
    <p:sldId id="261" r:id="rId13"/>
    <p:sldId id="281" r:id="rId14"/>
    <p:sldId id="294" r:id="rId15"/>
    <p:sldId id="416" r:id="rId16"/>
    <p:sldId id="271" r:id="rId17"/>
    <p:sldId id="298" r:id="rId18"/>
    <p:sldId id="256" r:id="rId19"/>
    <p:sldId id="295" r:id="rId20"/>
    <p:sldId id="302" r:id="rId21"/>
    <p:sldId id="283" r:id="rId22"/>
    <p:sldId id="409" r:id="rId23"/>
    <p:sldId id="410" r:id="rId24"/>
    <p:sldId id="273" r:id="rId25"/>
    <p:sldId id="411" r:id="rId26"/>
    <p:sldId id="276" r:id="rId27"/>
    <p:sldId id="277" r:id="rId28"/>
    <p:sldId id="278" r:id="rId29"/>
    <p:sldId id="412" r:id="rId30"/>
    <p:sldId id="280" r:id="rId31"/>
    <p:sldId id="413" r:id="rId32"/>
    <p:sldId id="282" r:id="rId33"/>
    <p:sldId id="414" r:id="rId34"/>
    <p:sldId id="275" r:id="rId35"/>
    <p:sldId id="27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DB73-1ACD-4E84-92D7-5E30BC65A6B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F4D64-632F-4777-95CE-DE02286E8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10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381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309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43E91-0332-46B7-84BF-5D28456058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591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746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65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7049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0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7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63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7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4235"/>
              <a:ext cx="265114" cy="450592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5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4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064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3" name="TextBox 234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  <p:grpSp>
        <p:nvGrpSpPr>
          <p:cNvPr id="74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5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6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7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9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20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0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1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3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4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5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6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8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133" grpId="0" animBg="1"/>
      <p:bldP spid="134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3" name="TextBox 234"/>
          <p:cNvSpPr txBox="1"/>
          <p:nvPr userDrawn="1"/>
        </p:nvSpPr>
        <p:spPr>
          <a:xfrm>
            <a:off x="3616325" y="1557338"/>
            <a:ext cx="4751388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grpSp>
        <p:nvGrpSpPr>
          <p:cNvPr id="74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5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8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1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2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2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5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6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7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3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/>
      <p:bldP spid="155" grpId="0" animBg="1"/>
      <p:bldP spid="15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5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973705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470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60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5837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643313" y="1503363"/>
            <a:ext cx="472757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257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97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00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3246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211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603625" y="1597025"/>
            <a:ext cx="4752975" cy="3630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8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60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8702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794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2885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4404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705225" y="1647825"/>
            <a:ext cx="4484688" cy="3630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1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645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5" name="Google Shape;1016;p14"/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27" name="Google Shape;1018;p14"/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28" name="Google Shape;1019;p14"/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/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0" name="Google Shape;1021;p14"/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1" name="Google Shape;1022;p14"/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2" name="Google Shape;1023;p14"/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3" name="Google Shape;1024;p14"/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4" name="Google Shape;1025;p14"/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5" name="Google Shape;1026;p14"/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6" name="Google Shape;1027;p14"/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7" name="Google Shape;1028;p14"/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38" name="Google Shape;1029;p14"/>
            <p:cNvSpPr/>
            <p:nvPr/>
          </p:nvSpPr>
          <p:spPr>
            <a:xfrm>
              <a:off x="3358590" y="2469364"/>
              <a:ext cx="72270" cy="7181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39" name="Google Shape;1030;p14"/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1" name="Google Shape;1032;p14"/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2" name="Google Shape;1033;p14"/>
          <p:cNvSpPr/>
          <p:nvPr userDrawn="1"/>
        </p:nvSpPr>
        <p:spPr>
          <a:xfrm>
            <a:off x="2054225" y="6264275"/>
            <a:ext cx="165100" cy="1095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34;p14"/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44" name="Google Shape;1035;p14"/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46" name="Google Shape;1037;p14"/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47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93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4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6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97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8" name="Google Shape;447;p27"/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99" name="Google Shape;448;p27"/>
            <p:cNvSpPr/>
            <p:nvPr/>
          </p:nvSpPr>
          <p:spPr>
            <a:xfrm>
              <a:off x="5512370" y="4441995"/>
              <a:ext cx="134908" cy="12223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449;p27"/>
            <p:cNvSpPr/>
            <p:nvPr/>
          </p:nvSpPr>
          <p:spPr>
            <a:xfrm>
              <a:off x="5671087" y="4451520"/>
              <a:ext cx="92056" cy="77784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450;p27"/>
            <p:cNvSpPr/>
            <p:nvPr/>
          </p:nvSpPr>
          <p:spPr>
            <a:xfrm>
              <a:off x="5669499" y="4448345"/>
              <a:ext cx="93643" cy="80959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451;p27"/>
            <p:cNvSpPr/>
            <p:nvPr/>
          </p:nvSpPr>
          <p:spPr>
            <a:xfrm>
              <a:off x="5669499" y="4448345"/>
              <a:ext cx="99992" cy="84134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452;p27"/>
            <p:cNvSpPr/>
            <p:nvPr/>
          </p:nvSpPr>
          <p:spPr>
            <a:xfrm>
              <a:off x="4799733" y="3864176"/>
              <a:ext cx="1237988" cy="1187387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453;p27"/>
            <p:cNvSpPr/>
            <p:nvPr/>
          </p:nvSpPr>
          <p:spPr>
            <a:xfrm>
              <a:off x="4845761" y="3875288"/>
              <a:ext cx="1026895" cy="1046107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454;p27"/>
            <p:cNvSpPr/>
            <p:nvPr/>
          </p:nvSpPr>
          <p:spPr>
            <a:xfrm>
              <a:off x="5818692" y="3941959"/>
              <a:ext cx="76184" cy="66671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455;p27"/>
            <p:cNvSpPr/>
            <p:nvPr/>
          </p:nvSpPr>
          <p:spPr>
            <a:xfrm>
              <a:off x="5647279" y="4113400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456;p27"/>
            <p:cNvSpPr/>
            <p:nvPr/>
          </p:nvSpPr>
          <p:spPr>
            <a:xfrm>
              <a:off x="5775839" y="3984819"/>
              <a:ext cx="53964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457;p27"/>
            <p:cNvSpPr/>
            <p:nvPr/>
          </p:nvSpPr>
          <p:spPr>
            <a:xfrm>
              <a:off x="5736160" y="4024505"/>
              <a:ext cx="55551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458;p27"/>
            <p:cNvSpPr/>
            <p:nvPr/>
          </p:nvSpPr>
          <p:spPr>
            <a:xfrm>
              <a:off x="5696481" y="4067365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459;p27"/>
            <p:cNvSpPr/>
            <p:nvPr/>
          </p:nvSpPr>
          <p:spPr>
            <a:xfrm>
              <a:off x="5604426" y="4157848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460;p27"/>
            <p:cNvSpPr/>
            <p:nvPr/>
          </p:nvSpPr>
          <p:spPr>
            <a:xfrm>
              <a:off x="5564746" y="4199121"/>
              <a:ext cx="55551" cy="49209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461;p27"/>
            <p:cNvSpPr/>
            <p:nvPr/>
          </p:nvSpPr>
          <p:spPr>
            <a:xfrm>
              <a:off x="5525068" y="4240394"/>
              <a:ext cx="55550" cy="49209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462;p27"/>
            <p:cNvSpPr/>
            <p:nvPr/>
          </p:nvSpPr>
          <p:spPr>
            <a:xfrm>
              <a:off x="5434599" y="4332464"/>
              <a:ext cx="57138" cy="47622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463;p27"/>
            <p:cNvSpPr/>
            <p:nvPr/>
          </p:nvSpPr>
          <p:spPr>
            <a:xfrm>
              <a:off x="5394920" y="4372149"/>
              <a:ext cx="53964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464;p27"/>
            <p:cNvSpPr/>
            <p:nvPr/>
          </p:nvSpPr>
          <p:spPr>
            <a:xfrm>
              <a:off x="5355240" y="4415010"/>
              <a:ext cx="53964" cy="47622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465;p27"/>
            <p:cNvSpPr/>
            <p:nvPr/>
          </p:nvSpPr>
          <p:spPr>
            <a:xfrm>
              <a:off x="5266359" y="4505492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466;p27"/>
            <p:cNvSpPr/>
            <p:nvPr/>
          </p:nvSpPr>
          <p:spPr>
            <a:xfrm>
              <a:off x="5223506" y="4546765"/>
              <a:ext cx="58725" cy="49210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467;p27"/>
            <p:cNvSpPr/>
            <p:nvPr/>
          </p:nvSpPr>
          <p:spPr>
            <a:xfrm>
              <a:off x="5183827" y="4588037"/>
              <a:ext cx="55551" cy="4921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468;p27"/>
            <p:cNvSpPr/>
            <p:nvPr/>
          </p:nvSpPr>
          <p:spPr>
            <a:xfrm>
              <a:off x="5096533" y="4678521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469;p27"/>
            <p:cNvSpPr/>
            <p:nvPr/>
          </p:nvSpPr>
          <p:spPr>
            <a:xfrm>
              <a:off x="5055267" y="4719793"/>
              <a:ext cx="55550" cy="50797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470;p27"/>
            <p:cNvSpPr/>
            <p:nvPr/>
          </p:nvSpPr>
          <p:spPr>
            <a:xfrm>
              <a:off x="5014001" y="476106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471;p27"/>
            <p:cNvSpPr/>
            <p:nvPr/>
          </p:nvSpPr>
          <p:spPr>
            <a:xfrm>
              <a:off x="4925119" y="4853136"/>
              <a:ext cx="53964" cy="49209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472;p27"/>
            <p:cNvSpPr/>
            <p:nvPr/>
          </p:nvSpPr>
          <p:spPr>
            <a:xfrm>
              <a:off x="4885440" y="4892821"/>
              <a:ext cx="55551" cy="52385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473;p27"/>
            <p:cNvSpPr/>
            <p:nvPr/>
          </p:nvSpPr>
          <p:spPr>
            <a:xfrm>
              <a:off x="5480627" y="4286428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474;p27"/>
            <p:cNvSpPr/>
            <p:nvPr/>
          </p:nvSpPr>
          <p:spPr>
            <a:xfrm>
              <a:off x="5309213" y="4459457"/>
              <a:ext cx="76184" cy="69846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475;p27"/>
            <p:cNvSpPr/>
            <p:nvPr/>
          </p:nvSpPr>
          <p:spPr>
            <a:xfrm>
              <a:off x="5137799" y="4630898"/>
              <a:ext cx="79358" cy="69846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476;p27"/>
            <p:cNvSpPr/>
            <p:nvPr/>
          </p:nvSpPr>
          <p:spPr>
            <a:xfrm>
              <a:off x="4971147" y="4805514"/>
              <a:ext cx="76184" cy="68258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477;p27"/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478;p27"/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479;p27"/>
            <p:cNvSpPr/>
            <p:nvPr/>
          </p:nvSpPr>
          <p:spPr>
            <a:xfrm>
              <a:off x="6053593" y="4807101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480;p27"/>
            <p:cNvSpPr/>
            <p:nvPr/>
          </p:nvSpPr>
          <p:spPr>
            <a:xfrm>
              <a:off x="6053593" y="4899171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481;p27"/>
            <p:cNvSpPr/>
            <p:nvPr/>
          </p:nvSpPr>
          <p:spPr>
            <a:xfrm>
              <a:off x="5818692" y="4137211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482;p27"/>
            <p:cNvSpPr/>
            <p:nvPr/>
          </p:nvSpPr>
          <p:spPr>
            <a:xfrm>
              <a:off x="5978996" y="4137211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483;p27"/>
            <p:cNvSpPr/>
            <p:nvPr/>
          </p:nvSpPr>
          <p:spPr>
            <a:xfrm>
              <a:off x="6053593" y="4197533"/>
              <a:ext cx="1011024" cy="182553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484;p27"/>
            <p:cNvSpPr/>
            <p:nvPr/>
          </p:nvSpPr>
          <p:spPr>
            <a:xfrm>
              <a:off x="6053593" y="4289603"/>
              <a:ext cx="1011024" cy="90483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485;p27"/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486;p27"/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487;p27"/>
            <p:cNvSpPr/>
            <p:nvPr/>
          </p:nvSpPr>
          <p:spPr>
            <a:xfrm>
              <a:off x="5759968" y="4502317"/>
              <a:ext cx="1012611" cy="184140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488;p27"/>
            <p:cNvSpPr/>
            <p:nvPr/>
          </p:nvSpPr>
          <p:spPr>
            <a:xfrm>
              <a:off x="5759968" y="4594387"/>
              <a:ext cx="1012611" cy="92070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489;p27"/>
            <p:cNvSpPr/>
            <p:nvPr/>
          </p:nvSpPr>
          <p:spPr>
            <a:xfrm>
              <a:off x="5485388" y="4848374"/>
              <a:ext cx="199983" cy="203189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490;p27"/>
            <p:cNvSpPr/>
            <p:nvPr/>
          </p:nvSpPr>
          <p:spPr>
            <a:xfrm>
              <a:off x="5528242" y="4988066"/>
              <a:ext cx="65073" cy="63497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491;p27"/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492;p27"/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493;p27"/>
            <p:cNvSpPr/>
            <p:nvPr/>
          </p:nvSpPr>
          <p:spPr>
            <a:xfrm>
              <a:off x="5629820" y="4230869"/>
              <a:ext cx="209506" cy="688939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494;p27"/>
            <p:cNvSpPr/>
            <p:nvPr/>
          </p:nvSpPr>
          <p:spPr>
            <a:xfrm>
              <a:off x="5558397" y="4216582"/>
              <a:ext cx="223791" cy="685764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495;p27"/>
            <p:cNvSpPr/>
            <p:nvPr/>
          </p:nvSpPr>
          <p:spPr>
            <a:xfrm>
              <a:off x="5485388" y="4200708"/>
              <a:ext cx="225377" cy="673065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496;p27"/>
            <p:cNvSpPr/>
            <p:nvPr/>
          </p:nvSpPr>
          <p:spPr>
            <a:xfrm>
              <a:off x="5617123" y="4167373"/>
              <a:ext cx="239661" cy="161916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497;p27"/>
            <p:cNvSpPr/>
            <p:nvPr/>
          </p:nvSpPr>
          <p:spPr>
            <a:xfrm>
              <a:off x="5629820" y="4167373"/>
              <a:ext cx="226964" cy="106356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498;p27"/>
            <p:cNvSpPr/>
            <p:nvPr/>
          </p:nvSpPr>
          <p:spPr>
            <a:xfrm>
              <a:off x="5626646" y="4161023"/>
              <a:ext cx="242836" cy="79371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499;p27"/>
            <p:cNvSpPr/>
            <p:nvPr/>
          </p:nvSpPr>
          <p:spPr>
            <a:xfrm>
              <a:off x="5604426" y="4254680"/>
              <a:ext cx="244423" cy="79371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500;p27"/>
            <p:cNvSpPr/>
            <p:nvPr/>
          </p:nvSpPr>
          <p:spPr>
            <a:xfrm>
              <a:off x="6375787" y="3457797"/>
              <a:ext cx="158716" cy="233351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2" name="Google Shape;501;p27"/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502;p27"/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4" name="Google Shape;503;p27"/>
            <p:cNvSpPr/>
            <p:nvPr/>
          </p:nvSpPr>
          <p:spPr>
            <a:xfrm>
              <a:off x="6190089" y="3719721"/>
              <a:ext cx="519003" cy="417490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5" name="Group 291"/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/>
            <p:cNvGrpSpPr>
              <a:grpSpLocks/>
            </p:cNvGrpSpPr>
            <p:nvPr/>
          </p:nvGrpSpPr>
          <p:grpSpPr bwMode="auto">
            <a:xfrm>
              <a:off x="1598355" y="4368921"/>
              <a:ext cx="868640" cy="1257663"/>
              <a:chOff x="3235834" y="3793900"/>
              <a:chExt cx="868640" cy="1257663"/>
            </a:xfrm>
          </p:grpSpPr>
          <p:sp>
            <p:nvSpPr>
              <p:cNvPr id="202" name="Google Shape;506;p27"/>
              <p:cNvSpPr/>
              <p:nvPr/>
            </p:nvSpPr>
            <p:spPr>
              <a:xfrm>
                <a:off x="3235834" y="3795488"/>
                <a:ext cx="868640" cy="1256075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grpSp>
            <p:nvGrpSpPr>
              <p:cNvPr id="203" name="Google Shape;507;p27"/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5464" cy="1257663"/>
                <a:chOff x="3235834" y="3793900"/>
                <a:chExt cx="865464" cy="1257663"/>
              </a:xfrm>
            </p:grpSpPr>
            <p:sp>
              <p:nvSpPr>
                <p:cNvPr id="204" name="Google Shape;508;p27"/>
                <p:cNvSpPr/>
                <p:nvPr/>
              </p:nvSpPr>
              <p:spPr>
                <a:xfrm>
                  <a:off x="3235834" y="3793900"/>
                  <a:ext cx="865464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Google Shape;509;p27"/>
                <p:cNvSpPr/>
                <p:nvPr/>
              </p:nvSpPr>
              <p:spPr>
                <a:xfrm>
                  <a:off x="3307294" y="3906646"/>
                  <a:ext cx="719368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Google Shape;510;p27"/>
                <p:cNvSpPr/>
                <p:nvPr/>
              </p:nvSpPr>
              <p:spPr>
                <a:xfrm>
                  <a:off x="3308882" y="4262348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Google Shape;511;p27"/>
                <p:cNvSpPr/>
                <p:nvPr/>
              </p:nvSpPr>
              <p:spPr>
                <a:xfrm>
                  <a:off x="3501031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8" name="Google Shape;512;p27"/>
                <p:cNvSpPr/>
                <p:nvPr/>
              </p:nvSpPr>
              <p:spPr>
                <a:xfrm>
                  <a:off x="3693180" y="4262348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Google Shape;513;p27"/>
                <p:cNvSpPr/>
                <p:nvPr/>
              </p:nvSpPr>
              <p:spPr>
                <a:xfrm>
                  <a:off x="3308882" y="4454491"/>
                  <a:ext cx="147684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Google Shape;514;p27"/>
                <p:cNvSpPr/>
                <p:nvPr/>
              </p:nvSpPr>
              <p:spPr>
                <a:xfrm>
                  <a:off x="3501031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Google Shape;515;p27"/>
                <p:cNvSpPr/>
                <p:nvPr/>
              </p:nvSpPr>
              <p:spPr>
                <a:xfrm>
                  <a:off x="3693180" y="4454491"/>
                  <a:ext cx="144508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2" name="Google Shape;516;p27"/>
                <p:cNvSpPr/>
                <p:nvPr/>
              </p:nvSpPr>
              <p:spPr>
                <a:xfrm>
                  <a:off x="3308882" y="4645046"/>
                  <a:ext cx="147684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3" name="Google Shape;517;p27"/>
                <p:cNvSpPr/>
                <p:nvPr/>
              </p:nvSpPr>
              <p:spPr>
                <a:xfrm>
                  <a:off x="3501031" y="4645046"/>
                  <a:ext cx="142921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4" name="Google Shape;518;p27"/>
                <p:cNvSpPr/>
                <p:nvPr/>
              </p:nvSpPr>
              <p:spPr>
                <a:xfrm>
                  <a:off x="3693180" y="4645046"/>
                  <a:ext cx="144508" cy="14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5" name="Google Shape;519;p27"/>
                <p:cNvSpPr/>
                <p:nvPr/>
              </p:nvSpPr>
              <p:spPr>
                <a:xfrm>
                  <a:off x="3308882" y="4840365"/>
                  <a:ext cx="147684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6" name="Google Shape;520;p27"/>
                <p:cNvSpPr/>
                <p:nvPr/>
              </p:nvSpPr>
              <p:spPr>
                <a:xfrm>
                  <a:off x="3501031" y="4840365"/>
                  <a:ext cx="142921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Google Shape;521;p27"/>
                <p:cNvSpPr/>
                <p:nvPr/>
              </p:nvSpPr>
              <p:spPr>
                <a:xfrm>
                  <a:off x="3693180" y="4840365"/>
                  <a:ext cx="144508" cy="14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Google Shape;522;p27"/>
                <p:cNvSpPr/>
                <p:nvPr/>
              </p:nvSpPr>
              <p:spPr>
                <a:xfrm>
                  <a:off x="3855157" y="4186126"/>
                  <a:ext cx="244553" cy="865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Google Shape;523;p27"/>
                <p:cNvSpPr/>
                <p:nvPr/>
              </p:nvSpPr>
              <p:spPr>
                <a:xfrm>
                  <a:off x="3855157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0" name="Google Shape;524;p27"/>
                <p:cNvSpPr/>
                <p:nvPr/>
              </p:nvSpPr>
              <p:spPr>
                <a:xfrm>
                  <a:off x="3855157" y="3906646"/>
                  <a:ext cx="171505" cy="182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Google Shape;525;p27"/>
                <p:cNvSpPr/>
                <p:nvPr/>
              </p:nvSpPr>
              <p:spPr>
                <a:xfrm>
                  <a:off x="3723352" y="3946344"/>
                  <a:ext cx="36525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Google Shape;526;p27"/>
                <p:cNvSpPr/>
                <p:nvPr/>
              </p:nvSpPr>
              <p:spPr>
                <a:xfrm>
                  <a:off x="3764640" y="3944757"/>
                  <a:ext cx="63520" cy="10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Google Shape;527;p27"/>
                <p:cNvSpPr/>
                <p:nvPr/>
              </p:nvSpPr>
              <p:spPr>
                <a:xfrm>
                  <a:off x="3829749" y="3992395"/>
                  <a:ext cx="66696" cy="5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4" name="Google Shape;528;p27"/>
                <p:cNvSpPr/>
                <p:nvPr/>
              </p:nvSpPr>
              <p:spPr>
                <a:xfrm>
                  <a:off x="3901209" y="3946344"/>
                  <a:ext cx="60344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5" name="Google Shape;529;p27"/>
                <p:cNvSpPr/>
                <p:nvPr/>
              </p:nvSpPr>
              <p:spPr>
                <a:xfrm>
                  <a:off x="3885329" y="4262348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6" name="Google Shape;530;p27"/>
                <p:cNvSpPr/>
                <p:nvPr/>
              </p:nvSpPr>
              <p:spPr>
                <a:xfrm>
                  <a:off x="3885329" y="4454491"/>
                  <a:ext cx="142921" cy="142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7" name="Google Shape;531;p27"/>
                <p:cNvSpPr/>
                <p:nvPr/>
              </p:nvSpPr>
              <p:spPr>
                <a:xfrm>
                  <a:off x="3885329" y="4645046"/>
                  <a:ext cx="142921" cy="339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157" name="Google Shape;532;p27"/>
            <p:cNvSpPr/>
            <p:nvPr/>
          </p:nvSpPr>
          <p:spPr>
            <a:xfrm>
              <a:off x="2416179" y="3608289"/>
              <a:ext cx="277902" cy="1899199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533;p27"/>
            <p:cNvSpPr/>
            <p:nvPr/>
          </p:nvSpPr>
          <p:spPr>
            <a:xfrm>
              <a:off x="2652793" y="3608289"/>
              <a:ext cx="41288" cy="1899199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9" name="Google Shape;534;p27"/>
            <p:cNvSpPr/>
            <p:nvPr/>
          </p:nvSpPr>
          <p:spPr>
            <a:xfrm>
              <a:off x="2509872" y="3670219"/>
              <a:ext cx="184209" cy="7940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0" name="Google Shape;535;p27"/>
            <p:cNvSpPr/>
            <p:nvPr/>
          </p:nvSpPr>
          <p:spPr>
            <a:xfrm>
              <a:off x="2571804" y="3746441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1" name="Google Shape;536;p27"/>
            <p:cNvSpPr/>
            <p:nvPr/>
          </p:nvSpPr>
          <p:spPr>
            <a:xfrm>
              <a:off x="2571804" y="3849659"/>
              <a:ext cx="122277" cy="11115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2" name="Google Shape;537;p27"/>
            <p:cNvSpPr/>
            <p:nvPr/>
          </p:nvSpPr>
          <p:spPr>
            <a:xfrm>
              <a:off x="2571804" y="3956051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3" name="Google Shape;538;p27"/>
            <p:cNvSpPr/>
            <p:nvPr/>
          </p:nvSpPr>
          <p:spPr>
            <a:xfrm>
              <a:off x="2571804" y="411961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4" name="Google Shape;539;p27"/>
            <p:cNvSpPr/>
            <p:nvPr/>
          </p:nvSpPr>
          <p:spPr>
            <a:xfrm>
              <a:off x="2571804" y="422759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5" name="Google Shape;540;p27"/>
            <p:cNvSpPr/>
            <p:nvPr/>
          </p:nvSpPr>
          <p:spPr>
            <a:xfrm>
              <a:off x="2571804" y="433398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6" name="Google Shape;541;p27"/>
            <p:cNvSpPr/>
            <p:nvPr/>
          </p:nvSpPr>
          <p:spPr>
            <a:xfrm>
              <a:off x="2571804" y="4495957"/>
              <a:ext cx="122277" cy="7940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7" name="Google Shape;542;p27"/>
            <p:cNvSpPr/>
            <p:nvPr/>
          </p:nvSpPr>
          <p:spPr>
            <a:xfrm>
              <a:off x="2571804" y="4599175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8" name="Google Shape;543;p27"/>
            <p:cNvSpPr/>
            <p:nvPr/>
          </p:nvSpPr>
          <p:spPr>
            <a:xfrm>
              <a:off x="2571804" y="470556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69" name="Google Shape;544;p27"/>
            <p:cNvSpPr/>
            <p:nvPr/>
          </p:nvSpPr>
          <p:spPr>
            <a:xfrm>
              <a:off x="2571804" y="4867540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0" name="Google Shape;545;p27"/>
            <p:cNvSpPr/>
            <p:nvPr/>
          </p:nvSpPr>
          <p:spPr>
            <a:xfrm>
              <a:off x="2571804" y="4973933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1" name="Google Shape;546;p27"/>
            <p:cNvSpPr/>
            <p:nvPr/>
          </p:nvSpPr>
          <p:spPr>
            <a:xfrm>
              <a:off x="2571804" y="5080326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2" name="Google Shape;547;p27"/>
            <p:cNvSpPr/>
            <p:nvPr/>
          </p:nvSpPr>
          <p:spPr>
            <a:xfrm>
              <a:off x="2571804" y="5242298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3" name="Google Shape;548;p27"/>
            <p:cNvSpPr/>
            <p:nvPr/>
          </p:nvSpPr>
          <p:spPr>
            <a:xfrm>
              <a:off x="2571804" y="5348692"/>
              <a:ext cx="122277" cy="9528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4" name="Google Shape;549;p27"/>
            <p:cNvSpPr/>
            <p:nvPr/>
          </p:nvSpPr>
          <p:spPr>
            <a:xfrm>
              <a:off x="2571804" y="5451909"/>
              <a:ext cx="122277" cy="12704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5" name="Google Shape;550;p27"/>
            <p:cNvSpPr/>
            <p:nvPr/>
          </p:nvSpPr>
          <p:spPr>
            <a:xfrm>
              <a:off x="2509872" y="4041801"/>
              <a:ext cx="184209" cy="12704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6" name="Google Shape;551;p27"/>
            <p:cNvSpPr/>
            <p:nvPr/>
          </p:nvSpPr>
          <p:spPr>
            <a:xfrm>
              <a:off x="2509872" y="4416559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7" name="Google Shape;552;p27"/>
            <p:cNvSpPr/>
            <p:nvPr/>
          </p:nvSpPr>
          <p:spPr>
            <a:xfrm>
              <a:off x="2509872" y="4788142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8" name="Google Shape;553;p27"/>
            <p:cNvSpPr/>
            <p:nvPr/>
          </p:nvSpPr>
          <p:spPr>
            <a:xfrm>
              <a:off x="2509872" y="5162900"/>
              <a:ext cx="184209" cy="9528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79" name="Google Shape;554;p27"/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0" name="Google Shape;555;p27"/>
            <p:cNvSpPr/>
            <p:nvPr/>
          </p:nvSpPr>
          <p:spPr>
            <a:xfrm>
              <a:off x="2608328" y="4616642"/>
              <a:ext cx="285842" cy="744753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1" name="Google Shape;556;p27"/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2" name="Google Shape;557;p27"/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3" name="Google Shape;558;p27"/>
            <p:cNvSpPr/>
            <p:nvPr/>
          </p:nvSpPr>
          <p:spPr>
            <a:xfrm>
              <a:off x="2568628" y="4064033"/>
              <a:ext cx="246142" cy="223903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4" name="Google Shape;559;p27"/>
            <p:cNvSpPr/>
            <p:nvPr/>
          </p:nvSpPr>
          <p:spPr>
            <a:xfrm>
              <a:off x="2586096" y="4259352"/>
              <a:ext cx="217557" cy="130213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5" name="Google Shape;560;p27"/>
            <p:cNvSpPr/>
            <p:nvPr/>
          </p:nvSpPr>
          <p:spPr>
            <a:xfrm rot="41933">
              <a:off x="2590860" y="4314930"/>
              <a:ext cx="214382" cy="76222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6" name="Google Shape;561;p27"/>
            <p:cNvSpPr/>
            <p:nvPr/>
          </p:nvSpPr>
          <p:spPr>
            <a:xfrm>
              <a:off x="2724253" y="5007280"/>
              <a:ext cx="239790" cy="24295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7" name="Google Shape;562;p27"/>
            <p:cNvSpPr/>
            <p:nvPr/>
          </p:nvSpPr>
          <p:spPr>
            <a:xfrm>
              <a:off x="2730605" y="4357806"/>
              <a:ext cx="355714" cy="854322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8" name="Google Shape;563;p27"/>
            <p:cNvSpPr/>
            <p:nvPr/>
          </p:nvSpPr>
          <p:spPr>
            <a:xfrm>
              <a:off x="2843354" y="4373685"/>
              <a:ext cx="242965" cy="838442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89" name="Google Shape;564;p27"/>
            <p:cNvSpPr/>
            <p:nvPr/>
          </p:nvSpPr>
          <p:spPr>
            <a:xfrm>
              <a:off x="2846530" y="4187893"/>
              <a:ext cx="239789" cy="241370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0" name="Google Shape;565;p27"/>
            <p:cNvSpPr/>
            <p:nvPr/>
          </p:nvSpPr>
          <p:spPr>
            <a:xfrm>
              <a:off x="2943398" y="4186306"/>
              <a:ext cx="79400" cy="77809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1" name="Google Shape;566;p27"/>
            <p:cNvSpPr/>
            <p:nvPr/>
          </p:nvSpPr>
          <p:spPr>
            <a:xfrm>
              <a:off x="2339955" y="4662694"/>
              <a:ext cx="776537" cy="963890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2" name="Google Shape;567;p27"/>
            <p:cNvSpPr/>
            <p:nvPr/>
          </p:nvSpPr>
          <p:spPr>
            <a:xfrm>
              <a:off x="2376479" y="4821489"/>
              <a:ext cx="740012" cy="805095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3" name="Google Shape;568;p27"/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4" name="Google Shape;569;p27"/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5" name="Google Shape;570;p27"/>
            <p:cNvSpPr/>
            <p:nvPr/>
          </p:nvSpPr>
          <p:spPr>
            <a:xfrm>
              <a:off x="2894170" y="4821489"/>
              <a:ext cx="659023" cy="76857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96" name="Google Shape;571;p27"/>
            <p:cNvSpPr/>
            <p:nvPr/>
          </p:nvSpPr>
          <p:spPr>
            <a:xfrm>
              <a:off x="2927518" y="4821489"/>
              <a:ext cx="625675" cy="76857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197" name="Google Shape;572;p27"/>
            <p:cNvGrpSpPr>
              <a:grpSpLocks/>
            </p:cNvGrpSpPr>
            <p:nvPr/>
          </p:nvGrpSpPr>
          <p:grpSpPr bwMode="auto">
            <a:xfrm>
              <a:off x="3041854" y="5112085"/>
              <a:ext cx="320778" cy="155620"/>
              <a:chOff x="2774333" y="4537064"/>
              <a:chExt cx="320778" cy="155620"/>
            </a:xfrm>
          </p:grpSpPr>
          <p:sp>
            <p:nvSpPr>
              <p:cNvPr id="199" name="Google Shape;573;p27"/>
              <p:cNvSpPr/>
              <p:nvPr/>
            </p:nvSpPr>
            <p:spPr>
              <a:xfrm>
                <a:off x="2774333" y="4562471"/>
                <a:ext cx="112749" cy="98453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574;p27"/>
              <p:cNvSpPr/>
              <p:nvPr/>
            </p:nvSpPr>
            <p:spPr>
              <a:xfrm>
                <a:off x="2898198" y="4537064"/>
                <a:ext cx="65109" cy="6669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575;p27"/>
              <p:cNvSpPr/>
              <p:nvPr/>
            </p:nvSpPr>
            <p:spPr>
              <a:xfrm>
                <a:off x="2968070" y="4565647"/>
                <a:ext cx="127041" cy="127037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98" name="Google Shape;576;p27"/>
            <p:cNvSpPr/>
            <p:nvPr/>
          </p:nvSpPr>
          <p:spPr>
            <a:xfrm>
              <a:off x="3029150" y="5577358"/>
              <a:ext cx="389063" cy="49226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28" name="Google Shape;578;p27"/>
          <p:cNvSpPr/>
          <p:nvPr/>
        </p:nvSpPr>
        <p:spPr>
          <a:xfrm>
            <a:off x="3308350" y="6418263"/>
            <a:ext cx="265113" cy="16510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229" name="Group 1"/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/>
            <p:cNvSpPr/>
            <p:nvPr/>
          </p:nvSpPr>
          <p:spPr>
            <a:xfrm>
              <a:off x="3308656" y="6402649"/>
              <a:ext cx="265114" cy="452178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231" name="Google Shape;579;p27"/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/>
              <p:cNvSpPr/>
              <p:nvPr/>
            </p:nvSpPr>
            <p:spPr>
              <a:xfrm>
                <a:off x="929285" y="5051507"/>
                <a:ext cx="7315206" cy="420447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3" name="Google Shape;581;p27"/>
              <p:cNvSpPr/>
              <p:nvPr/>
            </p:nvSpPr>
            <p:spPr>
              <a:xfrm>
                <a:off x="929285" y="5051507"/>
                <a:ext cx="7315206" cy="133274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4" name="Google Shape;582;p27"/>
              <p:cNvSpPr/>
              <p:nvPr/>
            </p:nvSpPr>
            <p:spPr>
              <a:xfrm>
                <a:off x="6668314" y="5830524"/>
                <a:ext cx="265396" cy="45217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5" name="Google Shape;583;p27"/>
              <p:cNvSpPr/>
              <p:nvPr/>
            </p:nvSpPr>
            <p:spPr>
              <a:xfrm>
                <a:off x="6668314" y="5830524"/>
                <a:ext cx="265396" cy="165006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6" name="Google Shape;584;p27"/>
              <p:cNvSpPr/>
              <p:nvPr/>
            </p:nvSpPr>
            <p:spPr>
              <a:xfrm>
                <a:off x="1654451" y="5471954"/>
                <a:ext cx="5864874" cy="360156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37" name="Google Shape;585;p27"/>
              <p:cNvSpPr/>
              <p:nvPr/>
            </p:nvSpPr>
            <p:spPr>
              <a:xfrm>
                <a:off x="1654451" y="5471954"/>
                <a:ext cx="5864874" cy="1761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54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76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87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90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91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92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95" name="Google Shape;769;p31"/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/>
            <p:cNvSpPr/>
            <p:nvPr/>
          </p:nvSpPr>
          <p:spPr>
            <a:xfrm>
              <a:off x="5715972" y="4460346"/>
              <a:ext cx="2364575" cy="36026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97" name="Google Shape;771;p31"/>
            <p:cNvGrpSpPr>
              <a:grpSpLocks/>
            </p:cNvGrpSpPr>
            <p:nvPr/>
          </p:nvGrpSpPr>
          <p:grpSpPr bwMode="auto">
            <a:xfrm flipH="1">
              <a:off x="6793498" y="3690624"/>
              <a:ext cx="1447318" cy="1003018"/>
              <a:chOff x="4799721" y="3457477"/>
              <a:chExt cx="2300988" cy="1594653"/>
            </a:xfrm>
          </p:grpSpPr>
          <p:sp>
            <p:nvSpPr>
              <p:cNvPr id="152" name="Google Shape;772;p31"/>
              <p:cNvSpPr/>
              <p:nvPr/>
            </p:nvSpPr>
            <p:spPr>
              <a:xfrm>
                <a:off x="5513734" y="4441519"/>
                <a:ext cx="133719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3" name="Google Shape;773;p31"/>
              <p:cNvSpPr/>
              <p:nvPr/>
            </p:nvSpPr>
            <p:spPr>
              <a:xfrm>
                <a:off x="5672683" y="4451612"/>
                <a:ext cx="90828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4" name="Google Shape;774;p31"/>
              <p:cNvSpPr/>
              <p:nvPr/>
            </p:nvSpPr>
            <p:spPr>
              <a:xfrm>
                <a:off x="5670161" y="4449088"/>
                <a:ext cx="93351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5" name="Google Shape;775;p31"/>
              <p:cNvSpPr/>
              <p:nvPr/>
            </p:nvSpPr>
            <p:spPr>
              <a:xfrm>
                <a:off x="5667637" y="4449088"/>
                <a:ext cx="100921" cy="83266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6" name="Google Shape;776;p31"/>
              <p:cNvSpPr/>
              <p:nvPr/>
            </p:nvSpPr>
            <p:spPr>
              <a:xfrm>
                <a:off x="4799721" y="3863709"/>
                <a:ext cx="1238801" cy="1188421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7" name="Google Shape;777;p31"/>
              <p:cNvSpPr/>
              <p:nvPr/>
            </p:nvSpPr>
            <p:spPr>
              <a:xfrm>
                <a:off x="4845135" y="3873802"/>
                <a:ext cx="1026867" cy="1047122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8" name="Google Shape;778;p31"/>
              <p:cNvSpPr/>
              <p:nvPr/>
            </p:nvSpPr>
            <p:spPr>
              <a:xfrm>
                <a:off x="5819018" y="3941928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59" name="Google Shape;779;p31"/>
              <p:cNvSpPr/>
              <p:nvPr/>
            </p:nvSpPr>
            <p:spPr>
              <a:xfrm>
                <a:off x="5647453" y="4113505"/>
                <a:ext cx="7569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0" name="Google Shape;780;p31"/>
              <p:cNvSpPr/>
              <p:nvPr/>
            </p:nvSpPr>
            <p:spPr>
              <a:xfrm>
                <a:off x="5776128" y="398482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1" name="Google Shape;781;p31"/>
              <p:cNvSpPr/>
              <p:nvPr/>
            </p:nvSpPr>
            <p:spPr>
              <a:xfrm>
                <a:off x="5735760" y="40251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2" name="Google Shape;782;p31"/>
              <p:cNvSpPr/>
              <p:nvPr/>
            </p:nvSpPr>
            <p:spPr>
              <a:xfrm>
                <a:off x="5695391" y="4068088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3" name="Google Shape;783;p31"/>
              <p:cNvSpPr/>
              <p:nvPr/>
            </p:nvSpPr>
            <p:spPr>
              <a:xfrm>
                <a:off x="5604563" y="41589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4" name="Google Shape;784;p31"/>
              <p:cNvSpPr/>
              <p:nvPr/>
            </p:nvSpPr>
            <p:spPr>
              <a:xfrm>
                <a:off x="5564195" y="4199293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5" name="Google Shape;785;p31"/>
              <p:cNvSpPr/>
              <p:nvPr/>
            </p:nvSpPr>
            <p:spPr>
              <a:xfrm>
                <a:off x="5526349" y="4239664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6" name="Google Shape;786;p31"/>
              <p:cNvSpPr/>
              <p:nvPr/>
            </p:nvSpPr>
            <p:spPr>
              <a:xfrm>
                <a:off x="5432998" y="4333021"/>
                <a:ext cx="58029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7" name="Google Shape;787;p31"/>
              <p:cNvSpPr/>
              <p:nvPr/>
            </p:nvSpPr>
            <p:spPr>
              <a:xfrm>
                <a:off x="5395152" y="4373392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8" name="Google Shape;788;p31"/>
              <p:cNvSpPr/>
              <p:nvPr/>
            </p:nvSpPr>
            <p:spPr>
              <a:xfrm>
                <a:off x="5354784" y="4413763"/>
                <a:ext cx="55506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9" name="Google Shape;789;p31"/>
              <p:cNvSpPr/>
              <p:nvPr/>
            </p:nvSpPr>
            <p:spPr>
              <a:xfrm>
                <a:off x="5266479" y="4507122"/>
                <a:ext cx="55506" cy="4794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0" name="Google Shape;790;p31"/>
              <p:cNvSpPr/>
              <p:nvPr/>
            </p:nvSpPr>
            <p:spPr>
              <a:xfrm>
                <a:off x="5223587" y="4547493"/>
                <a:ext cx="58030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1" name="Google Shape;791;p31"/>
              <p:cNvSpPr/>
              <p:nvPr/>
            </p:nvSpPr>
            <p:spPr>
              <a:xfrm>
                <a:off x="5183219" y="4587864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2" name="Google Shape;792;p31"/>
              <p:cNvSpPr/>
              <p:nvPr/>
            </p:nvSpPr>
            <p:spPr>
              <a:xfrm>
                <a:off x="5094914" y="4678698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3" name="Google Shape;793;p31"/>
              <p:cNvSpPr/>
              <p:nvPr/>
            </p:nvSpPr>
            <p:spPr>
              <a:xfrm>
                <a:off x="5054546" y="4719069"/>
                <a:ext cx="55506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4" name="Google Shape;794;p31"/>
              <p:cNvSpPr/>
              <p:nvPr/>
            </p:nvSpPr>
            <p:spPr>
              <a:xfrm>
                <a:off x="5014178" y="4761962"/>
                <a:ext cx="52982" cy="4794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5" name="Google Shape;795;p31"/>
              <p:cNvSpPr/>
              <p:nvPr/>
            </p:nvSpPr>
            <p:spPr>
              <a:xfrm>
                <a:off x="4925871" y="4852797"/>
                <a:ext cx="52984" cy="5046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6" name="Google Shape;796;p31"/>
              <p:cNvSpPr/>
              <p:nvPr/>
            </p:nvSpPr>
            <p:spPr>
              <a:xfrm>
                <a:off x="4885503" y="4893168"/>
                <a:ext cx="5550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7" name="Google Shape;797;p31"/>
              <p:cNvSpPr/>
              <p:nvPr/>
            </p:nvSpPr>
            <p:spPr>
              <a:xfrm>
                <a:off x="5480934" y="4287604"/>
                <a:ext cx="75690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8" name="Google Shape;798;p31"/>
              <p:cNvSpPr/>
              <p:nvPr/>
            </p:nvSpPr>
            <p:spPr>
              <a:xfrm>
                <a:off x="5309370" y="4459180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79" name="Google Shape;799;p31"/>
              <p:cNvSpPr/>
              <p:nvPr/>
            </p:nvSpPr>
            <p:spPr>
              <a:xfrm>
                <a:off x="5137805" y="4630757"/>
                <a:ext cx="80736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0" name="Google Shape;800;p31"/>
              <p:cNvSpPr/>
              <p:nvPr/>
            </p:nvSpPr>
            <p:spPr>
              <a:xfrm>
                <a:off x="4971286" y="4804857"/>
                <a:ext cx="75690" cy="70649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1" name="Google Shape;801;p31"/>
              <p:cNvSpPr/>
              <p:nvPr/>
            </p:nvSpPr>
            <p:spPr>
              <a:xfrm>
                <a:off x="5819018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2" name="Google Shape;802;p31"/>
              <p:cNvSpPr/>
              <p:nvPr/>
            </p:nvSpPr>
            <p:spPr>
              <a:xfrm>
                <a:off x="5980491" y="474682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3" name="Google Shape;803;p31"/>
              <p:cNvSpPr/>
              <p:nvPr/>
            </p:nvSpPr>
            <p:spPr>
              <a:xfrm>
                <a:off x="6053659" y="4807380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4" name="Google Shape;804;p31"/>
              <p:cNvSpPr/>
              <p:nvPr/>
            </p:nvSpPr>
            <p:spPr>
              <a:xfrm>
                <a:off x="6053659" y="4898214"/>
                <a:ext cx="1011728" cy="93359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5" name="Google Shape;805;p31"/>
              <p:cNvSpPr/>
              <p:nvPr/>
            </p:nvSpPr>
            <p:spPr>
              <a:xfrm>
                <a:off x="5819018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6" name="Google Shape;806;p31"/>
              <p:cNvSpPr/>
              <p:nvPr/>
            </p:nvSpPr>
            <p:spPr>
              <a:xfrm>
                <a:off x="5980491" y="4136213"/>
                <a:ext cx="1120218" cy="305306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7" name="Google Shape;807;p31"/>
              <p:cNvSpPr/>
              <p:nvPr/>
            </p:nvSpPr>
            <p:spPr>
              <a:xfrm>
                <a:off x="6053659" y="4196769"/>
                <a:ext cx="1011728" cy="184193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8" name="Google Shape;808;p31"/>
              <p:cNvSpPr/>
              <p:nvPr/>
            </p:nvSpPr>
            <p:spPr>
              <a:xfrm>
                <a:off x="6053659" y="4290128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9" name="Google Shape;809;p31"/>
              <p:cNvSpPr/>
              <p:nvPr/>
            </p:nvSpPr>
            <p:spPr>
              <a:xfrm>
                <a:off x="5879571" y="4441519"/>
                <a:ext cx="1120218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0" name="Google Shape;810;p31"/>
              <p:cNvSpPr/>
              <p:nvPr/>
            </p:nvSpPr>
            <p:spPr>
              <a:xfrm>
                <a:off x="5723144" y="4441519"/>
                <a:ext cx="112274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1" name="Google Shape;811;p31"/>
              <p:cNvSpPr/>
              <p:nvPr/>
            </p:nvSpPr>
            <p:spPr>
              <a:xfrm>
                <a:off x="5760990" y="4502075"/>
                <a:ext cx="1011728" cy="184192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2" name="Google Shape;812;p31"/>
              <p:cNvSpPr/>
              <p:nvPr/>
            </p:nvSpPr>
            <p:spPr>
              <a:xfrm>
                <a:off x="5760990" y="4595432"/>
                <a:ext cx="1011728" cy="90835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3" name="Google Shape;813;p31"/>
              <p:cNvSpPr/>
              <p:nvPr/>
            </p:nvSpPr>
            <p:spPr>
              <a:xfrm>
                <a:off x="5485980" y="4847751"/>
                <a:ext cx="199319" cy="204379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4" name="Google Shape;814;p31"/>
              <p:cNvSpPr/>
              <p:nvPr/>
            </p:nvSpPr>
            <p:spPr>
              <a:xfrm>
                <a:off x="5528872" y="4989049"/>
                <a:ext cx="63075" cy="6308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5" name="Google Shape;815;p31"/>
              <p:cNvSpPr/>
              <p:nvPr/>
            </p:nvSpPr>
            <p:spPr>
              <a:xfrm>
                <a:off x="5644931" y="4085749"/>
                <a:ext cx="227071" cy="1513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6" name="Google Shape;816;p31"/>
              <p:cNvSpPr/>
              <p:nvPr/>
            </p:nvSpPr>
            <p:spPr>
              <a:xfrm>
                <a:off x="5644931" y="4136213"/>
                <a:ext cx="214455" cy="100927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7" name="Google Shape;817;p31"/>
              <p:cNvSpPr/>
              <p:nvPr/>
            </p:nvSpPr>
            <p:spPr>
              <a:xfrm>
                <a:off x="5629793" y="4232094"/>
                <a:ext cx="209409" cy="688830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8" name="Google Shape;818;p31"/>
              <p:cNvSpPr/>
              <p:nvPr/>
            </p:nvSpPr>
            <p:spPr>
              <a:xfrm>
                <a:off x="5559149" y="4216955"/>
                <a:ext cx="222025" cy="68630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99" name="Google Shape;819;p31"/>
              <p:cNvSpPr/>
              <p:nvPr/>
            </p:nvSpPr>
            <p:spPr>
              <a:xfrm>
                <a:off x="5485980" y="4201816"/>
                <a:ext cx="224549" cy="67369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0" name="Google Shape;820;p31"/>
              <p:cNvSpPr/>
              <p:nvPr/>
            </p:nvSpPr>
            <p:spPr>
              <a:xfrm>
                <a:off x="5617177" y="4166491"/>
                <a:ext cx="239687" cy="161484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1" name="Google Shape;821;p31"/>
              <p:cNvSpPr/>
              <p:nvPr/>
            </p:nvSpPr>
            <p:spPr>
              <a:xfrm>
                <a:off x="5629793" y="4166491"/>
                <a:ext cx="227071" cy="10849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2" name="Google Shape;822;p31"/>
              <p:cNvSpPr/>
              <p:nvPr/>
            </p:nvSpPr>
            <p:spPr>
              <a:xfrm>
                <a:off x="5627269" y="4161445"/>
                <a:ext cx="242209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3" name="Google Shape;823;p31"/>
              <p:cNvSpPr/>
              <p:nvPr/>
            </p:nvSpPr>
            <p:spPr>
              <a:xfrm>
                <a:off x="5604563" y="4252279"/>
                <a:ext cx="244732" cy="80742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4" name="Google Shape;824;p31"/>
              <p:cNvSpPr/>
              <p:nvPr/>
            </p:nvSpPr>
            <p:spPr>
              <a:xfrm>
                <a:off x="6376605" y="3457477"/>
                <a:ext cx="156427" cy="23465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5" name="Google Shape;825;p31"/>
              <p:cNvSpPr/>
              <p:nvPr/>
            </p:nvSpPr>
            <p:spPr>
              <a:xfrm>
                <a:off x="6179810" y="3608868"/>
                <a:ext cx="527309" cy="527345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6" name="Google Shape;826;p31"/>
              <p:cNvSpPr/>
              <p:nvPr/>
            </p:nvSpPr>
            <p:spPr>
              <a:xfrm>
                <a:off x="6240362" y="3659332"/>
                <a:ext cx="209409" cy="146345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7" name="Google Shape;827;p31"/>
              <p:cNvSpPr/>
              <p:nvPr/>
            </p:nvSpPr>
            <p:spPr>
              <a:xfrm>
                <a:off x="6189902" y="3719888"/>
                <a:ext cx="517217" cy="416325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98" name="Google Shape;828;p31"/>
            <p:cNvSpPr/>
            <p:nvPr/>
          </p:nvSpPr>
          <p:spPr>
            <a:xfrm>
              <a:off x="5641385" y="4715863"/>
              <a:ext cx="204718" cy="152357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829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830;p31"/>
            <p:cNvSpPr/>
            <p:nvPr/>
          </p:nvSpPr>
          <p:spPr>
            <a:xfrm>
              <a:off x="5768342" y="4250855"/>
              <a:ext cx="622090" cy="512619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831;p31"/>
            <p:cNvSpPr/>
            <p:nvPr/>
          </p:nvSpPr>
          <p:spPr>
            <a:xfrm>
              <a:off x="5801668" y="4428605"/>
              <a:ext cx="436415" cy="334869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832;p31"/>
            <p:cNvSpPr/>
            <p:nvPr/>
          </p:nvSpPr>
          <p:spPr>
            <a:xfrm>
              <a:off x="5993691" y="3849331"/>
              <a:ext cx="434828" cy="325346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833;p31"/>
            <p:cNvSpPr/>
            <p:nvPr/>
          </p:nvSpPr>
          <p:spPr>
            <a:xfrm>
              <a:off x="6106365" y="3869962"/>
              <a:ext cx="179327" cy="306302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834;p31"/>
            <p:cNvSpPr/>
            <p:nvPr/>
          </p:nvSpPr>
          <p:spPr>
            <a:xfrm>
              <a:off x="6176191" y="3779501"/>
              <a:ext cx="439589" cy="506270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835;p31"/>
            <p:cNvSpPr/>
            <p:nvPr/>
          </p:nvSpPr>
          <p:spPr>
            <a:xfrm>
              <a:off x="6445975" y="3823938"/>
              <a:ext cx="169806" cy="460246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836;p31"/>
            <p:cNvSpPr/>
            <p:nvPr/>
          </p:nvSpPr>
          <p:spPr>
            <a:xfrm>
              <a:off x="6123822" y="4195309"/>
              <a:ext cx="501480" cy="360261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837;p31"/>
            <p:cNvSpPr/>
            <p:nvPr/>
          </p:nvSpPr>
          <p:spPr>
            <a:xfrm>
              <a:off x="6320605" y="3623970"/>
              <a:ext cx="142827" cy="252341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838;p31"/>
            <p:cNvSpPr/>
            <p:nvPr/>
          </p:nvSpPr>
          <p:spPr>
            <a:xfrm>
              <a:off x="5801668" y="4763474"/>
              <a:ext cx="234871" cy="139661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839;p31"/>
            <p:cNvSpPr/>
            <p:nvPr/>
          </p:nvSpPr>
          <p:spPr>
            <a:xfrm>
              <a:off x="5950842" y="4369885"/>
              <a:ext cx="674460" cy="45865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840;p31"/>
            <p:cNvSpPr/>
            <p:nvPr/>
          </p:nvSpPr>
          <p:spPr>
            <a:xfrm>
              <a:off x="6428519" y="4371471"/>
              <a:ext cx="196783" cy="274561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841;p31"/>
            <p:cNvSpPr/>
            <p:nvPr/>
          </p:nvSpPr>
          <p:spPr>
            <a:xfrm>
              <a:off x="6476128" y="3874724"/>
              <a:ext cx="226935" cy="53959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842;p31"/>
            <p:cNvSpPr/>
            <p:nvPr/>
          </p:nvSpPr>
          <p:spPr>
            <a:xfrm>
              <a:off x="6645932" y="4401626"/>
              <a:ext cx="147588" cy="9522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843;p31"/>
            <p:cNvSpPr/>
            <p:nvPr/>
          </p:nvSpPr>
          <p:spPr>
            <a:xfrm>
              <a:off x="6453910" y="3754108"/>
              <a:ext cx="4760" cy="25393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844;p31"/>
            <p:cNvSpPr/>
            <p:nvPr/>
          </p:nvSpPr>
          <p:spPr>
            <a:xfrm>
              <a:off x="6458671" y="37795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845;p31"/>
            <p:cNvSpPr/>
            <p:nvPr/>
          </p:nvSpPr>
          <p:spPr>
            <a:xfrm>
              <a:off x="6328540" y="3762043"/>
              <a:ext cx="3174" cy="2221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846;p31"/>
            <p:cNvSpPr/>
            <p:nvPr/>
          </p:nvSpPr>
          <p:spPr>
            <a:xfrm>
              <a:off x="6328540" y="3754108"/>
              <a:ext cx="130131" cy="55546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847;p31"/>
            <p:cNvSpPr/>
            <p:nvPr/>
          </p:nvSpPr>
          <p:spPr>
            <a:xfrm>
              <a:off x="5798494" y="2519380"/>
              <a:ext cx="1226723" cy="1242663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848;p31"/>
            <p:cNvSpPr/>
            <p:nvPr/>
          </p:nvSpPr>
          <p:spPr>
            <a:xfrm>
              <a:off x="5854038" y="3349409"/>
              <a:ext cx="1026765" cy="330107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849;p31"/>
            <p:cNvSpPr/>
            <p:nvPr/>
          </p:nvSpPr>
          <p:spPr>
            <a:xfrm>
              <a:off x="5854038" y="3127221"/>
              <a:ext cx="1121983" cy="552295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850;p31"/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851;p31"/>
            <p:cNvSpPr/>
            <p:nvPr/>
          </p:nvSpPr>
          <p:spPr>
            <a:xfrm>
              <a:off x="5715972" y="3062153"/>
              <a:ext cx="7935" cy="4761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852;p31"/>
            <p:cNvSpPr/>
            <p:nvPr/>
          </p:nvSpPr>
          <p:spPr>
            <a:xfrm>
              <a:off x="6323779" y="3197052"/>
              <a:ext cx="96804" cy="5237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853;p31"/>
            <p:cNvSpPr/>
            <p:nvPr/>
          </p:nvSpPr>
          <p:spPr>
            <a:xfrm>
              <a:off x="6420584" y="3127221"/>
              <a:ext cx="220588" cy="77766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854;p31"/>
            <p:cNvSpPr/>
            <p:nvPr/>
          </p:nvSpPr>
          <p:spPr>
            <a:xfrm>
              <a:off x="6119060" y="3187529"/>
              <a:ext cx="126957" cy="61896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855;p31"/>
            <p:cNvSpPr/>
            <p:nvPr/>
          </p:nvSpPr>
          <p:spPr>
            <a:xfrm>
              <a:off x="5854038" y="3344648"/>
              <a:ext cx="0" cy="4761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856;p31"/>
            <p:cNvSpPr/>
            <p:nvPr/>
          </p:nvSpPr>
          <p:spPr>
            <a:xfrm>
              <a:off x="5854038" y="3276404"/>
              <a:ext cx="44435" cy="7300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857;p31"/>
            <p:cNvSpPr/>
            <p:nvPr/>
          </p:nvSpPr>
          <p:spPr>
            <a:xfrm>
              <a:off x="5658841" y="3179595"/>
              <a:ext cx="1466354" cy="209491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858;p31"/>
            <p:cNvSpPr/>
            <p:nvPr/>
          </p:nvSpPr>
          <p:spPr>
            <a:xfrm>
              <a:off x="6968086" y="33843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859;p31"/>
            <p:cNvSpPr/>
            <p:nvPr/>
          </p:nvSpPr>
          <p:spPr>
            <a:xfrm>
              <a:off x="6880803" y="3314494"/>
              <a:ext cx="87283" cy="69830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860;p31"/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861;p31"/>
            <p:cNvSpPr/>
            <p:nvPr/>
          </p:nvSpPr>
          <p:spPr>
            <a:xfrm>
              <a:off x="6133344" y="3492244"/>
              <a:ext cx="177740" cy="122204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862;p31"/>
            <p:cNvSpPr/>
            <p:nvPr/>
          </p:nvSpPr>
          <p:spPr>
            <a:xfrm>
              <a:off x="6338061" y="3257360"/>
              <a:ext cx="234871" cy="209491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863;p31"/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864;p31"/>
            <p:cNvSpPr/>
            <p:nvPr/>
          </p:nvSpPr>
          <p:spPr>
            <a:xfrm>
              <a:off x="5893712" y="3289101"/>
              <a:ext cx="217414" cy="19203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865;p31"/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866;p31"/>
            <p:cNvSpPr/>
            <p:nvPr/>
          </p:nvSpPr>
          <p:spPr>
            <a:xfrm>
              <a:off x="5858798" y="3819177"/>
              <a:ext cx="247566" cy="358674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7" name="Google Shape;867;p31"/>
            <p:cNvSpPr/>
            <p:nvPr/>
          </p:nvSpPr>
          <p:spPr>
            <a:xfrm>
              <a:off x="5858798" y="3819177"/>
              <a:ext cx="247566" cy="357088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8" name="Google Shape;868;p31"/>
            <p:cNvSpPr/>
            <p:nvPr/>
          </p:nvSpPr>
          <p:spPr>
            <a:xfrm>
              <a:off x="6106365" y="3981056"/>
              <a:ext cx="0" cy="138074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869;p31"/>
            <p:cNvSpPr/>
            <p:nvPr/>
          </p:nvSpPr>
          <p:spPr>
            <a:xfrm>
              <a:off x="6080973" y="3827113"/>
              <a:ext cx="25391" cy="12696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0" name="Google Shape;870;p31"/>
            <p:cNvSpPr/>
            <p:nvPr/>
          </p:nvSpPr>
          <p:spPr>
            <a:xfrm>
              <a:off x="5858798" y="3827113"/>
              <a:ext cx="247566" cy="349152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1" name="Google Shape;871;p31"/>
            <p:cNvSpPr/>
            <p:nvPr/>
          </p:nvSpPr>
          <p:spPr>
            <a:xfrm>
              <a:off x="5858798" y="3784262"/>
              <a:ext cx="247566" cy="69830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872;p31"/>
            <p:cNvSpPr/>
            <p:nvPr/>
          </p:nvSpPr>
          <p:spPr>
            <a:xfrm>
              <a:off x="5871494" y="3796958"/>
              <a:ext cx="222175" cy="42851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873;p31"/>
            <p:cNvSpPr/>
            <p:nvPr/>
          </p:nvSpPr>
          <p:spPr>
            <a:xfrm>
              <a:off x="5888951" y="3814416"/>
              <a:ext cx="187262" cy="39676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874;p31"/>
            <p:cNvSpPr/>
            <p:nvPr/>
          </p:nvSpPr>
          <p:spPr>
            <a:xfrm>
              <a:off x="5738189" y="3468438"/>
              <a:ext cx="215827" cy="311063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875;p31"/>
            <p:cNvSpPr/>
            <p:nvPr/>
          </p:nvSpPr>
          <p:spPr>
            <a:xfrm>
              <a:off x="5771516" y="3709671"/>
              <a:ext cx="142827" cy="4443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876;p31"/>
            <p:cNvSpPr/>
            <p:nvPr/>
          </p:nvSpPr>
          <p:spPr>
            <a:xfrm>
              <a:off x="5749299" y="3584293"/>
              <a:ext cx="192022" cy="195208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877;p31"/>
            <p:cNvSpPr/>
            <p:nvPr/>
          </p:nvSpPr>
          <p:spPr>
            <a:xfrm>
              <a:off x="5984169" y="3614447"/>
              <a:ext cx="92044" cy="199969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878;p31"/>
            <p:cNvSpPr/>
            <p:nvPr/>
          </p:nvSpPr>
          <p:spPr>
            <a:xfrm>
              <a:off x="5984169" y="3644601"/>
              <a:ext cx="74587" cy="169815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879;p31"/>
            <p:cNvSpPr/>
            <p:nvPr/>
          </p:nvSpPr>
          <p:spPr>
            <a:xfrm>
              <a:off x="5973060" y="3370041"/>
              <a:ext cx="73000" cy="79353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880;p31"/>
            <p:cNvSpPr/>
            <p:nvPr/>
          </p:nvSpPr>
          <p:spPr>
            <a:xfrm>
              <a:off x="6398366" y="3354170"/>
              <a:ext cx="74588" cy="73004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1" name="Google Shape;881;p31"/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08" name="TextBox 235"/>
          <p:cNvSpPr txBox="1"/>
          <p:nvPr userDrawn="1"/>
        </p:nvSpPr>
        <p:spPr>
          <a:xfrm>
            <a:off x="4333875" y="1571625"/>
            <a:ext cx="3725863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0215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90" grpId="0" animBg="1"/>
      <p:bldP spid="91" grpId="0" animBg="1"/>
      <p:bldP spid="20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631;p30"/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/>
            <p:cNvSpPr/>
            <p:nvPr/>
          </p:nvSpPr>
          <p:spPr>
            <a:xfrm>
              <a:off x="1528798" y="1558113"/>
              <a:ext cx="189677" cy="241554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633;p30"/>
            <p:cNvSpPr/>
            <p:nvPr/>
          </p:nvSpPr>
          <p:spPr>
            <a:xfrm>
              <a:off x="1647346" y="1817450"/>
              <a:ext cx="207459" cy="251928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634;p30"/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635;p30"/>
            <p:cNvSpPr/>
            <p:nvPr/>
          </p:nvSpPr>
          <p:spPr>
            <a:xfrm>
              <a:off x="1287257" y="1495872"/>
              <a:ext cx="392690" cy="420868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636;p30"/>
            <p:cNvSpPr/>
            <p:nvPr/>
          </p:nvSpPr>
          <p:spPr>
            <a:xfrm>
              <a:off x="1567326" y="1904884"/>
              <a:ext cx="4446" cy="0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637;p30"/>
            <p:cNvSpPr/>
            <p:nvPr/>
          </p:nvSpPr>
          <p:spPr>
            <a:xfrm>
              <a:off x="1567326" y="1575896"/>
              <a:ext cx="7410" cy="328988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638;p30"/>
            <p:cNvSpPr/>
            <p:nvPr/>
          </p:nvSpPr>
          <p:spPr>
            <a:xfrm>
              <a:off x="1462115" y="1915257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639;p30"/>
            <p:cNvSpPr/>
            <p:nvPr/>
          </p:nvSpPr>
          <p:spPr>
            <a:xfrm>
              <a:off x="1462115" y="1534402"/>
              <a:ext cx="74092" cy="383819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640;p30"/>
            <p:cNvSpPr/>
            <p:nvPr/>
          </p:nvSpPr>
          <p:spPr>
            <a:xfrm>
              <a:off x="1602890" y="1519582"/>
              <a:ext cx="2964" cy="14819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641;p30"/>
            <p:cNvSpPr/>
            <p:nvPr/>
          </p:nvSpPr>
          <p:spPr>
            <a:xfrm>
              <a:off x="1571772" y="1534402"/>
              <a:ext cx="34082" cy="370482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642;p30"/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643;p30"/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644;p30"/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645;p30"/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646;p30"/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647;p30"/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648;p30"/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649;p30"/>
            <p:cNvSpPr/>
            <p:nvPr/>
          </p:nvSpPr>
          <p:spPr>
            <a:xfrm>
              <a:off x="1500643" y="1378799"/>
              <a:ext cx="112621" cy="203025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650;p30"/>
            <p:cNvSpPr/>
            <p:nvPr/>
          </p:nvSpPr>
          <p:spPr>
            <a:xfrm>
              <a:off x="1059052" y="406654"/>
              <a:ext cx="1016548" cy="1066989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651;p30"/>
            <p:cNvSpPr/>
            <p:nvPr/>
          </p:nvSpPr>
          <p:spPr>
            <a:xfrm>
              <a:off x="1076834" y="1177257"/>
              <a:ext cx="652014" cy="296386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652;p30"/>
            <p:cNvSpPr/>
            <p:nvPr/>
          </p:nvSpPr>
          <p:spPr>
            <a:xfrm>
              <a:off x="1559917" y="1467714"/>
              <a:ext cx="48901" cy="2964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653;p30"/>
            <p:cNvSpPr/>
            <p:nvPr/>
          </p:nvSpPr>
          <p:spPr>
            <a:xfrm>
              <a:off x="1076834" y="1077968"/>
              <a:ext cx="652014" cy="395674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654;p30"/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655;p30"/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656;p30"/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657;p30"/>
            <p:cNvSpPr/>
            <p:nvPr/>
          </p:nvSpPr>
          <p:spPr>
            <a:xfrm>
              <a:off x="1742184" y="1987872"/>
              <a:ext cx="0" cy="56313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658;p30"/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659;p30"/>
            <p:cNvSpPr/>
            <p:nvPr/>
          </p:nvSpPr>
          <p:spPr>
            <a:xfrm>
              <a:off x="1672538" y="1202450"/>
              <a:ext cx="133366" cy="121518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660;p30"/>
            <p:cNvSpPr/>
            <p:nvPr/>
          </p:nvSpPr>
          <p:spPr>
            <a:xfrm>
              <a:off x="1511016" y="981642"/>
              <a:ext cx="189677" cy="168940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661;p30"/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662;p30"/>
            <p:cNvSpPr/>
            <p:nvPr/>
          </p:nvSpPr>
          <p:spPr>
            <a:xfrm>
              <a:off x="1850359" y="1079449"/>
              <a:ext cx="161521" cy="143748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663;p30"/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664;p30"/>
            <p:cNvSpPr/>
            <p:nvPr/>
          </p:nvSpPr>
          <p:spPr>
            <a:xfrm>
              <a:off x="1608818" y="1009799"/>
              <a:ext cx="71129" cy="62241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665;p30"/>
            <p:cNvSpPr/>
            <p:nvPr/>
          </p:nvSpPr>
          <p:spPr>
            <a:xfrm>
              <a:off x="1921488" y="1095751"/>
              <a:ext cx="69646" cy="60759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666;p30"/>
            <p:cNvSpPr/>
            <p:nvPr/>
          </p:nvSpPr>
          <p:spPr>
            <a:xfrm>
              <a:off x="961250" y="236232"/>
              <a:ext cx="1222525" cy="946952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667;p30"/>
            <p:cNvSpPr/>
            <p:nvPr/>
          </p:nvSpPr>
          <p:spPr>
            <a:xfrm>
              <a:off x="989405" y="234750"/>
              <a:ext cx="1194370" cy="706880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668;p30"/>
            <p:cNvSpPr/>
            <p:nvPr/>
          </p:nvSpPr>
          <p:spPr>
            <a:xfrm>
              <a:off x="989405" y="237714"/>
              <a:ext cx="1194370" cy="935097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669;p30"/>
            <p:cNvSpPr/>
            <p:nvPr/>
          </p:nvSpPr>
          <p:spPr>
            <a:xfrm>
              <a:off x="1070907" y="1735944"/>
              <a:ext cx="244505" cy="251928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670;p30"/>
            <p:cNvSpPr/>
            <p:nvPr/>
          </p:nvSpPr>
          <p:spPr>
            <a:xfrm>
              <a:off x="1272438" y="1525510"/>
              <a:ext cx="204495" cy="225253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671;p30"/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672;p30"/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5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18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29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2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33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34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37" name="TextBox 137"/>
          <p:cNvSpPr txBox="1"/>
          <p:nvPr userDrawn="1"/>
        </p:nvSpPr>
        <p:spPr>
          <a:xfrm>
            <a:off x="3559175" y="1522413"/>
            <a:ext cx="4518025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 dirty="0">
                <a:solidFill>
                  <a:srgbClr val="C00000"/>
                </a:solidFill>
                <a:latin typeface="+mj-lt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1034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32" grpId="0" animBg="1"/>
      <p:bldP spid="133" grpId="0" animBg="1"/>
      <p:bldP spid="137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70" name="Google Shape;1765;p26"/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1" name="Google Shape;1766;p26"/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sp>
        <p:nvSpPr>
          <p:cNvPr id="72" name="Google Shape;1767;p26"/>
          <p:cNvSpPr/>
          <p:nvPr userDrawn="1"/>
        </p:nvSpPr>
        <p:spPr>
          <a:xfrm rot="4829593">
            <a:off x="7639844" y="1029494"/>
            <a:ext cx="1546225" cy="110966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latin typeface="+mn-lt"/>
              <a:cs typeface="+mn-cs"/>
            </a:endParaRPr>
          </a:p>
        </p:txBody>
      </p:sp>
      <p:grpSp>
        <p:nvGrpSpPr>
          <p:cNvPr id="73" name="Google Shape;939;p32"/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/>
            <p:cNvSpPr/>
            <p:nvPr/>
          </p:nvSpPr>
          <p:spPr>
            <a:xfrm>
              <a:off x="3297175" y="2415166"/>
              <a:ext cx="962048" cy="144484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5" name="Google Shape;941;p32"/>
            <p:cNvSpPr/>
            <p:nvPr/>
          </p:nvSpPr>
          <p:spPr>
            <a:xfrm>
              <a:off x="3852702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6" name="Google Shape;942;p32"/>
            <p:cNvSpPr/>
            <p:nvPr/>
          </p:nvSpPr>
          <p:spPr>
            <a:xfrm>
              <a:off x="3975793" y="2374581"/>
              <a:ext cx="195972" cy="180198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7" name="Google Shape;943;p32"/>
            <p:cNvSpPr/>
            <p:nvPr/>
          </p:nvSpPr>
          <p:spPr>
            <a:xfrm>
              <a:off x="3366819" y="2191136"/>
              <a:ext cx="382228" cy="36689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8" name="Google Shape;944;p32"/>
            <p:cNvSpPr/>
            <p:nvPr/>
          </p:nvSpPr>
          <p:spPr>
            <a:xfrm>
              <a:off x="3426744" y="2377828"/>
              <a:ext cx="199213" cy="176951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79" name="Google Shape;945;p32"/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0" name="Google Shape;946;p32"/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1" name="Google Shape;947;p32"/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2" name="Google Shape;948;p32"/>
            <p:cNvSpPr/>
            <p:nvPr/>
          </p:nvSpPr>
          <p:spPr>
            <a:xfrm>
              <a:off x="3598423" y="2020678"/>
              <a:ext cx="12957" cy="11201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3" name="Google Shape;949;p32"/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4" name="Google Shape;950;p32"/>
            <p:cNvSpPr/>
            <p:nvPr/>
          </p:nvSpPr>
          <p:spPr>
            <a:xfrm>
              <a:off x="3966075" y="1984963"/>
              <a:ext cx="30772" cy="14773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5" name="Google Shape;951;p32"/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6" name="Google Shape;952;p32"/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7" name="Google Shape;953;p32"/>
            <p:cNvSpPr/>
            <p:nvPr/>
          </p:nvSpPr>
          <p:spPr>
            <a:xfrm>
              <a:off x="3486670" y="2132693"/>
              <a:ext cx="111753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8" name="Google Shape;954;p32"/>
            <p:cNvSpPr/>
            <p:nvPr/>
          </p:nvSpPr>
          <p:spPr>
            <a:xfrm>
              <a:off x="3598423" y="21326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89" name="Google Shape;955;p32"/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0" name="Google Shape;956;p32"/>
            <p:cNvSpPr/>
            <p:nvPr/>
          </p:nvSpPr>
          <p:spPr>
            <a:xfrm>
              <a:off x="3996847" y="2132693"/>
              <a:ext cx="111754" cy="224030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1" name="Google Shape;957;p32"/>
            <p:cNvSpPr/>
            <p:nvPr/>
          </p:nvSpPr>
          <p:spPr>
            <a:xfrm>
              <a:off x="3993608" y="2127823"/>
              <a:ext cx="3239" cy="487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2" name="Google Shape;958;p32"/>
            <p:cNvSpPr/>
            <p:nvPr/>
          </p:nvSpPr>
          <p:spPr>
            <a:xfrm>
              <a:off x="3933683" y="2127823"/>
              <a:ext cx="59925" cy="25975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3" name="Google Shape;959;p32"/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4" name="Google Shape;960;p32"/>
            <p:cNvSpPr/>
            <p:nvPr/>
          </p:nvSpPr>
          <p:spPr>
            <a:xfrm>
              <a:off x="3800875" y="2093731"/>
              <a:ext cx="108513" cy="238642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5" name="Google Shape;961;p32"/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6" name="Google Shape;962;p32"/>
            <p:cNvSpPr/>
            <p:nvPr/>
          </p:nvSpPr>
          <p:spPr>
            <a:xfrm>
              <a:off x="3807353" y="2045029"/>
              <a:ext cx="140906" cy="51949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7" name="Google Shape;963;p32"/>
            <p:cNvSpPr/>
            <p:nvPr/>
          </p:nvSpPr>
          <p:spPr>
            <a:xfrm>
              <a:off x="3619478" y="2045029"/>
              <a:ext cx="142526" cy="48702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8" name="Google Shape;964;p32"/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99" name="Google Shape;965;p32"/>
            <p:cNvSpPr/>
            <p:nvPr/>
          </p:nvSpPr>
          <p:spPr>
            <a:xfrm>
              <a:off x="3653490" y="2093731"/>
              <a:ext cx="105275" cy="238642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0" name="Google Shape;966;p32"/>
            <p:cNvSpPr/>
            <p:nvPr/>
          </p:nvSpPr>
          <p:spPr>
            <a:xfrm>
              <a:off x="3706937" y="1631060"/>
              <a:ext cx="118231" cy="202926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1" name="Google Shape;967;p32"/>
            <p:cNvSpPr/>
            <p:nvPr/>
          </p:nvSpPr>
          <p:spPr>
            <a:xfrm>
              <a:off x="3716655" y="1730088"/>
              <a:ext cx="102035" cy="42209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2" name="Google Shape;968;p32"/>
            <p:cNvSpPr/>
            <p:nvPr/>
          </p:nvSpPr>
          <p:spPr>
            <a:xfrm>
              <a:off x="3891573" y="493050"/>
              <a:ext cx="840577" cy="1409119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3" name="Google Shape;969;p32"/>
            <p:cNvSpPr/>
            <p:nvPr/>
          </p:nvSpPr>
          <p:spPr>
            <a:xfrm>
              <a:off x="4056773" y="538505"/>
              <a:ext cx="304487" cy="117372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4" name="Google Shape;970;p32"/>
            <p:cNvSpPr/>
            <p:nvPr/>
          </p:nvSpPr>
          <p:spPr>
            <a:xfrm>
              <a:off x="2718975" y="713834"/>
              <a:ext cx="861633" cy="1397756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5" name="Google Shape;971;p32"/>
            <p:cNvSpPr/>
            <p:nvPr/>
          </p:nvSpPr>
          <p:spPr>
            <a:xfrm>
              <a:off x="3135214" y="1369691"/>
              <a:ext cx="315825" cy="512997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6" name="Google Shape;972;p32"/>
            <p:cNvSpPr/>
            <p:nvPr/>
          </p:nvSpPr>
          <p:spPr>
            <a:xfrm>
              <a:off x="3198380" y="661885"/>
              <a:ext cx="1124009" cy="107145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7" name="Google Shape;973;p32"/>
            <p:cNvSpPr/>
            <p:nvPr/>
          </p:nvSpPr>
          <p:spPr>
            <a:xfrm>
              <a:off x="3352242" y="1064490"/>
              <a:ext cx="830861" cy="259745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8" name="Google Shape;974;p32"/>
            <p:cNvSpPr/>
            <p:nvPr/>
          </p:nvSpPr>
          <p:spPr>
            <a:xfrm>
              <a:off x="4267322" y="1267417"/>
              <a:ext cx="55067" cy="94158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09" name="Google Shape;975;p32"/>
            <p:cNvSpPr/>
            <p:nvPr/>
          </p:nvSpPr>
          <p:spPr>
            <a:xfrm>
              <a:off x="4210636" y="1463849"/>
              <a:ext cx="53448" cy="974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0" name="Google Shape;976;p32"/>
            <p:cNvSpPr/>
            <p:nvPr/>
          </p:nvSpPr>
          <p:spPr>
            <a:xfrm>
              <a:off x="4192820" y="1243065"/>
              <a:ext cx="129569" cy="230524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1" name="Google Shape;977;p32"/>
            <p:cNvSpPr/>
            <p:nvPr/>
          </p:nvSpPr>
          <p:spPr>
            <a:xfrm>
              <a:off x="3209716" y="1445992"/>
              <a:ext cx="9718" cy="21104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2" name="Google Shape;978;p32"/>
            <p:cNvSpPr/>
            <p:nvPr/>
          </p:nvSpPr>
          <p:spPr>
            <a:xfrm>
              <a:off x="3201619" y="1421640"/>
              <a:ext cx="38871" cy="82794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3" name="Google Shape;979;p32"/>
            <p:cNvSpPr/>
            <p:nvPr/>
          </p:nvSpPr>
          <p:spPr>
            <a:xfrm>
              <a:off x="3201619" y="1320989"/>
              <a:ext cx="176537" cy="297084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4" name="Google Shape;980;p32"/>
            <p:cNvSpPr/>
            <p:nvPr/>
          </p:nvSpPr>
          <p:spPr>
            <a:xfrm>
              <a:off x="3059093" y="530389"/>
              <a:ext cx="1319982" cy="899369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5" name="Google Shape;981;p32"/>
            <p:cNvSpPr/>
            <p:nvPr/>
          </p:nvSpPr>
          <p:spPr>
            <a:xfrm>
              <a:off x="4267322" y="996307"/>
              <a:ext cx="79360" cy="246758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6" name="Google Shape;982;p32"/>
            <p:cNvSpPr/>
            <p:nvPr/>
          </p:nvSpPr>
          <p:spPr>
            <a:xfrm>
              <a:off x="4288377" y="1161894"/>
              <a:ext cx="24295" cy="48702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7" name="Google Shape;983;p32"/>
            <p:cNvSpPr/>
            <p:nvPr/>
          </p:nvSpPr>
          <p:spPr>
            <a:xfrm>
              <a:off x="3758765" y="1134297"/>
              <a:ext cx="241321" cy="123379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8" name="Google Shape;984;p32"/>
            <p:cNvSpPr/>
            <p:nvPr/>
          </p:nvSpPr>
          <p:spPr>
            <a:xfrm>
              <a:off x="3059093" y="1189493"/>
              <a:ext cx="55067" cy="21104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19" name="Google Shape;985;p32"/>
            <p:cNvSpPr/>
            <p:nvPr/>
          </p:nvSpPr>
          <p:spPr>
            <a:xfrm>
              <a:off x="3671306" y="1239818"/>
              <a:ext cx="87459" cy="27598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0" name="Google Shape;986;p32"/>
            <p:cNvSpPr/>
            <p:nvPr/>
          </p:nvSpPr>
          <p:spPr>
            <a:xfrm>
              <a:off x="3096344" y="1260923"/>
              <a:ext cx="137667" cy="15747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1" name="Google Shape;987;p32"/>
            <p:cNvSpPr/>
            <p:nvPr/>
          </p:nvSpPr>
          <p:spPr>
            <a:xfrm>
              <a:off x="3234011" y="1418393"/>
              <a:ext cx="6478" cy="3247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2" name="Google Shape;988;p32"/>
            <p:cNvSpPr/>
            <p:nvPr/>
          </p:nvSpPr>
          <p:spPr>
            <a:xfrm>
              <a:off x="4176624" y="1351834"/>
              <a:ext cx="16196" cy="24351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3" name="Google Shape;989;p32"/>
            <p:cNvSpPr/>
            <p:nvPr/>
          </p:nvSpPr>
          <p:spPr>
            <a:xfrm>
              <a:off x="4000086" y="1074230"/>
              <a:ext cx="161961" cy="147731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4" name="Google Shape;990;p32"/>
            <p:cNvSpPr/>
            <p:nvPr/>
          </p:nvSpPr>
          <p:spPr>
            <a:xfrm>
              <a:off x="4267322" y="1239818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5" name="Google Shape;991;p32"/>
            <p:cNvSpPr/>
            <p:nvPr/>
          </p:nvSpPr>
          <p:spPr>
            <a:xfrm>
              <a:off x="3264783" y="1239818"/>
              <a:ext cx="1002539" cy="126626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6" name="Google Shape;992;p32"/>
            <p:cNvSpPr/>
            <p:nvPr/>
          </p:nvSpPr>
          <p:spPr>
            <a:xfrm>
              <a:off x="3240489" y="1421640"/>
              <a:ext cx="0" cy="3247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7" name="Google Shape;993;p32"/>
            <p:cNvSpPr/>
            <p:nvPr/>
          </p:nvSpPr>
          <p:spPr>
            <a:xfrm>
              <a:off x="3240489" y="1421640"/>
              <a:ext cx="48588" cy="974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8" name="Google Shape;994;p32"/>
            <p:cNvSpPr/>
            <p:nvPr/>
          </p:nvSpPr>
          <p:spPr>
            <a:xfrm>
              <a:off x="3059093" y="819356"/>
              <a:ext cx="1316743" cy="6120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9" name="Google Shape;995;p32"/>
            <p:cNvSpPr/>
            <p:nvPr/>
          </p:nvSpPr>
          <p:spPr>
            <a:xfrm>
              <a:off x="3664827" y="1449238"/>
              <a:ext cx="174918" cy="115262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0" name="Google Shape;996;p32"/>
            <p:cNvSpPr/>
            <p:nvPr/>
          </p:nvSpPr>
          <p:spPr>
            <a:xfrm>
              <a:off x="3381395" y="1295014"/>
              <a:ext cx="229985" cy="16883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1" name="Google Shape;997;p32"/>
            <p:cNvSpPr/>
            <p:nvPr/>
          </p:nvSpPr>
          <p:spPr>
            <a:xfrm>
              <a:off x="3507725" y="1306378"/>
              <a:ext cx="5830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2" name="Google Shape;998;p32"/>
            <p:cNvSpPr/>
            <p:nvPr/>
          </p:nvSpPr>
          <p:spPr>
            <a:xfrm>
              <a:off x="3876996" y="1246312"/>
              <a:ext cx="228366" cy="168835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3" name="Google Shape;999;p32"/>
            <p:cNvSpPr/>
            <p:nvPr/>
          </p:nvSpPr>
          <p:spPr>
            <a:xfrm>
              <a:off x="3915866" y="1264170"/>
              <a:ext cx="59926" cy="60066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4" name="Google Shape;1000;p32"/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5" name="Google Shape;1001;p32"/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6" name="Google Shape;1002;p32"/>
            <p:cNvSpPr/>
            <p:nvPr/>
          </p:nvSpPr>
          <p:spPr>
            <a:xfrm>
              <a:off x="3598423" y="2132693"/>
              <a:ext cx="48588" cy="21105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37" name="Google Shape;211;p3"/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39" name="Google Shape;213;p3"/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40" name="Google Shape;214;p3"/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/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2" name="Google Shape;216;p3"/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3" name="Google Shape;217;p3"/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4" name="Google Shape;218;p3"/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5" name="Google Shape;219;p3"/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6" name="Google Shape;220;p3"/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7" name="Google Shape;221;p3"/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8" name="Google Shape;222;p3"/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49" name="Google Shape;223;p3"/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0" name="Google Shape;224;p3"/>
            <p:cNvSpPr/>
            <p:nvPr/>
          </p:nvSpPr>
          <p:spPr>
            <a:xfrm>
              <a:off x="3358515" y="2469796"/>
              <a:ext cx="71649" cy="71535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grpSp>
        <p:nvGrpSpPr>
          <p:cNvPr id="151" name="Google Shape;225;p3"/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3" name="Google Shape;227;p3"/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4" name="Google Shape;228;p3"/>
          <p:cNvSpPr/>
          <p:nvPr userDrawn="1"/>
        </p:nvSpPr>
        <p:spPr>
          <a:xfrm>
            <a:off x="1576388" y="3597275"/>
            <a:ext cx="119062" cy="8096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55" name="Google Shape;229;p3"/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grpSp>
        <p:nvGrpSpPr>
          <p:cNvPr id="156" name="Google Shape;230;p3"/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58" name="Google Shape;232;p3"/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159" name="TextBox 223"/>
          <p:cNvSpPr txBox="1"/>
          <p:nvPr userDrawn="1"/>
        </p:nvSpPr>
        <p:spPr>
          <a:xfrm>
            <a:off x="3781425" y="1468438"/>
            <a:ext cx="4514850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1500">
                <a:solidFill>
                  <a:srgbClr val="002060"/>
                </a:solidFill>
                <a:latin typeface="+mj-lt"/>
                <a:cs typeface="+mn-cs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10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154" grpId="0" animBg="1"/>
      <p:bldP spid="155" grpId="0" animBg="1"/>
      <p:bldP spid="159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6" y="2281732"/>
              <a:ext cx="569399" cy="381259"/>
              <a:chOff x="8341866" y="2281732"/>
              <a:chExt cx="569399" cy="381259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6" y="236212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6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6" y="1721415"/>
              <a:ext cx="569399" cy="380042"/>
              <a:chOff x="8341866" y="1721415"/>
              <a:chExt cx="569399" cy="380042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6" y="1800590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5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6" y="606869"/>
              <a:ext cx="569399" cy="387350"/>
              <a:chOff x="8341866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6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6" y="2843268"/>
              <a:ext cx="569399" cy="380042"/>
              <a:chOff x="8341866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6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6" y="2282343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6" y="3403586"/>
              <a:ext cx="569399" cy="381260"/>
              <a:chOff x="8341866" y="2281736"/>
              <a:chExt cx="569399" cy="381260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6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14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3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06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8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22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105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942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45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597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529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028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39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5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093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579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017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998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465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562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090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781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771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0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2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128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7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8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67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02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9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2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3125" y="6492875"/>
            <a:ext cx="1612900" cy="21590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defRPr/>
            </a:pPr>
            <a:r>
              <a:rPr lang="vi-VN" sz="800" dirty="0">
                <a:latin typeface="+mn-lt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934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UTM Cookie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85459D-925A-B019-0202-084D68B8F3B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4CA7F3-18F2-D9EE-1F9A-B472F070D42A}"/>
              </a:ext>
            </a:extLst>
          </p:cNvPr>
          <p:cNvSpPr/>
          <p:nvPr userDrawn="1"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41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9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23" Type="http://schemas.openxmlformats.org/officeDocument/2006/relationships/image" Target="../media/image4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20.png"/><Relationship Id="rId2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9.png"/><Relationship Id="rId5" Type="http://schemas.microsoft.com/office/2007/relationships/media" Target="../media/media4.mp3"/><Relationship Id="rId15" Type="http://schemas.openxmlformats.org/officeDocument/2006/relationships/image" Target="../media/image53.gif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8.svg"/><Relationship Id="rId14" Type="http://schemas.openxmlformats.org/officeDocument/2006/relationships/image" Target="../media/image52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microsoft.com/office/2007/relationships/hdphoto" Target="../media/hdphoto1.wdp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2.gi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4.png"/><Relationship Id="rId11" Type="http://schemas.microsoft.com/office/2007/relationships/hdphoto" Target="../media/hdphoto6.wdp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70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23" Type="http://schemas.openxmlformats.org/officeDocument/2006/relationships/image" Target="../media/image71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Relationship Id="rId14" Type="http://schemas.openxmlformats.org/officeDocument/2006/relationships/image" Target="../media/image20.png"/><Relationship Id="rId2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22.xml"/><Relationship Id="rId7" Type="http://schemas.openxmlformats.org/officeDocument/2006/relationships/slide" Target="slide2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6" Type="http://schemas.openxmlformats.org/officeDocument/2006/relationships/slide" Target="slide25.xml"/><Relationship Id="rId5" Type="http://schemas.openxmlformats.org/officeDocument/2006/relationships/slide" Target="slide24.xml"/><Relationship Id="rId10" Type="http://schemas.openxmlformats.org/officeDocument/2006/relationships/slide" Target="slide30.xml"/><Relationship Id="rId4" Type="http://schemas.openxmlformats.org/officeDocument/2006/relationships/slide" Target="slide23.xml"/><Relationship Id="rId9" Type="http://schemas.openxmlformats.org/officeDocument/2006/relationships/slide" Target="slide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5.gif"/><Relationship Id="rId10" Type="http://schemas.openxmlformats.org/officeDocument/2006/relationships/slide" Target="slide5.xml"/><Relationship Id="rId4" Type="http://schemas.openxmlformats.org/officeDocument/2006/relationships/image" Target="../media/image26.jp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25.gif"/><Relationship Id="rId10" Type="http://schemas.openxmlformats.org/officeDocument/2006/relationships/slide" Target="slide6.xml"/><Relationship Id="rId4" Type="http://schemas.openxmlformats.org/officeDocument/2006/relationships/image" Target="../media/image26.jp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25.gif"/><Relationship Id="rId10" Type="http://schemas.openxmlformats.org/officeDocument/2006/relationships/slide" Target="slide7.xml"/><Relationship Id="rId4" Type="http://schemas.openxmlformats.org/officeDocument/2006/relationships/image" Target="../media/image26.jp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25.gif"/><Relationship Id="rId10" Type="http://schemas.openxmlformats.org/officeDocument/2006/relationships/slide" Target="slide8.xml"/><Relationship Id="rId4" Type="http://schemas.openxmlformats.org/officeDocument/2006/relationships/image" Target="../media/image26.jp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gif"/><Relationship Id="rId5" Type="http://schemas.openxmlformats.org/officeDocument/2006/relationships/image" Target="../media/image42.png"/><Relationship Id="rId4" Type="http://schemas.openxmlformats.org/officeDocument/2006/relationships/image" Target="../media/image26.jp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21" Type="http://schemas.openxmlformats.org/officeDocument/2006/relationships/image" Target="../media/image4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7E1208-9E55-3E07-D189-83EAE4E9FB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03375" y="1432413"/>
            <a:ext cx="9394750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555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70806C-EE6A-0C2B-B855-404D864B0FF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27412" y="1480038"/>
            <a:ext cx="9175275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2192000" cy="8554135"/>
          </a:xfrm>
          <a:custGeom>
            <a:avLst/>
            <a:gdLst/>
            <a:ahLst/>
            <a:cxnLst/>
            <a:rect l="l" t="t" r="r" b="b"/>
            <a:pathLst>
              <a:path w="19258841" h="12831203">
                <a:moveTo>
                  <a:pt x="0" y="0"/>
                </a:moveTo>
                <a:lnTo>
                  <a:pt x="19258841" y="0"/>
                </a:lnTo>
                <a:lnTo>
                  <a:pt x="19258841" y="12831203"/>
                </a:lnTo>
                <a:lnTo>
                  <a:pt x="0" y="128312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191367" y="3652401"/>
            <a:ext cx="3215045" cy="2925691"/>
          </a:xfrm>
          <a:custGeom>
            <a:avLst/>
            <a:gdLst/>
            <a:ahLst/>
            <a:cxnLst/>
            <a:rect l="l" t="t" r="r" b="b"/>
            <a:pathLst>
              <a:path w="4822567" h="4388536">
                <a:moveTo>
                  <a:pt x="4822567" y="0"/>
                </a:moveTo>
                <a:lnTo>
                  <a:pt x="0" y="0"/>
                </a:lnTo>
                <a:lnTo>
                  <a:pt x="0" y="4388536"/>
                </a:lnTo>
                <a:lnTo>
                  <a:pt x="4822567" y="4388536"/>
                </a:lnTo>
                <a:lnTo>
                  <a:pt x="482256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 descr="Upscale Image"/>
          <p:cNvSpPr/>
          <p:nvPr/>
        </p:nvSpPr>
        <p:spPr>
          <a:xfrm>
            <a:off x="6617525" y="3652401"/>
            <a:ext cx="3814763" cy="2743200"/>
          </a:xfrm>
          <a:custGeom>
            <a:avLst/>
            <a:gdLst/>
            <a:ahLst/>
            <a:cxnLst/>
            <a:rect l="l" t="t" r="r" b="b"/>
            <a:pathLst>
              <a:path w="5722144" h="4114800">
                <a:moveTo>
                  <a:pt x="0" y="0"/>
                </a:moveTo>
                <a:lnTo>
                  <a:pt x="5722144" y="0"/>
                </a:lnTo>
                <a:lnTo>
                  <a:pt x="57221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54000" y="4648200"/>
            <a:ext cx="1973812" cy="2597121"/>
          </a:xfrm>
          <a:custGeom>
            <a:avLst/>
            <a:gdLst/>
            <a:ahLst/>
            <a:cxnLst/>
            <a:rect l="l" t="t" r="r" b="b"/>
            <a:pathLst>
              <a:path w="2960718" h="3895682">
                <a:moveTo>
                  <a:pt x="0" y="0"/>
                </a:moveTo>
                <a:lnTo>
                  <a:pt x="2960718" y="0"/>
                </a:lnTo>
                <a:lnTo>
                  <a:pt x="2960718" y="3895682"/>
                </a:lnTo>
                <a:lnTo>
                  <a:pt x="0" y="3895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55600" y="4546600"/>
            <a:ext cx="1973812" cy="2597121"/>
          </a:xfrm>
          <a:custGeom>
            <a:avLst/>
            <a:gdLst/>
            <a:ahLst/>
            <a:cxnLst/>
            <a:rect l="l" t="t" r="r" b="b"/>
            <a:pathLst>
              <a:path w="2960718" h="3895682">
                <a:moveTo>
                  <a:pt x="0" y="0"/>
                </a:moveTo>
                <a:lnTo>
                  <a:pt x="2960718" y="0"/>
                </a:lnTo>
                <a:lnTo>
                  <a:pt x="2960718" y="3895682"/>
                </a:lnTo>
                <a:lnTo>
                  <a:pt x="0" y="3895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908828" y="5024002"/>
            <a:ext cx="2283173" cy="1760897"/>
          </a:xfrm>
          <a:custGeom>
            <a:avLst/>
            <a:gdLst/>
            <a:ahLst/>
            <a:cxnLst/>
            <a:rect l="l" t="t" r="r" b="b"/>
            <a:pathLst>
              <a:path w="3424759" h="2641345">
                <a:moveTo>
                  <a:pt x="0" y="0"/>
                </a:moveTo>
                <a:lnTo>
                  <a:pt x="3424759" y="0"/>
                </a:lnTo>
                <a:lnTo>
                  <a:pt x="3424759" y="2641345"/>
                </a:lnTo>
                <a:lnTo>
                  <a:pt x="0" y="2641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46B85A0-E1E7-AAFE-EFD2-3D2C4F38729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5257800"/>
            <a:ext cx="787533" cy="3016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B3247-7B9B-9B74-DC2E-6F7FFF690060}"/>
              </a:ext>
            </a:extLst>
          </p:cNvPr>
          <p:cNvGrpSpPr/>
          <p:nvPr/>
        </p:nvGrpSpPr>
        <p:grpSpPr>
          <a:xfrm>
            <a:off x="3037840" y="1940560"/>
            <a:ext cx="2914205" cy="2344288"/>
            <a:chOff x="2461083" y="1127778"/>
            <a:chExt cx="2175644" cy="1692444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D85AF2F9-6A58-DC55-76D0-85DA64AF6B28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9ABA6C-B4E8-8997-3F42-97583792B380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728778-CBD9-24FC-F079-C82D208689DD}"/>
              </a:ext>
            </a:extLst>
          </p:cNvPr>
          <p:cNvGrpSpPr/>
          <p:nvPr/>
        </p:nvGrpSpPr>
        <p:grpSpPr>
          <a:xfrm>
            <a:off x="6629965" y="1645919"/>
            <a:ext cx="2981395" cy="1525381"/>
            <a:chOff x="2641600" y="2397213"/>
            <a:chExt cx="2175645" cy="1211002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54E78B21-97C4-A83B-6923-23516B5F0572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3261"/>
                <a:gd name="adj2" fmla="val 840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F42E0C-F8EF-0762-28C7-C074C1914A3F}"/>
                </a:ext>
              </a:extLst>
            </p:cNvPr>
            <p:cNvSpPr txBox="1"/>
            <p:nvPr/>
          </p:nvSpPr>
          <p:spPr>
            <a:xfrm>
              <a:off x="2823461" y="2508666"/>
              <a:ext cx="1867173" cy="1099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08F8925-AA15-90B1-48B6-29DDEDB850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2" y="1123206"/>
            <a:ext cx="2300033" cy="364639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27EF73F-5E30-A66E-D2B3-48574E52D337}"/>
              </a:ext>
            </a:extLst>
          </p:cNvPr>
          <p:cNvGrpSpPr/>
          <p:nvPr/>
        </p:nvGrpSpPr>
        <p:grpSpPr>
          <a:xfrm>
            <a:off x="2105724" y="0"/>
            <a:ext cx="3579306" cy="1495874"/>
            <a:chOff x="4584831" y="394347"/>
            <a:chExt cx="2277870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6E6916E-1D5F-2591-6357-C3D7FC53D064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-40452"/>
                <a:gd name="adj2" fmla="val 75383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EE8063-1CE1-44E0-FC8A-CA0B26322FFE}"/>
                </a:ext>
              </a:extLst>
            </p:cNvPr>
            <p:cNvSpPr txBox="1"/>
            <p:nvPr/>
          </p:nvSpPr>
          <p:spPr>
            <a:xfrm>
              <a:off x="4584831" y="561512"/>
              <a:ext cx="2270968" cy="608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pic>
        <p:nvPicPr>
          <p:cNvPr id="19" name="1">
            <a:hlinkClick r:id="" action="ppaction://media"/>
            <a:extLst>
              <a:ext uri="{FF2B5EF4-FFF2-40B4-BE49-F238E27FC236}">
                <a16:creationId xmlns:a16="http://schemas.microsoft.com/office/drawing/2014/main" id="{E1FBE2D0-0C9D-5C2F-2C99-D72F052AD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8720" y="299720"/>
            <a:ext cx="406400" cy="406400"/>
          </a:xfrm>
          <a:prstGeom prst="rect">
            <a:avLst/>
          </a:prstGeom>
        </p:spPr>
      </p:pic>
      <p:pic>
        <p:nvPicPr>
          <p:cNvPr id="20" name="2">
            <a:hlinkClick r:id="" action="ppaction://media"/>
            <a:extLst>
              <a:ext uri="{FF2B5EF4-FFF2-40B4-BE49-F238E27FC236}">
                <a16:creationId xmlns:a16="http://schemas.microsoft.com/office/drawing/2014/main" id="{91EB6CC5-744D-5301-8F87-6F6546A6F0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8720" y="1021080"/>
            <a:ext cx="406400" cy="406400"/>
          </a:xfrm>
          <a:prstGeom prst="rect">
            <a:avLst/>
          </a:prstGeom>
        </p:spPr>
      </p:pic>
      <p:pic>
        <p:nvPicPr>
          <p:cNvPr id="21" name="3">
            <a:hlinkClick r:id="" action="ppaction://media"/>
            <a:extLst>
              <a:ext uri="{FF2B5EF4-FFF2-40B4-BE49-F238E27FC236}">
                <a16:creationId xmlns:a16="http://schemas.microsoft.com/office/drawing/2014/main" id="{EF329E67-91A3-4DE3-735F-A133C84CB8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42720" y="574040"/>
            <a:ext cx="406400" cy="406400"/>
          </a:xfrm>
          <a:prstGeom prst="rect">
            <a:avLst/>
          </a:prstGeom>
        </p:spPr>
      </p:pic>
      <p:pic>
        <p:nvPicPr>
          <p:cNvPr id="22" name="Picture 2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99CCFD4D-59DD-E20D-F2D8-59DEA8C46A9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03">
            <a:off x="7384847" y="4759538"/>
            <a:ext cx="539614" cy="20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41"/>
                <p:tgtEl>
                  <p:sldTgt/>
                </p:tgtEl>
              </p:cBhvr>
            </p:cmd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257175" y="257176"/>
            <a:ext cx="11677650" cy="6267450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C9DB9-0A66-9CDF-4FEC-C8BF5993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3373" y="1443002"/>
            <a:ext cx="1297385" cy="1163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F7B443-1618-8A4E-4E3A-E261F7227F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4023" y="1924683"/>
            <a:ext cx="1539844" cy="1023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A037D-32BD-28FD-E14D-081B25735C2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5623" y="1231688"/>
            <a:ext cx="918455" cy="10236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70BFDC-CC41-6BC3-A404-95CD705C716F}"/>
              </a:ext>
            </a:extLst>
          </p:cNvPr>
          <p:cNvGrpSpPr/>
          <p:nvPr/>
        </p:nvGrpSpPr>
        <p:grpSpPr>
          <a:xfrm>
            <a:off x="6316401" y="448644"/>
            <a:ext cx="2175644" cy="967090"/>
            <a:chOff x="2461083" y="1127778"/>
            <a:chExt cx="2175644" cy="967090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928A7F9-14F8-D962-C758-D1C933397074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658E63-930F-DA74-F6BD-EAC38D63AAA2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4956AE-20C4-7EBF-8DA6-07F782F9576C}"/>
              </a:ext>
            </a:extLst>
          </p:cNvPr>
          <p:cNvGrpSpPr/>
          <p:nvPr/>
        </p:nvGrpSpPr>
        <p:grpSpPr>
          <a:xfrm>
            <a:off x="7087165" y="1581448"/>
            <a:ext cx="2175645" cy="1199710"/>
            <a:chOff x="2641600" y="2397213"/>
            <a:chExt cx="2175645" cy="1199710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48538FFA-2CB1-56E1-25AA-13B5948961AD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5725C2-5B9D-06CB-E8E8-FE84B54892A5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585ADC-27A2-E273-B69F-DFD52ED7F810}"/>
              </a:ext>
            </a:extLst>
          </p:cNvPr>
          <p:cNvGrpSpPr/>
          <p:nvPr/>
        </p:nvGrpSpPr>
        <p:grpSpPr>
          <a:xfrm>
            <a:off x="8410179" y="277906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9B01D955-4EB0-7AB0-75AA-B0BB3EC7C17E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8DF843-13F8-45E0-AC57-BDAA7D6575BD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0C07A3-1D78-42AA-5BEC-FD687B8D6E6A}"/>
              </a:ext>
            </a:extLst>
          </p:cNvPr>
          <p:cNvSpPr/>
          <p:nvPr/>
        </p:nvSpPr>
        <p:spPr>
          <a:xfrm>
            <a:off x="1988829" y="126394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?</a:t>
            </a:r>
          </a:p>
        </p:txBody>
      </p:sp>
      <p:graphicFrame>
        <p:nvGraphicFramePr>
          <p:cNvPr id="23" name="Table 20">
            <a:extLst>
              <a:ext uri="{FF2B5EF4-FFF2-40B4-BE49-F238E27FC236}">
                <a16:creationId xmlns:a16="http://schemas.microsoft.com/office/drawing/2014/main" id="{A6694433-60A9-8A12-254D-85C247A23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972129"/>
              </p:ext>
            </p:extLst>
          </p:nvPr>
        </p:nvGraphicFramePr>
        <p:xfrm>
          <a:off x="941235" y="2113198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A7CBC8-C77D-F532-3457-A37E2D06050B}"/>
              </a:ext>
            </a:extLst>
          </p:cNvPr>
          <p:cNvCxnSpPr/>
          <p:nvPr/>
        </p:nvCxnSpPr>
        <p:spPr>
          <a:xfrm>
            <a:off x="941235" y="4380709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ECDA9B3-1F87-8675-37C7-BF7EB3E68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968" y="2733983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5C233B19-343F-F89F-5629-EA552B75A9E2}"/>
              </a:ext>
            </a:extLst>
          </p:cNvPr>
          <p:cNvSpPr/>
          <p:nvPr/>
        </p:nvSpPr>
        <p:spPr>
          <a:xfrm>
            <a:off x="3983740" y="275365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D9F4D1-C18B-A372-898B-AAA0D2AF73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3267" y="2753653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C6535F-5CF4-7E29-D945-02BEC82F63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6838" y="2753653"/>
            <a:ext cx="401802" cy="1171968"/>
          </a:xfrm>
          <a:prstGeom prst="rect">
            <a:avLst/>
          </a:prstGeom>
        </p:spPr>
      </p:pic>
      <p:sp>
        <p:nvSpPr>
          <p:cNvPr id="30" name="Can 33">
            <a:extLst>
              <a:ext uri="{FF2B5EF4-FFF2-40B4-BE49-F238E27FC236}">
                <a16:creationId xmlns:a16="http://schemas.microsoft.com/office/drawing/2014/main" id="{0420F197-49B6-EF2A-255E-130B9E1CD163}"/>
              </a:ext>
            </a:extLst>
          </p:cNvPr>
          <p:cNvSpPr/>
          <p:nvPr/>
        </p:nvSpPr>
        <p:spPr>
          <a:xfrm>
            <a:off x="3777100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2DD0D55E-ACF6-103E-561A-1F0C8BE3DA11}"/>
              </a:ext>
            </a:extLst>
          </p:cNvPr>
          <p:cNvSpPr/>
          <p:nvPr/>
        </p:nvSpPr>
        <p:spPr>
          <a:xfrm>
            <a:off x="3564284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657A3B3-32D5-BA90-99C9-CF4EBA4DA1BC}"/>
              </a:ext>
            </a:extLst>
          </p:cNvPr>
          <p:cNvSpPr/>
          <p:nvPr/>
        </p:nvSpPr>
        <p:spPr>
          <a:xfrm>
            <a:off x="4198778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FD1A4121-AA1F-0986-9CBE-734DCD7AC1AE}"/>
              </a:ext>
            </a:extLst>
          </p:cNvPr>
          <p:cNvSpPr/>
          <p:nvPr/>
        </p:nvSpPr>
        <p:spPr>
          <a:xfrm>
            <a:off x="4413816" y="275303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A6D864D-DEAE-C359-9220-111E9D989701}"/>
              </a:ext>
            </a:extLst>
          </p:cNvPr>
          <p:cNvSpPr/>
          <p:nvPr/>
        </p:nvSpPr>
        <p:spPr>
          <a:xfrm>
            <a:off x="3470507" y="2675468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2E75F4E6-B1A1-1B4D-4913-78BC7D4262AF}"/>
              </a:ext>
            </a:extLst>
          </p:cNvPr>
          <p:cNvSpPr/>
          <p:nvPr/>
        </p:nvSpPr>
        <p:spPr>
          <a:xfrm>
            <a:off x="3989528" y="481124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F0DF2D82-BA2C-8118-0FFE-968E010F8176}"/>
              </a:ext>
            </a:extLst>
          </p:cNvPr>
          <p:cNvSpPr/>
          <p:nvPr/>
        </p:nvSpPr>
        <p:spPr>
          <a:xfrm>
            <a:off x="3782888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Can 33">
            <a:extLst>
              <a:ext uri="{FF2B5EF4-FFF2-40B4-BE49-F238E27FC236}">
                <a16:creationId xmlns:a16="http://schemas.microsoft.com/office/drawing/2014/main" id="{CDA54C72-A910-4B36-0A45-63396FD53A64}"/>
              </a:ext>
            </a:extLst>
          </p:cNvPr>
          <p:cNvSpPr/>
          <p:nvPr/>
        </p:nvSpPr>
        <p:spPr>
          <a:xfrm>
            <a:off x="3570072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Can 33">
            <a:extLst>
              <a:ext uri="{FF2B5EF4-FFF2-40B4-BE49-F238E27FC236}">
                <a16:creationId xmlns:a16="http://schemas.microsoft.com/office/drawing/2014/main" id="{DD1D138C-41EC-43F3-B661-9BE3CD1D61F5}"/>
              </a:ext>
            </a:extLst>
          </p:cNvPr>
          <p:cNvSpPr/>
          <p:nvPr/>
        </p:nvSpPr>
        <p:spPr>
          <a:xfrm>
            <a:off x="4204566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Can 33">
            <a:extLst>
              <a:ext uri="{FF2B5EF4-FFF2-40B4-BE49-F238E27FC236}">
                <a16:creationId xmlns:a16="http://schemas.microsoft.com/office/drawing/2014/main" id="{E9A36C81-8E14-3B29-CEB4-AECDEE433E89}"/>
              </a:ext>
            </a:extLst>
          </p:cNvPr>
          <p:cNvSpPr/>
          <p:nvPr/>
        </p:nvSpPr>
        <p:spPr>
          <a:xfrm>
            <a:off x="4419604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Can 33">
            <a:extLst>
              <a:ext uri="{FF2B5EF4-FFF2-40B4-BE49-F238E27FC236}">
                <a16:creationId xmlns:a16="http://schemas.microsoft.com/office/drawing/2014/main" id="{07EB76F7-DEF2-0194-2E3D-63F61FE69B05}"/>
              </a:ext>
            </a:extLst>
          </p:cNvPr>
          <p:cNvSpPr/>
          <p:nvPr/>
        </p:nvSpPr>
        <p:spPr>
          <a:xfrm>
            <a:off x="4634642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BFDC2573-BBFD-18A2-5E1B-2428511258E8}"/>
              </a:ext>
            </a:extLst>
          </p:cNvPr>
          <p:cNvSpPr/>
          <p:nvPr/>
        </p:nvSpPr>
        <p:spPr>
          <a:xfrm>
            <a:off x="4849680" y="481062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F2A66F3-C9F7-1175-D1B7-B2A5EF20FD9C}"/>
              </a:ext>
            </a:extLst>
          </p:cNvPr>
          <p:cNvCxnSpPr/>
          <p:nvPr/>
        </p:nvCxnSpPr>
        <p:spPr>
          <a:xfrm flipH="1" flipV="1">
            <a:off x="3028362" y="3925621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B06448B-BA3F-8877-729E-7ABE6D8EC89E}"/>
              </a:ext>
            </a:extLst>
          </p:cNvPr>
          <p:cNvGrpSpPr/>
          <p:nvPr/>
        </p:nvGrpSpPr>
        <p:grpSpPr>
          <a:xfrm>
            <a:off x="2491742" y="2972238"/>
            <a:ext cx="503059" cy="1328054"/>
            <a:chOff x="2394689" y="3072917"/>
            <a:chExt cx="503059" cy="132805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9E58425-83F7-537B-6B75-DBB0E7070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379B73E-175E-CBEF-D94D-C600BFE5B997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188AF2D-8C1E-B827-A2BE-64AB45790EB3}"/>
              </a:ext>
            </a:extLst>
          </p:cNvPr>
          <p:cNvSpPr/>
          <p:nvPr/>
        </p:nvSpPr>
        <p:spPr>
          <a:xfrm>
            <a:off x="5747270" y="324034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EEF409C-C2E4-6333-A19A-C460DF23AAEA}"/>
              </a:ext>
            </a:extLst>
          </p:cNvPr>
          <p:cNvSpPr/>
          <p:nvPr/>
        </p:nvSpPr>
        <p:spPr>
          <a:xfrm>
            <a:off x="6021597" y="325719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D8BB100-BD7A-7E7D-6B0E-23BA7195FC3E}"/>
              </a:ext>
            </a:extLst>
          </p:cNvPr>
          <p:cNvSpPr/>
          <p:nvPr/>
        </p:nvSpPr>
        <p:spPr>
          <a:xfrm>
            <a:off x="5770195" y="376787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C99A18-B0FD-DD3E-5F83-2101850EE2AA}"/>
              </a:ext>
            </a:extLst>
          </p:cNvPr>
          <p:cNvSpPr/>
          <p:nvPr/>
        </p:nvSpPr>
        <p:spPr>
          <a:xfrm>
            <a:off x="6336859" y="412003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16E52DC-F789-4D61-A69C-2E7E2B648A1F}"/>
              </a:ext>
            </a:extLst>
          </p:cNvPr>
          <p:cNvCxnSpPr/>
          <p:nvPr/>
        </p:nvCxnSpPr>
        <p:spPr>
          <a:xfrm>
            <a:off x="5884433" y="495103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30F19030-91E8-7DCB-D675-56BA2D335BAE}"/>
              </a:ext>
            </a:extLst>
          </p:cNvPr>
          <p:cNvSpPr/>
          <p:nvPr/>
        </p:nvSpPr>
        <p:spPr>
          <a:xfrm>
            <a:off x="6342719" y="497707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46B8D9D-3DCF-BF70-8540-2D61455644AF}"/>
              </a:ext>
            </a:extLst>
          </p:cNvPr>
          <p:cNvSpPr/>
          <p:nvPr/>
        </p:nvSpPr>
        <p:spPr>
          <a:xfrm>
            <a:off x="6009487" y="497176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CF11C3-B1DF-08E9-EB1A-32E62FA541BD}"/>
              </a:ext>
            </a:extLst>
          </p:cNvPr>
          <p:cNvSpPr txBox="1"/>
          <p:nvPr/>
        </p:nvSpPr>
        <p:spPr>
          <a:xfrm>
            <a:off x="7349382" y="3251852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001D1DE-B1DB-FB1B-547F-8B4AE4D0AC5B}"/>
              </a:ext>
            </a:extLst>
          </p:cNvPr>
          <p:cNvSpPr/>
          <p:nvPr/>
        </p:nvSpPr>
        <p:spPr>
          <a:xfrm>
            <a:off x="7926479" y="522092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9" name="Picture 58" descr="Không có mô tả.">
            <a:extLst>
              <a:ext uri="{FF2B5EF4-FFF2-40B4-BE49-F238E27FC236}">
                <a16:creationId xmlns:a16="http://schemas.microsoft.com/office/drawing/2014/main" id="{284C9CD1-5C00-63BC-A43E-0EFC9D20D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29837" y="258740"/>
            <a:ext cx="2596708" cy="100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50" grpId="0" animBg="1"/>
      <p:bldP spid="51" grpId="0"/>
      <p:bldP spid="52" grpId="0"/>
      <p:bldP spid="53" grpId="0"/>
      <p:bldP spid="55" grpId="0"/>
      <p:bldP spid="56" grpId="0"/>
      <p:bldP spid="57" grpId="0" uiExpand="1" build="p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50FE0-52AF-7539-5FD3-512DC1733349}"/>
              </a:ext>
            </a:extLst>
          </p:cNvPr>
          <p:cNvSpPr txBox="1"/>
          <p:nvPr/>
        </p:nvSpPr>
        <p:spPr>
          <a:xfrm>
            <a:off x="4282611" y="1904144"/>
            <a:ext cx="719362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kia,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chục thẳng cột với</a:t>
            </a: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chục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đơn vị thẳng cột với đơn vị</a:t>
            </a:r>
            <a:r>
              <a:rPr lang="nl-NL" sz="3200" b="1" dirty="0">
                <a:solidFill>
                  <a:srgbClr val="FF0000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5BD2E-8A4E-AD65-6D75-82179222A7B8}"/>
              </a:ext>
            </a:extLst>
          </p:cNvPr>
          <p:cNvSpPr txBox="1"/>
          <p:nvPr/>
        </p:nvSpPr>
        <p:spPr>
          <a:xfrm>
            <a:off x="4329055" y="3273116"/>
            <a:ext cx="2321148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26788-0495-5CD9-EAE6-51254B97EE69}"/>
              </a:ext>
            </a:extLst>
          </p:cNvPr>
          <p:cNvSpPr txBox="1"/>
          <p:nvPr/>
        </p:nvSpPr>
        <p:spPr>
          <a:xfrm>
            <a:off x="4349604" y="4010714"/>
            <a:ext cx="2412905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Big Bullet  - 9Slide.vn">
            <a:extLst>
              <a:ext uri="{FF2B5EF4-FFF2-40B4-BE49-F238E27FC236}">
                <a16:creationId xmlns:a16="http://schemas.microsoft.com/office/drawing/2014/main" id="{8EF720E2-FB72-6DAE-51BA-FF89C6CA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738" y="1936594"/>
            <a:ext cx="316196" cy="394028"/>
          </a:xfrm>
          <a:prstGeom prst="rect">
            <a:avLst/>
          </a:prstGeom>
        </p:spPr>
      </p:pic>
      <p:pic>
        <p:nvPicPr>
          <p:cNvPr id="8" name="Big Bullet  - 9Slide.vn">
            <a:extLst>
              <a:ext uri="{FF2B5EF4-FFF2-40B4-BE49-F238E27FC236}">
                <a16:creationId xmlns:a16="http://schemas.microsoft.com/office/drawing/2014/main" id="{8736CD31-C005-F7F3-952C-AAF5D9C7B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182" y="3443513"/>
            <a:ext cx="316196" cy="394028"/>
          </a:xfrm>
          <a:prstGeom prst="rect">
            <a:avLst/>
          </a:prstGeom>
        </p:spPr>
      </p:pic>
      <p:pic>
        <p:nvPicPr>
          <p:cNvPr id="10" name="Big Bullet  - 9Slide.vn">
            <a:extLst>
              <a:ext uri="{FF2B5EF4-FFF2-40B4-BE49-F238E27FC236}">
                <a16:creationId xmlns:a16="http://schemas.microsoft.com/office/drawing/2014/main" id="{E8ACA32D-097A-FD7E-66FB-A42A4086F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31" y="4188896"/>
            <a:ext cx="316196" cy="3940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895683-1DDD-AF31-CF67-511D951FE845}"/>
              </a:ext>
            </a:extLst>
          </p:cNvPr>
          <p:cNvSpPr txBox="1"/>
          <p:nvPr/>
        </p:nvSpPr>
        <p:spPr>
          <a:xfrm>
            <a:off x="4400974" y="4812099"/>
            <a:ext cx="715745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hực hiện phép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lần lượt từ phải sang trái, bắt đầu từ hàng đơn vị.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Big Bullet  - 9Slide.vn">
            <a:extLst>
              <a:ext uri="{FF2B5EF4-FFF2-40B4-BE49-F238E27FC236}">
                <a16:creationId xmlns:a16="http://schemas.microsoft.com/office/drawing/2014/main" id="{B7E0100E-9423-A1F8-DABC-ABF1590F9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827" y="4928636"/>
            <a:ext cx="316196" cy="394028"/>
          </a:xfrm>
          <a:prstGeom prst="rect">
            <a:avLst/>
          </a:prstGeom>
        </p:spPr>
      </p:pic>
      <p:sp>
        <p:nvSpPr>
          <p:cNvPr id="14" name="Canh Thang - 9Slide.vn">
            <a:extLst>
              <a:ext uri="{FF2B5EF4-FFF2-40B4-BE49-F238E27FC236}">
                <a16:creationId xmlns:a16="http://schemas.microsoft.com/office/drawing/2014/main" id="{25AFF2B2-FEDD-80AD-76A6-3913CFA0041D}"/>
              </a:ext>
            </a:extLst>
          </p:cNvPr>
          <p:cNvSpPr/>
          <p:nvPr/>
        </p:nvSpPr>
        <p:spPr>
          <a:xfrm>
            <a:off x="2245181" y="1941652"/>
            <a:ext cx="609601" cy="2001821"/>
          </a:xfrm>
          <a:prstGeom prst="roundRect">
            <a:avLst/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7598AF-E879-8C8F-3096-13D1332D60C2}"/>
              </a:ext>
            </a:extLst>
          </p:cNvPr>
          <p:cNvSpPr txBox="1"/>
          <p:nvPr/>
        </p:nvSpPr>
        <p:spPr>
          <a:xfrm>
            <a:off x="449741" y="1835949"/>
            <a:ext cx="233855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2839D1-219C-719E-D260-6FCAAB3352E9}"/>
              </a:ext>
            </a:extLst>
          </p:cNvPr>
          <p:cNvSpPr txBox="1"/>
          <p:nvPr/>
        </p:nvSpPr>
        <p:spPr>
          <a:xfrm>
            <a:off x="945222" y="2936975"/>
            <a:ext cx="190496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7162DD-2DE9-0175-013A-50C0477EF5A5}"/>
              </a:ext>
            </a:extLst>
          </p:cNvPr>
          <p:cNvCxnSpPr>
            <a:cxnSpLocks/>
          </p:cNvCxnSpPr>
          <p:nvPr/>
        </p:nvCxnSpPr>
        <p:spPr>
          <a:xfrm flipV="1">
            <a:off x="1176472" y="3943473"/>
            <a:ext cx="1673715" cy="1122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E56FC42-AD9A-40D5-A016-D5C71D3E64CA}"/>
              </a:ext>
            </a:extLst>
          </p:cNvPr>
          <p:cNvSpPr txBox="1"/>
          <p:nvPr/>
        </p:nvSpPr>
        <p:spPr>
          <a:xfrm>
            <a:off x="997450" y="2529690"/>
            <a:ext cx="1017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+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B5573D-E0EB-F95B-06E5-5BDBB8670762}"/>
              </a:ext>
            </a:extLst>
          </p:cNvPr>
          <p:cNvGrpSpPr/>
          <p:nvPr/>
        </p:nvGrpSpPr>
        <p:grpSpPr>
          <a:xfrm>
            <a:off x="4138772" y="470899"/>
            <a:ext cx="4748373" cy="1005840"/>
            <a:chOff x="152400" y="1981200"/>
            <a:chExt cx="2781292" cy="100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269E2DC-37FD-3978-A7C5-491C8A37A0E7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AA3BF41-EC30-F9E8-710A-B4A5633CB5AA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73071F-40A3-2609-A8C7-9383D3445AFA}"/>
                </a:ext>
              </a:extLst>
            </p:cNvPr>
            <p:cNvSpPr txBox="1"/>
            <p:nvPr/>
          </p:nvSpPr>
          <p:spPr>
            <a:xfrm>
              <a:off x="551503" y="2080736"/>
              <a:ext cx="198156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đ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ặt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1" grpId="0"/>
      <p:bldP spid="14" grpId="0" animBg="1"/>
      <p:bldP spid="15" grpId="0"/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219154" cy="6858000"/>
          </a:xfrm>
          <a:custGeom>
            <a:avLst/>
            <a:gdLst/>
            <a:ahLst/>
            <a:cxnLst/>
            <a:rect l="l" t="t" r="r" b="b"/>
            <a:pathLst>
              <a:path w="18328731" h="10287000">
                <a:moveTo>
                  <a:pt x="0" y="0"/>
                </a:moveTo>
                <a:lnTo>
                  <a:pt x="18328731" y="0"/>
                </a:lnTo>
                <a:lnTo>
                  <a:pt x="183287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3D3EAF-D1FB-2972-26E4-A7BDB4E752CF}"/>
              </a:ext>
            </a:extLst>
          </p:cNvPr>
          <p:cNvGrpSpPr/>
          <p:nvPr/>
        </p:nvGrpSpPr>
        <p:grpSpPr>
          <a:xfrm>
            <a:off x="2590800" y="990600"/>
            <a:ext cx="6894404" cy="4978400"/>
            <a:chOff x="3886200" y="1485900"/>
            <a:chExt cx="10341606" cy="74676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AE1161B-82EF-355F-BB8D-1EBF576C423D}"/>
                </a:ext>
              </a:extLst>
            </p:cNvPr>
            <p:cNvSpPr/>
            <p:nvPr/>
          </p:nvSpPr>
          <p:spPr>
            <a:xfrm>
              <a:off x="3886200" y="1485900"/>
              <a:ext cx="10341606" cy="7467600"/>
            </a:xfrm>
            <a:custGeom>
              <a:avLst/>
              <a:gdLst/>
              <a:ahLst/>
              <a:cxnLst/>
              <a:rect l="l" t="t" r="r" b="b"/>
              <a:pathLst>
                <a:path w="10722606" h="8229600">
                  <a:moveTo>
                    <a:pt x="0" y="0"/>
                  </a:moveTo>
                  <a:lnTo>
                    <a:pt x="10722606" y="0"/>
                  </a:lnTo>
                  <a:lnTo>
                    <a:pt x="1072260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33F520-D4F0-6717-106A-91DDB6FA684D}"/>
                </a:ext>
              </a:extLst>
            </p:cNvPr>
            <p:cNvSpPr/>
            <p:nvPr/>
          </p:nvSpPr>
          <p:spPr>
            <a:xfrm rot="21398442">
              <a:off x="5334000" y="4533900"/>
              <a:ext cx="1066800" cy="53340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9CFFDD-FE68-97F7-6242-539BF74A21BF}"/>
                </a:ext>
              </a:extLst>
            </p:cNvPr>
            <p:cNvSpPr/>
            <p:nvPr/>
          </p:nvSpPr>
          <p:spPr>
            <a:xfrm rot="734075">
              <a:off x="8558370" y="4554660"/>
              <a:ext cx="1399859" cy="859192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FA1D3D-1985-78E6-9CFC-21992FC9B7EF}"/>
                </a:ext>
              </a:extLst>
            </p:cNvPr>
            <p:cNvSpPr/>
            <p:nvPr/>
          </p:nvSpPr>
          <p:spPr>
            <a:xfrm rot="310278">
              <a:off x="11671573" y="4793219"/>
              <a:ext cx="1066800" cy="571990"/>
            </a:xfrm>
            <a:prstGeom prst="roundRect">
              <a:avLst/>
            </a:prstGeom>
            <a:solidFill>
              <a:srgbClr val="F8D0AC"/>
            </a:solidFill>
            <a:ln>
              <a:solidFill>
                <a:srgbClr val="F8D0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6382DA-A85C-CFCD-BD3A-5542B312D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3718">
              <a:off x="5562600" y="4686300"/>
              <a:ext cx="762000" cy="38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CDBB8-17B9-00E3-3906-AC9B3BA2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8189">
              <a:off x="8799253" y="4846496"/>
              <a:ext cx="1014572" cy="5072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8E7ACD-2FC5-0216-7CCB-F288CA513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062">
              <a:off x="11701539" y="4886223"/>
              <a:ext cx="762000" cy="3810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EDB1228-F440-C4BC-6F76-CAAB2F689D74}"/>
              </a:ext>
            </a:extLst>
          </p:cNvPr>
          <p:cNvSpPr txBox="1"/>
          <p:nvPr/>
        </p:nvSpPr>
        <p:spPr>
          <a:xfrm>
            <a:off x="3048000" y="279400"/>
            <a:ext cx="6553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endParaRPr lang="en-US" sz="2933" b="1" dirty="0">
              <a:solidFill>
                <a:prstClr val="white"/>
              </a:solidFill>
              <a:latin typeface="UTM Duepuntozer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6B1526-8F21-0061-0150-4592942A7D1C}"/>
              </a:ext>
            </a:extLst>
          </p:cNvPr>
          <p:cNvSpPr txBox="1"/>
          <p:nvPr/>
        </p:nvSpPr>
        <p:spPr>
          <a:xfrm>
            <a:off x="6350000" y="6345040"/>
            <a:ext cx="5537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/>
            <a:r>
              <a:rPr lang="en-US" sz="2933" b="1" dirty="0">
                <a:solidFill>
                  <a:prstClr val="white"/>
                </a:solidFill>
                <a:latin typeface="UTM Duepuntozero" panose="02040603050506020204" pitchFamily="18" charset="0"/>
              </a:rPr>
              <a:t>Design: </a:t>
            </a:r>
            <a:r>
              <a:rPr lang="en-US" sz="2933" b="1" dirty="0" err="1">
                <a:solidFill>
                  <a:prstClr val="white"/>
                </a:solidFill>
                <a:latin typeface="UTM Duepuntozero" panose="02040603050506020204" pitchFamily="18" charset="0"/>
              </a:rPr>
              <a:t>Hương</a:t>
            </a:r>
            <a:r>
              <a:rPr lang="en-US" sz="2933" b="1" dirty="0">
                <a:solidFill>
                  <a:prstClr val="white"/>
                </a:solidFill>
                <a:latin typeface="UTM Duepuntozero" panose="020406030505060202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UTM Duepuntozero" panose="02040603050506020204" pitchFamily="18" charset="0"/>
              </a:rPr>
              <a:t>Thảo</a:t>
            </a:r>
            <a:endParaRPr lang="en-US" sz="2933" b="1" dirty="0">
              <a:solidFill>
                <a:prstClr val="white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3" name="Cùng nhau ta cộng số, nào bé ơi, bé ơi (3)">
            <a:hlinkClick r:id="" action="ppaction://media"/>
            <a:extLst>
              <a:ext uri="{FF2B5EF4-FFF2-40B4-BE49-F238E27FC236}">
                <a16:creationId xmlns:a16="http://schemas.microsoft.com/office/drawing/2014/main" id="{7CB3C97F-5378-7A40-1148-58190EB41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5360" y="157480"/>
            <a:ext cx="568960" cy="5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844FB5-D6BF-D7BB-2A99-785989C4A5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8145" y="1460988"/>
            <a:ext cx="9730059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FA3FF0-C4FB-EE78-1542-73681541DB0E}"/>
              </a:ext>
            </a:extLst>
          </p:cNvPr>
          <p:cNvGrpSpPr/>
          <p:nvPr/>
        </p:nvGrpSpPr>
        <p:grpSpPr>
          <a:xfrm>
            <a:off x="982365" y="338432"/>
            <a:ext cx="2184581" cy="757221"/>
            <a:chOff x="4115164" y="4732269"/>
            <a:chExt cx="4742644" cy="990558"/>
          </a:xfrm>
        </p:grpSpPr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BE2FFEC1-5874-3A66-9A69-AD1E409B498D}"/>
                </a:ext>
              </a:extLst>
            </p:cNvPr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37">
              <a:extLst>
                <a:ext uri="{FF2B5EF4-FFF2-40B4-BE49-F238E27FC236}">
                  <a16:creationId xmlns:a16="http://schemas.microsoft.com/office/drawing/2014/main" id="{75274E5F-7DD1-E557-8751-69A3663448D0}"/>
                </a:ext>
              </a:extLst>
            </p:cNvPr>
            <p:cNvSpPr txBox="1"/>
            <p:nvPr/>
          </p:nvSpPr>
          <p:spPr>
            <a:xfrm>
              <a:off x="4485608" y="4796807"/>
              <a:ext cx="4372200" cy="926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E77436-B0CC-D005-68D7-F95D126CBD6F}"/>
              </a:ext>
            </a:extLst>
          </p:cNvPr>
          <p:cNvGrpSpPr/>
          <p:nvPr/>
        </p:nvGrpSpPr>
        <p:grpSpPr>
          <a:xfrm>
            <a:off x="1989338" y="1560687"/>
            <a:ext cx="8229600" cy="2199588"/>
            <a:chOff x="2478157" y="1382506"/>
            <a:chExt cx="8229600" cy="219958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18CA74E-D118-978C-84BD-BA015BA040ED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F7252A9-094E-EDC3-0F0B-43E8C648A3A4}"/>
                </a:ext>
              </a:extLst>
            </p:cNvPr>
            <p:cNvGrpSpPr/>
            <p:nvPr/>
          </p:nvGrpSpPr>
          <p:grpSpPr>
            <a:xfrm>
              <a:off x="2594644" y="1421167"/>
              <a:ext cx="1061121" cy="1824923"/>
              <a:chOff x="2528383" y="1602691"/>
              <a:chExt cx="1061121" cy="182492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0671E56-E1ED-D1A1-F717-3471AE25C88F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20180B-4D04-42F2-0838-75F214323EC2}"/>
                  </a:ext>
                </a:extLst>
              </p:cNvPr>
              <p:cNvSpPr txBox="1"/>
              <p:nvPr/>
            </p:nvSpPr>
            <p:spPr>
              <a:xfrm>
                <a:off x="2528383" y="2360009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83AB5D9-1756-09C5-C619-7ADDF3DF83B3}"/>
                  </a:ext>
                </a:extLst>
              </p:cNvPr>
              <p:cNvCxnSpPr/>
              <p:nvPr/>
            </p:nvCxnSpPr>
            <p:spPr>
              <a:xfrm>
                <a:off x="2843518" y="3427614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D681CA-D8E0-4E33-CA3F-CABF92AAA341}"/>
                </a:ext>
              </a:extLst>
            </p:cNvPr>
            <p:cNvGrpSpPr/>
            <p:nvPr/>
          </p:nvGrpSpPr>
          <p:grpSpPr>
            <a:xfrm>
              <a:off x="4872673" y="1421167"/>
              <a:ext cx="988200" cy="1824923"/>
              <a:chOff x="2586673" y="1602691"/>
              <a:chExt cx="988200" cy="182492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85D11E-24FD-F30D-0EDF-A9D0C57118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17AB51-4462-EC33-FFAE-104BD3C2F9C2}"/>
                  </a:ext>
                </a:extLst>
              </p:cNvPr>
              <p:cNvSpPr txBox="1"/>
              <p:nvPr/>
            </p:nvSpPr>
            <p:spPr>
              <a:xfrm>
                <a:off x="2586673" y="2309881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FCED81F-A29D-A52C-ECA1-76257D2198BA}"/>
                  </a:ext>
                </a:extLst>
              </p:cNvPr>
              <p:cNvCxnSpPr/>
              <p:nvPr/>
            </p:nvCxnSpPr>
            <p:spPr>
              <a:xfrm>
                <a:off x="2809920" y="3427614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1D5B0CC-41AB-B115-B1C4-DE89715CB4D4}"/>
                </a:ext>
              </a:extLst>
            </p:cNvPr>
            <p:cNvGrpSpPr/>
            <p:nvPr/>
          </p:nvGrpSpPr>
          <p:grpSpPr>
            <a:xfrm>
              <a:off x="7092412" y="1421167"/>
              <a:ext cx="988200" cy="1824923"/>
              <a:chOff x="2586673" y="1602691"/>
              <a:chExt cx="988200" cy="182492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9A5446-4901-4475-9254-1CE58FD68453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5F70AA-7C57-CE70-6DE1-2F67956AEB9F}"/>
                  </a:ext>
                </a:extLst>
              </p:cNvPr>
              <p:cNvSpPr txBox="1"/>
              <p:nvPr/>
            </p:nvSpPr>
            <p:spPr>
              <a:xfrm>
                <a:off x="2586673" y="2349606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EA560AF-1930-344B-B787-4A5C985DA784}"/>
                  </a:ext>
                </a:extLst>
              </p:cNvPr>
              <p:cNvCxnSpPr/>
              <p:nvPr/>
            </p:nvCxnSpPr>
            <p:spPr>
              <a:xfrm>
                <a:off x="2828887" y="3395255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62C0D9-F201-13F5-B8D2-B7FE5C4C475A}"/>
                </a:ext>
              </a:extLst>
            </p:cNvPr>
            <p:cNvGrpSpPr/>
            <p:nvPr/>
          </p:nvGrpSpPr>
          <p:grpSpPr>
            <a:xfrm>
              <a:off x="9302802" y="1421167"/>
              <a:ext cx="997549" cy="1824923"/>
              <a:chOff x="2577324" y="1602691"/>
              <a:chExt cx="997549" cy="182492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D8B7D1-4BE0-D2CD-6CAB-F42E3629789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55335" cy="1824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539DF2D-A27E-089C-03B7-F51B335B146B}"/>
                  </a:ext>
                </a:extLst>
              </p:cNvPr>
              <p:cNvSpPr txBox="1"/>
              <p:nvPr/>
            </p:nvSpPr>
            <p:spPr>
              <a:xfrm>
                <a:off x="2577324" y="2340045"/>
                <a:ext cx="4844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2710E8E-B6EE-E1DA-D1BB-BB9766FE876C}"/>
                  </a:ext>
                </a:extLst>
              </p:cNvPr>
              <p:cNvCxnSpPr/>
              <p:nvPr/>
            </p:nvCxnSpPr>
            <p:spPr>
              <a:xfrm>
                <a:off x="2809920" y="3351745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54867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F1ADD0A-DF7E-A364-7575-EF177040582C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35" descr="图片包含 镜子, 汽车, 室内, 反射&#10;&#10;已生成高可信度的说明">
            <a:extLst>
              <a:ext uri="{FF2B5EF4-FFF2-40B4-BE49-F238E27FC236}">
                <a16:creationId xmlns:a16="http://schemas.microsoft.com/office/drawing/2014/main" id="{201362B4-4099-726E-F4DD-28A9BFACC2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AA047729-7720-4FCB-43D5-57537B37C0CA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8" name="图片 14" descr="1d28833ffe786f95cc25281202a15b48">
              <a:extLst>
                <a:ext uri="{FF2B5EF4-FFF2-40B4-BE49-F238E27FC236}">
                  <a16:creationId xmlns:a16="http://schemas.microsoft.com/office/drawing/2014/main" id="{91B35252-3F07-61B2-18C4-B6C9FF0C7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10" name="文本框 15">
              <a:extLst>
                <a:ext uri="{FF2B5EF4-FFF2-40B4-BE49-F238E27FC236}">
                  <a16:creationId xmlns:a16="http://schemas.microsoft.com/office/drawing/2014/main" id="{0EDC0C9D-8DC0-66A1-C9D7-5D7ABE0EAD42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800" b="1" dirty="0">
                <a:solidFill>
                  <a:srgbClr val="DC5D3D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83BB548-4A02-C0B4-D985-A6BC994F8783}"/>
              </a:ext>
            </a:extLst>
          </p:cNvPr>
          <p:cNvSpPr txBox="1"/>
          <p:nvPr/>
        </p:nvSpPr>
        <p:spPr>
          <a:xfrm>
            <a:off x="490033" y="1931864"/>
            <a:ext cx="3753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8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48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Wave 11">
            <a:extLst>
              <a:ext uri="{FF2B5EF4-FFF2-40B4-BE49-F238E27FC236}">
                <a16:creationId xmlns:a16="http://schemas.microsoft.com/office/drawing/2014/main" id="{D6D560B7-0E87-273C-EC9B-7671604C48E0}"/>
              </a:ext>
            </a:extLst>
          </p:cNvPr>
          <p:cNvSpPr/>
          <p:nvPr/>
        </p:nvSpPr>
        <p:spPr>
          <a:xfrm>
            <a:off x="381857" y="1869439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">
            <a:extLst>
              <a:ext uri="{FF2B5EF4-FFF2-40B4-BE49-F238E27FC236}">
                <a16:creationId xmlns:a16="http://schemas.microsoft.com/office/drawing/2014/main" id="{A1FF6DF0-44B3-50D6-CEDC-BCD22CA7C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135D8F-128A-98C3-600F-9F53DD77AF02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Light Bulb Free Stock Photo - Public Domain Pictures">
            <a:extLst>
              <a:ext uri="{FF2B5EF4-FFF2-40B4-BE49-F238E27FC236}">
                <a16:creationId xmlns:a16="http://schemas.microsoft.com/office/drawing/2014/main" id="{8368A8D7-712E-2AAA-D2D8-E1C45DB2A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Light Bulb Free Stock Photo - Public Domain Pictures">
            <a:extLst>
              <a:ext uri="{FF2B5EF4-FFF2-40B4-BE49-F238E27FC236}">
                <a16:creationId xmlns:a16="http://schemas.microsoft.com/office/drawing/2014/main" id="{CDD0CAC5-E618-9391-6049-2858A5B3D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F5C28D0-E65F-6A1B-2F25-D2AC0558EBC1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8C8301-46C7-DBA7-3B90-E06CB674110D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16" name="Straight Connector 9215">
            <a:extLst>
              <a:ext uri="{FF2B5EF4-FFF2-40B4-BE49-F238E27FC236}">
                <a16:creationId xmlns:a16="http://schemas.microsoft.com/office/drawing/2014/main" id="{655344A7-2E8B-2DC1-C7A6-A2937065BA9F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21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80A6606B-4B18-0AB2-9290-C01A1DD6A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19" name="Straight Connector 9218">
            <a:extLst>
              <a:ext uri="{FF2B5EF4-FFF2-40B4-BE49-F238E27FC236}">
                <a16:creationId xmlns:a16="http://schemas.microsoft.com/office/drawing/2014/main" id="{D08B954F-EE8E-2667-90DB-F2DCC477A958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20" name="Rectangle 9219">
            <a:extLst>
              <a:ext uri="{FF2B5EF4-FFF2-40B4-BE49-F238E27FC236}">
                <a16:creationId xmlns:a16="http://schemas.microsoft.com/office/drawing/2014/main" id="{915B0DAD-AD8B-F1D7-5727-6E6E42B5890A}"/>
              </a:ext>
            </a:extLst>
          </p:cNvPr>
          <p:cNvSpPr/>
          <p:nvPr/>
        </p:nvSpPr>
        <p:spPr>
          <a:xfrm>
            <a:off x="4291719" y="3814769"/>
            <a:ext cx="5181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algn="ctr"/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222" name="Oval 9221">
            <a:extLst>
              <a:ext uri="{FF2B5EF4-FFF2-40B4-BE49-F238E27FC236}">
                <a16:creationId xmlns:a16="http://schemas.microsoft.com/office/drawing/2014/main" id="{8E271F6E-FDB0-5417-0045-B89C829ED89E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3" name="Rectangle 9222">
            <a:extLst>
              <a:ext uri="{FF2B5EF4-FFF2-40B4-BE49-F238E27FC236}">
                <a16:creationId xmlns:a16="http://schemas.microsoft.com/office/drawing/2014/main" id="{2390B473-D769-1AF2-F11E-F4612EC5559F}"/>
              </a:ext>
            </a:extLst>
          </p:cNvPr>
          <p:cNvSpPr/>
          <p:nvPr/>
        </p:nvSpPr>
        <p:spPr>
          <a:xfrm>
            <a:off x="5379680" y="1650426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41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4" name="Rectangle 9223">
            <a:extLst>
              <a:ext uri="{FF2B5EF4-FFF2-40B4-BE49-F238E27FC236}">
                <a16:creationId xmlns:a16="http://schemas.microsoft.com/office/drawing/2014/main" id="{821758D9-46B5-B79E-29D7-8B1A96FA69AF}"/>
              </a:ext>
            </a:extLst>
          </p:cNvPr>
          <p:cNvSpPr/>
          <p:nvPr/>
        </p:nvSpPr>
        <p:spPr>
          <a:xfrm>
            <a:off x="6938914" y="1668664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55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1024C74D-7A9E-A56A-84FD-C925B6CEAFA0}"/>
              </a:ext>
            </a:extLst>
          </p:cNvPr>
          <p:cNvSpPr/>
          <p:nvPr/>
        </p:nvSpPr>
        <p:spPr>
          <a:xfrm>
            <a:off x="8176163" y="1654272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91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26" name="Rectangle 9225">
            <a:extLst>
              <a:ext uri="{FF2B5EF4-FFF2-40B4-BE49-F238E27FC236}">
                <a16:creationId xmlns:a16="http://schemas.microsoft.com/office/drawing/2014/main" id="{7684C8A1-6B0A-804B-6395-ED584A4D38D8}"/>
              </a:ext>
            </a:extLst>
          </p:cNvPr>
          <p:cNvSpPr/>
          <p:nvPr/>
        </p:nvSpPr>
        <p:spPr>
          <a:xfrm>
            <a:off x="9594052" y="1654272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72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227" name="win">
            <a:hlinkClick r:id="" action="ppaction://media"/>
            <a:extLst>
              <a:ext uri="{FF2B5EF4-FFF2-40B4-BE49-F238E27FC236}">
                <a16:creationId xmlns:a16="http://schemas.microsoft.com/office/drawing/2014/main" id="{1038BD34-8ED5-57BC-3B9E-5E47968AD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9228" name="Straight Connector 9227">
            <a:extLst>
              <a:ext uri="{FF2B5EF4-FFF2-40B4-BE49-F238E27FC236}">
                <a16:creationId xmlns:a16="http://schemas.microsoft.com/office/drawing/2014/main" id="{9EC48B4D-074A-680B-B109-68B074DE477D}"/>
              </a:ext>
            </a:extLst>
          </p:cNvPr>
          <p:cNvCxnSpPr/>
          <p:nvPr/>
        </p:nvCxnSpPr>
        <p:spPr>
          <a:xfrm>
            <a:off x="5472028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TextBox 9228">
            <a:extLst>
              <a:ext uri="{FF2B5EF4-FFF2-40B4-BE49-F238E27FC236}">
                <a16:creationId xmlns:a16="http://schemas.microsoft.com/office/drawing/2014/main" id="{7B01DE41-A4A4-B3E5-51B6-7A862A82F9EC}"/>
              </a:ext>
            </a:extLst>
          </p:cNvPr>
          <p:cNvSpPr txBox="1"/>
          <p:nvPr/>
        </p:nvSpPr>
        <p:spPr>
          <a:xfrm>
            <a:off x="6973156" y="465389"/>
            <a:ext cx="862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8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30" name="Straight Connector 9229">
            <a:extLst>
              <a:ext uri="{FF2B5EF4-FFF2-40B4-BE49-F238E27FC236}">
                <a16:creationId xmlns:a16="http://schemas.microsoft.com/office/drawing/2014/main" id="{F2EDFF99-7137-D80A-4BAB-E1970C3758C3}"/>
              </a:ext>
            </a:extLst>
          </p:cNvPr>
          <p:cNvCxnSpPr/>
          <p:nvPr/>
        </p:nvCxnSpPr>
        <p:spPr>
          <a:xfrm>
            <a:off x="6951946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1" name="TextBox 9230">
            <a:extLst>
              <a:ext uri="{FF2B5EF4-FFF2-40B4-BE49-F238E27FC236}">
                <a16:creationId xmlns:a16="http://schemas.microsoft.com/office/drawing/2014/main" id="{4DEA8A17-6EF3-3477-A930-9E761304E9B0}"/>
              </a:ext>
            </a:extLst>
          </p:cNvPr>
          <p:cNvSpPr txBox="1"/>
          <p:nvPr/>
        </p:nvSpPr>
        <p:spPr>
          <a:xfrm>
            <a:off x="8141276" y="480191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2" name="TextBox 9231">
            <a:extLst>
              <a:ext uri="{FF2B5EF4-FFF2-40B4-BE49-F238E27FC236}">
                <a16:creationId xmlns:a16="http://schemas.microsoft.com/office/drawing/2014/main" id="{9DFC7412-D12E-DC49-B5E5-68A5DBEF0E1B}"/>
              </a:ext>
            </a:extLst>
          </p:cNvPr>
          <p:cNvSpPr txBox="1"/>
          <p:nvPr/>
        </p:nvSpPr>
        <p:spPr>
          <a:xfrm>
            <a:off x="9496115" y="516405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</a:t>
            </a:r>
          </a:p>
          <a:p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</a:p>
          <a:p>
            <a:endParaRPr lang="en-US" sz="40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33" name="Straight Connector 9232">
            <a:extLst>
              <a:ext uri="{FF2B5EF4-FFF2-40B4-BE49-F238E27FC236}">
                <a16:creationId xmlns:a16="http://schemas.microsoft.com/office/drawing/2014/main" id="{1D82FA39-E472-55CA-D6A5-8EEBE5E665AF}"/>
              </a:ext>
            </a:extLst>
          </p:cNvPr>
          <p:cNvCxnSpPr/>
          <p:nvPr/>
        </p:nvCxnSpPr>
        <p:spPr>
          <a:xfrm>
            <a:off x="8172405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34" name="Straight Connector 9233">
            <a:extLst>
              <a:ext uri="{FF2B5EF4-FFF2-40B4-BE49-F238E27FC236}">
                <a16:creationId xmlns:a16="http://schemas.microsoft.com/office/drawing/2014/main" id="{4AD99C07-79C5-CE25-5097-22045B68419A}"/>
              </a:ext>
            </a:extLst>
          </p:cNvPr>
          <p:cNvCxnSpPr/>
          <p:nvPr/>
        </p:nvCxnSpPr>
        <p:spPr>
          <a:xfrm>
            <a:off x="9566822" y="1752148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5" name="TextBox 9234">
            <a:extLst>
              <a:ext uri="{FF2B5EF4-FFF2-40B4-BE49-F238E27FC236}">
                <a16:creationId xmlns:a16="http://schemas.microsoft.com/office/drawing/2014/main" id="{FC7E2B83-F54E-95FA-D7B7-0047D0EB4E1E}"/>
              </a:ext>
            </a:extLst>
          </p:cNvPr>
          <p:cNvSpPr txBox="1"/>
          <p:nvPr/>
        </p:nvSpPr>
        <p:spPr>
          <a:xfrm>
            <a:off x="5254440" y="991330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6" name="TextBox 9235">
            <a:extLst>
              <a:ext uri="{FF2B5EF4-FFF2-40B4-BE49-F238E27FC236}">
                <a16:creationId xmlns:a16="http://schemas.microsoft.com/office/drawing/2014/main" id="{884758C9-2635-AD14-3A72-783D189ABBFA}"/>
              </a:ext>
            </a:extLst>
          </p:cNvPr>
          <p:cNvSpPr txBox="1"/>
          <p:nvPr/>
        </p:nvSpPr>
        <p:spPr>
          <a:xfrm>
            <a:off x="6847548" y="980386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7" name="TextBox 9236">
            <a:extLst>
              <a:ext uri="{FF2B5EF4-FFF2-40B4-BE49-F238E27FC236}">
                <a16:creationId xmlns:a16="http://schemas.microsoft.com/office/drawing/2014/main" id="{512A3D9A-6FB9-96A6-E3BA-81C831013080}"/>
              </a:ext>
            </a:extLst>
          </p:cNvPr>
          <p:cNvSpPr txBox="1"/>
          <p:nvPr/>
        </p:nvSpPr>
        <p:spPr>
          <a:xfrm>
            <a:off x="7961478" y="971232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38" name="TextBox 9237">
            <a:extLst>
              <a:ext uri="{FF2B5EF4-FFF2-40B4-BE49-F238E27FC236}">
                <a16:creationId xmlns:a16="http://schemas.microsoft.com/office/drawing/2014/main" id="{09F03481-C94E-7424-C64D-596C0A2CCD70}"/>
              </a:ext>
            </a:extLst>
          </p:cNvPr>
          <p:cNvSpPr txBox="1"/>
          <p:nvPr/>
        </p:nvSpPr>
        <p:spPr>
          <a:xfrm>
            <a:off x="9335065" y="961370"/>
            <a:ext cx="32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98594 0.01342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276" fill="hold"/>
                                        <p:tgtEl>
                                          <p:spTgt spid="9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2" grpId="0" animBg="1"/>
      <p:bldP spid="27" grpId="0"/>
      <p:bldP spid="9220" grpId="0"/>
      <p:bldP spid="9223" grpId="0"/>
      <p:bldP spid="9224" grpId="0"/>
      <p:bldP spid="9225" grpId="0"/>
      <p:bldP spid="9226" grpId="0"/>
      <p:bldP spid="9229" grpId="0"/>
      <p:bldP spid="9231" grpId="0"/>
      <p:bldP spid="9232" grpId="0"/>
      <p:bldP spid="9235" grpId="0"/>
      <p:bldP spid="9236" grpId="0"/>
      <p:bldP spid="9237" grpId="0"/>
      <p:bldP spid="92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EB5EAA-CEF7-407E-1C58-047F6017974E}"/>
              </a:ext>
            </a:extLst>
          </p:cNvPr>
          <p:cNvSpPr/>
          <p:nvPr/>
        </p:nvSpPr>
        <p:spPr>
          <a:xfrm>
            <a:off x="384569" y="6327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30C4A-99EF-B96D-6351-68FF1DD169F9}"/>
              </a:ext>
            </a:extLst>
          </p:cNvPr>
          <p:cNvSpPr txBox="1"/>
          <p:nvPr/>
        </p:nvSpPr>
        <p:spPr>
          <a:xfrm>
            <a:off x="821891" y="632757"/>
            <a:ext cx="5358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20865B-EA5A-DC3C-CAD5-01295D23E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179953" y="634276"/>
            <a:ext cx="4943554" cy="3201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F02782-666D-DDC2-3492-1E9C687149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2002713" y="3332694"/>
            <a:ext cx="1274943" cy="16860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B5BE25-A2DE-8947-58A4-11980A0E0AC7}"/>
              </a:ext>
            </a:extLst>
          </p:cNvPr>
          <p:cNvSpPr/>
          <p:nvPr/>
        </p:nvSpPr>
        <p:spPr>
          <a:xfrm>
            <a:off x="1498189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59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7325C5-E8DD-43FB-6D12-EE945C712DF2}"/>
              </a:ext>
            </a:extLst>
          </p:cNvPr>
          <p:cNvSpPr txBox="1"/>
          <p:nvPr/>
        </p:nvSpPr>
        <p:spPr>
          <a:xfrm>
            <a:off x="3106986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93AEA4-D7A1-1A76-06AF-374683039C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5078181" y="3124444"/>
            <a:ext cx="1274943" cy="186564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7493859-CAB8-E86F-1F1B-44BE63D92A6F}"/>
              </a:ext>
            </a:extLst>
          </p:cNvPr>
          <p:cNvSpPr/>
          <p:nvPr/>
        </p:nvSpPr>
        <p:spPr>
          <a:xfrm>
            <a:off x="4573657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AB9257-4A93-E5D9-367D-EE347A2F90A9}"/>
              </a:ext>
            </a:extLst>
          </p:cNvPr>
          <p:cNvSpPr txBox="1"/>
          <p:nvPr/>
        </p:nvSpPr>
        <p:spPr>
          <a:xfrm>
            <a:off x="6182454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EF66126-E78D-DA45-8C38-36F55DBE6D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389569" y="3332694"/>
            <a:ext cx="1124047" cy="168608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9780034-F474-06D2-B874-235BC8079A8B}"/>
              </a:ext>
            </a:extLst>
          </p:cNvPr>
          <p:cNvSpPr/>
          <p:nvPr/>
        </p:nvSpPr>
        <p:spPr>
          <a:xfrm>
            <a:off x="7710041" y="4945336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+ 4l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741CBB-97D9-A3B2-6A59-3DCBB9C7BDF6}"/>
              </a:ext>
            </a:extLst>
          </p:cNvPr>
          <p:cNvSpPr txBox="1"/>
          <p:nvPr/>
        </p:nvSpPr>
        <p:spPr>
          <a:xfrm>
            <a:off x="9318838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C2965544-FDF0-A7BF-BCDE-96C77F644A74}"/>
              </a:ext>
            </a:extLst>
          </p:cNvPr>
          <p:cNvSpPr/>
          <p:nvPr/>
        </p:nvSpPr>
        <p:spPr>
          <a:xfrm>
            <a:off x="1875531" y="5925595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3902D5-5F1C-090C-2D48-7740EBA6C867}"/>
              </a:ext>
            </a:extLst>
          </p:cNvPr>
          <p:cNvSpPr txBox="1"/>
          <p:nvPr/>
        </p:nvSpPr>
        <p:spPr>
          <a:xfrm>
            <a:off x="3106986" y="5867185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 chum B đựng nhiều nước nhất.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F4AF3C7-7D6B-F780-8601-0AF305C6A637}"/>
              </a:ext>
            </a:extLst>
          </p:cNvPr>
          <p:cNvCxnSpPr/>
          <p:nvPr/>
        </p:nvCxnSpPr>
        <p:spPr>
          <a:xfrm>
            <a:off x="2686050" y="1920240"/>
            <a:ext cx="3409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B245DB2-8100-1EA7-896E-DE355B428A8F}"/>
              </a:ext>
            </a:extLst>
          </p:cNvPr>
          <p:cNvCxnSpPr>
            <a:cxnSpLocks/>
          </p:cNvCxnSpPr>
          <p:nvPr/>
        </p:nvCxnSpPr>
        <p:spPr>
          <a:xfrm>
            <a:off x="982980" y="2354580"/>
            <a:ext cx="17030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946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9" grpId="0" animBg="1"/>
      <p:bldP spid="20" grpId="0"/>
      <p:bldP spid="33" grpId="0" animBg="1"/>
      <p:bldP spid="34" grpId="0"/>
      <p:bldP spid="36" grpId="0" animBg="1"/>
      <p:bldP spid="37" grpId="0"/>
      <p:bldP spid="38" grpId="0" animBg="1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8AA8A8-0A0A-00B9-35DB-13825AAE43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03451" y="1447654"/>
            <a:ext cx="8785097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560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64002" y="1648406"/>
            <a:ext cx="11060161" cy="15697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lIns="91575" tIns="45787" rIns="91575" bIns="45787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Con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số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 may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mắn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  <p:grpSp>
        <p:nvGrpSpPr>
          <p:cNvPr id="38" name="Google Shape;399;p20"/>
          <p:cNvGrpSpPr/>
          <p:nvPr/>
        </p:nvGrpSpPr>
        <p:grpSpPr>
          <a:xfrm rot="478072">
            <a:off x="-105949" y="2418867"/>
            <a:ext cx="1766703" cy="1404699"/>
            <a:chOff x="1619858" y="3028726"/>
            <a:chExt cx="1762332" cy="1404699"/>
          </a:xfrm>
        </p:grpSpPr>
        <p:sp>
          <p:nvSpPr>
            <p:cNvPr id="39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oogle Shape;306;p20"/>
          <p:cNvGrpSpPr/>
          <p:nvPr/>
        </p:nvGrpSpPr>
        <p:grpSpPr>
          <a:xfrm rot="1742937">
            <a:off x="10451704" y="1340980"/>
            <a:ext cx="1917517" cy="1010181"/>
            <a:chOff x="5862862" y="867279"/>
            <a:chExt cx="1912829" cy="1010210"/>
          </a:xfrm>
        </p:grpSpPr>
        <p:sp>
          <p:nvSpPr>
            <p:cNvPr id="62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38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29048" y="762000"/>
          <a:ext cx="5500008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3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AB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CBC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C36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EFF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F8F8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1667" marR="91667">
                    <a:solidFill>
                      <a:srgbClr val="4EE4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3231477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5065560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6904264" y="762000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231477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5065560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6904264" y="2579915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3231477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</a:t>
            </a:r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5065560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6904264" y="4405087"/>
            <a:ext cx="1833336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</a:t>
            </a:r>
          </a:p>
        </p:txBody>
      </p:sp>
      <p:sp>
        <p:nvSpPr>
          <p:cNvPr id="15" name="Right Arrow 14">
            <a:hlinkClick r:id="rId10" action="ppaction://hlinksldjump"/>
          </p:cNvPr>
          <p:cNvSpPr/>
          <p:nvPr/>
        </p:nvSpPr>
        <p:spPr>
          <a:xfrm>
            <a:off x="10373783" y="6315361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Kết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thúc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11175999" y="76199"/>
            <a:ext cx="973959" cy="494863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33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27200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34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93085" y="5397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28 + 4 = ?</a:t>
            </a:r>
          </a:p>
        </p:txBody>
      </p:sp>
    </p:spTree>
    <p:extLst>
      <p:ext uri="{BB962C8B-B14F-4D97-AF65-F5344CB8AC3E}">
        <p14:creationId xmlns:p14="http://schemas.microsoft.com/office/powerpoint/2010/main" val="26599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97" y="1595436"/>
            <a:ext cx="4296880" cy="3667125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04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71</a:t>
            </a:r>
          </a:p>
        </p:txBody>
      </p:sp>
      <p:sp>
        <p:nvSpPr>
          <p:cNvPr id="14" name="Oval 13"/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72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08760" y="361179"/>
            <a:ext cx="9276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65 + 7  = ?</a:t>
            </a:r>
          </a:p>
        </p:txBody>
      </p:sp>
    </p:spTree>
    <p:extLst>
      <p:ext uri="{BB962C8B-B14F-4D97-AF65-F5344CB8AC3E}">
        <p14:creationId xmlns:p14="http://schemas.microsoft.com/office/powerpoint/2010/main" val="41817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ộp Quà Tết Alpenliebe Kẹo Sữa Caramen (40 Viên) | Shopee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1106098"/>
            <a:ext cx="4558103" cy="455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98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31" y="685801"/>
            <a:ext cx="3714976" cy="5824193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25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8">
            <a:hlinkClick r:id="rId3" action="ppaction://hlinksldjump"/>
            <a:extLst>
              <a:ext uri="{FF2B5EF4-FFF2-40B4-BE49-F238E27FC236}">
                <a16:creationId xmlns:a16="http://schemas.microsoft.com/office/drawing/2014/main" id="{6BCBACB3-2980-04AD-3C4C-6253F57516DB}"/>
              </a:ext>
            </a:extLst>
          </p:cNvPr>
          <p:cNvSpPr/>
          <p:nvPr/>
        </p:nvSpPr>
        <p:spPr>
          <a:xfrm>
            <a:off x="11277601" y="82767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AC6177-4F0F-76B7-4156-E8E6654C3E93}"/>
              </a:ext>
            </a:extLst>
          </p:cNvPr>
          <p:cNvSpPr/>
          <p:nvPr/>
        </p:nvSpPr>
        <p:spPr>
          <a:xfrm>
            <a:off x="1524000" y="209068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D35CBEED-0C22-F31B-EA3D-77A919BAD74C}"/>
              </a:ext>
            </a:extLst>
          </p:cNvPr>
          <p:cNvSpPr/>
          <p:nvPr/>
        </p:nvSpPr>
        <p:spPr>
          <a:xfrm>
            <a:off x="1422400" y="8408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4DF87-8720-03A7-6451-89683E04B198}"/>
              </a:ext>
            </a:extLst>
          </p:cNvPr>
          <p:cNvSpPr/>
          <p:nvPr/>
        </p:nvSpPr>
        <p:spPr>
          <a:xfrm>
            <a:off x="1744133" y="26494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EAEF79-FBE0-9BCE-416D-17B2E3DD28C5}"/>
              </a:ext>
            </a:extLst>
          </p:cNvPr>
          <p:cNvSpPr/>
          <p:nvPr/>
        </p:nvSpPr>
        <p:spPr>
          <a:xfrm>
            <a:off x="1744133" y="402108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8DAE75-932F-14AA-8C61-622E74EA463D}"/>
              </a:ext>
            </a:extLst>
          </p:cNvPr>
          <p:cNvSpPr/>
          <p:nvPr/>
        </p:nvSpPr>
        <p:spPr>
          <a:xfrm>
            <a:off x="1320800" y="28018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93DB37-64D4-3D37-B996-BD7074D69E44}"/>
              </a:ext>
            </a:extLst>
          </p:cNvPr>
          <p:cNvSpPr/>
          <p:nvPr/>
        </p:nvSpPr>
        <p:spPr>
          <a:xfrm>
            <a:off x="1320800" y="415654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26EE97-5610-98BB-0BFC-9E263A1D3024}"/>
              </a:ext>
            </a:extLst>
          </p:cNvPr>
          <p:cNvSpPr/>
          <p:nvPr/>
        </p:nvSpPr>
        <p:spPr>
          <a:xfrm>
            <a:off x="1744133" y="535881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E99DEA-E5FE-8007-A4FC-FD1DDF3E2FE5}"/>
              </a:ext>
            </a:extLst>
          </p:cNvPr>
          <p:cNvSpPr/>
          <p:nvPr/>
        </p:nvSpPr>
        <p:spPr>
          <a:xfrm>
            <a:off x="1320800" y="554508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693138-4426-00E2-C51A-E2DE940A7E91}"/>
              </a:ext>
            </a:extLst>
          </p:cNvPr>
          <p:cNvSpPr txBox="1"/>
          <p:nvPr/>
        </p:nvSpPr>
        <p:spPr>
          <a:xfrm>
            <a:off x="1508760" y="361179"/>
            <a:ext cx="9276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white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5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2 + 9 = ?</a:t>
            </a:r>
          </a:p>
        </p:txBody>
      </p:sp>
    </p:spTree>
    <p:extLst>
      <p:ext uri="{BB962C8B-B14F-4D97-AF65-F5344CB8AC3E}">
        <p14:creationId xmlns:p14="http://schemas.microsoft.com/office/powerpoint/2010/main" val="68689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11">
            <a:hlinkClick r:id="rId3" action="ppaction://hlinksldjump"/>
          </p:cNvPr>
          <p:cNvSpPr/>
          <p:nvPr/>
        </p:nvSpPr>
        <p:spPr>
          <a:xfrm>
            <a:off x="11187403" y="152400"/>
            <a:ext cx="840279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95</a:t>
            </a:r>
          </a:p>
        </p:txBody>
      </p:sp>
      <p:sp>
        <p:nvSpPr>
          <p:cNvPr id="17" name="Oval 16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44133" y="5274734"/>
            <a:ext cx="8619067" cy="1032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96</a:t>
            </a:r>
          </a:p>
        </p:txBody>
      </p:sp>
      <p:sp>
        <p:nvSpPr>
          <p:cNvPr id="20" name="Oval 19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08760" y="584201"/>
            <a:ext cx="927608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88 + 7 = ?</a:t>
            </a:r>
          </a:p>
        </p:txBody>
      </p:sp>
    </p:spTree>
    <p:extLst>
      <p:ext uri="{BB962C8B-B14F-4D97-AF65-F5344CB8AC3E}">
        <p14:creationId xmlns:p14="http://schemas.microsoft.com/office/powerpoint/2010/main" val="22031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9" y="311729"/>
            <a:ext cx="6234545" cy="6234545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10221006" y="152400"/>
            <a:ext cx="1680557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328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643188" y="569913"/>
            <a:ext cx="6905625" cy="1152525"/>
            <a:chOff x="2643808" y="569843"/>
            <a:chExt cx="6904383" cy="1152939"/>
          </a:xfrm>
        </p:grpSpPr>
        <p:sp>
          <p:nvSpPr>
            <p:cNvPr id="2" name="Ribbon: Curved and Tilted Up 1"/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48459" y="636542"/>
              <a:ext cx="2895079" cy="8305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j-lt"/>
                  <a:ea typeface="+mn-ea"/>
                  <a:cs typeface="Arial" charset="0"/>
                </a:rPr>
                <a:t>TỔNG KẾT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74713" y="2054225"/>
            <a:ext cx="10256837" cy="4068763"/>
            <a:chOff x="874643" y="2054087"/>
            <a:chExt cx="10257183" cy="4068417"/>
          </a:xfrm>
        </p:grpSpPr>
        <p:sp>
          <p:nvSpPr>
            <p:cNvPr id="7" name="TextBox 6"/>
            <p:cNvSpPr txBox="1"/>
            <p:nvPr/>
          </p:nvSpPr>
          <p:spPr>
            <a:xfrm>
              <a:off x="1744622" y="2242984"/>
              <a:ext cx="9255437" cy="36636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Thực hiện được phép cộng (có nhớ) số có hai chữ số với số có một chữ số: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 + Đặt tính theo cột dọc;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 + Tính từ phải sang trái, lưu ý sau khi cộng hai số đơn vị thì nhớ 1 chục vào số chục của số hạng thứ nhất.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Giải được các bài toán thực tế liên quan đến phép cộng đã học.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5" b="18454"/>
          <a:stretch>
            <a:fillRect/>
          </a:stretch>
        </p:blipFill>
        <p:spPr bwMode="auto">
          <a:xfrm>
            <a:off x="923925" y="2243138"/>
            <a:ext cx="95726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05" b="18454"/>
          <a:stretch>
            <a:fillRect/>
          </a:stretch>
        </p:blipFill>
        <p:spPr bwMode="auto">
          <a:xfrm>
            <a:off x="923925" y="4660900"/>
            <a:ext cx="957263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C2C407-DDD1-001A-76CB-A6E4D8478B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3370" y="947012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03320" y="562740"/>
            <a:ext cx="6310882" cy="11917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1814" y="2284639"/>
            <a:ext cx="4683803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50 kg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7107" y="2310627"/>
            <a:ext cx="4683803" cy="10476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60 kg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0003" y="22846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213049" y="23721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35974" y="724800"/>
            <a:ext cx="8935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kg + 20 kg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34640" y="552710"/>
            <a:ext cx="83852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0200" y="2206175"/>
            <a:ext cx="4676334" cy="12828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10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035290" y="2264839"/>
            <a:ext cx="4156710" cy="12242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20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3614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36936" y="21026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22506" y="738515"/>
            <a:ext cx="7209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50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49040" y="552710"/>
            <a:ext cx="747088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76295" y="2297143"/>
            <a:ext cx="4683803" cy="972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52 kg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2790" y="2297143"/>
            <a:ext cx="4683803" cy="9162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51 kg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24978" y="21387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69427" y="2148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332733" y="687955"/>
            <a:ext cx="669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kg + 32 kg = ?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2814" y="499377"/>
            <a:ext cx="7907110" cy="1065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73199" y="2333785"/>
            <a:ext cx="415618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7 kg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03070" y="2333785"/>
            <a:ext cx="375185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6 kg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1334" y="20575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66263" y="20575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908829" y="687851"/>
            <a:ext cx="454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kg – 8 kg = 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66210" y="552710"/>
            <a:ext cx="7253714" cy="11068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17046" y="3837187"/>
            <a:ext cx="346255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23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835390" y="3865247"/>
            <a:ext cx="3439355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22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442001" y="36131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9525" y="33280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680710" y="759580"/>
            <a:ext cx="346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42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3BF213D-B976-4FA1-AFEA-46D770742684}"/>
              </a:ext>
            </a:extLst>
          </p:cNvPr>
          <p:cNvSpPr/>
          <p:nvPr/>
        </p:nvSpPr>
        <p:spPr>
          <a:xfrm>
            <a:off x="5679123" y="552710"/>
            <a:ext cx="6025197" cy="3538609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CÓ 2 CHỮ SỐ VỚI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9" grpId="0"/>
      <p:bldP spid="29" grpId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810297" y="1057014"/>
            <a:ext cx="8930251" cy="308750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FFFF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3301442" y="201039"/>
              <a:ext cx="659315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 ... ngày ... tháng ... năm .....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D42D697-0FC6-3B90-8543-F46C6C110F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3334" y="983511"/>
            <a:ext cx="1877731" cy="10729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AAE1F-604A-7A1E-EC97-AD8A3D77F6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6990" y="2044544"/>
            <a:ext cx="8650974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506</Words>
  <Application>Microsoft Office PowerPoint</Application>
  <PresentationFormat>Widescreen</PresentationFormat>
  <Paragraphs>147</Paragraphs>
  <Slides>31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微软雅黑</vt:lpstr>
      <vt:lpstr>#9Slide02 Noi dung dai</vt:lpstr>
      <vt:lpstr>Arial</vt:lpstr>
      <vt:lpstr>AvantGarde</vt:lpstr>
      <vt:lpstr>Calibri</vt:lpstr>
      <vt:lpstr>Calibri Light</vt:lpstr>
      <vt:lpstr>Cambria</vt:lpstr>
      <vt:lpstr>Corbel</vt:lpstr>
      <vt:lpstr>等线</vt:lpstr>
      <vt:lpstr>Kids</vt:lpstr>
      <vt:lpstr>Times New Roman</vt:lpstr>
      <vt:lpstr>UTM Cookies</vt:lpstr>
      <vt:lpstr>UTM Duepuntozero</vt:lpstr>
      <vt:lpstr>字魂59号-创粗黑</vt:lpstr>
      <vt:lpstr>包图主题2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STD_DELL</cp:lastModifiedBy>
  <cp:revision>29</cp:revision>
  <dcterms:created xsi:type="dcterms:W3CDTF">2024-05-07T04:43:01Z</dcterms:created>
  <dcterms:modified xsi:type="dcterms:W3CDTF">2025-11-11T01:40:36Z</dcterms:modified>
</cp:coreProperties>
</file>