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9" r:id="rId3"/>
    <p:sldId id="258" r:id="rId4"/>
    <p:sldId id="281" r:id="rId5"/>
    <p:sldId id="285" r:id="rId6"/>
    <p:sldId id="287" r:id="rId7"/>
    <p:sldId id="286" r:id="rId8"/>
    <p:sldId id="288" r:id="rId9"/>
    <p:sldId id="292" r:id="rId10"/>
    <p:sldId id="282" r:id="rId11"/>
    <p:sldId id="283" r:id="rId12"/>
    <p:sldId id="284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>
      <p:cViewPr varScale="1">
        <p:scale>
          <a:sx n="82" d="100"/>
          <a:sy n="82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8CB0-C08C-42B5-B03E-7F7F789BF39F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5757" y="1725950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5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TH&amp;THCS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Quang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Hưng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1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Vũ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Thị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Loan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03" y="293600"/>
            <a:ext cx="3248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9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3EF9D-5A1D-1E43-0793-D2646CB9D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109" y="298519"/>
            <a:ext cx="7833691" cy="6260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627895-6B9F-15B5-833C-A3BD2E1A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20" y="2998263"/>
            <a:ext cx="3420187" cy="2610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317E0A-FBD2-186F-1E23-16A1350797E5}"/>
              </a:ext>
            </a:extLst>
          </p:cNvPr>
          <p:cNvSpPr txBox="1"/>
          <p:nvPr/>
        </p:nvSpPr>
        <p:spPr>
          <a:xfrm>
            <a:off x="603702" y="5643649"/>
            <a:ext cx="2547267" cy="634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4770" algn="just">
              <a:lnSpc>
                <a:spcPct val="106000"/>
              </a:lnSpc>
              <a:spcBef>
                <a:spcPts val="500"/>
              </a:spcBef>
              <a:spcAft>
                <a:spcPts val="800"/>
              </a:spcAft>
              <a:tabLst>
                <a:tab pos="196215" algn="l"/>
              </a:tabLst>
            </a:pP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1:Thiết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DB4AD4-EF3E-DE00-0E80-A153024D3722}"/>
              </a:ext>
            </a:extLst>
          </p:cNvPr>
          <p:cNvSpPr/>
          <p:nvPr/>
        </p:nvSpPr>
        <p:spPr>
          <a:xfrm>
            <a:off x="4290069" y="5731212"/>
            <a:ext cx="177421" cy="20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92675B-1101-5FD5-8A32-18FB5D0849A6}"/>
              </a:ext>
            </a:extLst>
          </p:cNvPr>
          <p:cNvSpPr/>
          <p:nvPr/>
        </p:nvSpPr>
        <p:spPr>
          <a:xfrm>
            <a:off x="6949355" y="5717342"/>
            <a:ext cx="177421" cy="20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BE589A-C346-57F4-5CA6-2B5B1F80BE04}"/>
              </a:ext>
            </a:extLst>
          </p:cNvPr>
          <p:cNvSpPr/>
          <p:nvPr/>
        </p:nvSpPr>
        <p:spPr>
          <a:xfrm>
            <a:off x="9117458" y="5717341"/>
            <a:ext cx="177421" cy="20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57699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823D68-AA34-2F1C-DF26-7497E59DE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56" y="234053"/>
            <a:ext cx="10361199" cy="594291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9B84049-9C32-EA0A-8934-BC6154E11056}"/>
              </a:ext>
            </a:extLst>
          </p:cNvPr>
          <p:cNvSpPr/>
          <p:nvPr/>
        </p:nvSpPr>
        <p:spPr>
          <a:xfrm>
            <a:off x="6598815" y="4355063"/>
            <a:ext cx="177421" cy="20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976C798-2153-CDA2-BD19-94EEEB6196FD}"/>
              </a:ext>
            </a:extLst>
          </p:cNvPr>
          <p:cNvSpPr/>
          <p:nvPr/>
        </p:nvSpPr>
        <p:spPr>
          <a:xfrm>
            <a:off x="1753861" y="5901736"/>
            <a:ext cx="177421" cy="2043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44498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2CB657-11E0-B1BA-DA72-FF66E28E0184}"/>
              </a:ext>
            </a:extLst>
          </p:cNvPr>
          <p:cNvSpPr txBox="1"/>
          <p:nvPr/>
        </p:nvSpPr>
        <p:spPr>
          <a:xfrm>
            <a:off x="4138916" y="696328"/>
            <a:ext cx="3914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4D13B-0FC0-1418-5127-99CAC0DF5E6F}"/>
              </a:ext>
            </a:extLst>
          </p:cNvPr>
          <p:cNvSpPr txBox="1"/>
          <p:nvPr/>
        </p:nvSpPr>
        <p:spPr>
          <a:xfrm>
            <a:off x="1797721" y="1582970"/>
            <a:ext cx="8986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Thiết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kế một đồ gia dụng dựa trên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đặc điểm của sản phẩm thủ công mĩ nghệ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, 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theo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cách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em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yêu</a:t>
            </a:r>
            <a:r>
              <a:rPr lang="en-US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 </a:t>
            </a:r>
            <a:r>
              <a:rPr lang="en-US" sz="2400" b="1" i="0" dirty="0" err="1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thích</a:t>
            </a:r>
            <a:r>
              <a:rPr lang="vi-VN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Arial-BoldMT"/>
              </a:rPr>
              <a:t>.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vi-VN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081BB3-2217-E142-C535-D9CEF3C0A1C9}"/>
              </a:ext>
            </a:extLst>
          </p:cNvPr>
          <p:cNvSpPr txBox="1"/>
          <p:nvPr/>
        </p:nvSpPr>
        <p:spPr>
          <a:xfrm>
            <a:off x="838200" y="2452296"/>
            <a:ext cx="98561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FF0000"/>
                </a:solidFill>
                <a:effectLst/>
                <a:latin typeface="Arial-BoldMT"/>
              </a:rPr>
              <a:t>Yêu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-BoldMT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Arial-BoldMT"/>
              </a:rPr>
              <a:t>cầu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-BoldMT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bản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thiết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kế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sản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phẩm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Sản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phẩm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dựa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trên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bản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thiết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kế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Sản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phẩm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làm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từ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vật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liệu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tìm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được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Sản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phẩm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có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tính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ứng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dụng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cao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-BoldMT"/>
              </a:rPr>
              <a:t>.</a:t>
            </a:r>
            <a:r>
              <a:rPr lang="vi-VN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6C9AF8-1B36-7686-BAF6-1F1A6BA64E57}"/>
              </a:ext>
            </a:extLst>
          </p:cNvPr>
          <p:cNvSpPr txBox="1"/>
          <p:nvPr/>
        </p:nvSpPr>
        <p:spPr>
          <a:xfrm>
            <a:off x="1676400" y="4314630"/>
            <a:ext cx="98561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 err="1">
                <a:solidFill>
                  <a:srgbClr val="FF0000"/>
                </a:solidFill>
                <a:effectLst/>
                <a:latin typeface="Arial-BoldMT"/>
              </a:rPr>
              <a:t>Chú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Arial-BoldMT"/>
              </a:rPr>
              <a:t> ý: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Nhóm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trưởng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phân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công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rõ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nhiệm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vụ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của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từng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thành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viên</a:t>
            </a:r>
            <a:endParaRPr lang="en-US" sz="2400" b="1" dirty="0">
              <a:solidFill>
                <a:schemeClr val="accent6"/>
              </a:solidFill>
              <a:latin typeface="Arial-BoldMT"/>
            </a:endParaRPr>
          </a:p>
          <a:p>
            <a:pPr marL="342900" indent="-342900">
              <a:buFontTx/>
              <a:buChar char="-"/>
            </a:pP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Sử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dụng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kéo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thật</a:t>
            </a:r>
            <a:r>
              <a:rPr lang="en-US" sz="2400" b="1" dirty="0">
                <a:solidFill>
                  <a:schemeClr val="accent6"/>
                </a:solidFill>
                <a:latin typeface="Arial-BoldMT"/>
              </a:rPr>
              <a:t> an </a:t>
            </a:r>
            <a:r>
              <a:rPr lang="en-US" sz="2400" b="1" dirty="0" err="1">
                <a:solidFill>
                  <a:schemeClr val="accent6"/>
                </a:solidFill>
                <a:latin typeface="Arial-BoldMT"/>
              </a:rPr>
              <a:t>toàn</a:t>
            </a:r>
            <a:endParaRPr lang="en-US" sz="2400" dirty="0">
              <a:solidFill>
                <a:schemeClr val="accent6"/>
              </a:solidFill>
            </a:endParaRPr>
          </a:p>
        </p:txBody>
      </p:sp>
      <p:pic>
        <p:nvPicPr>
          <p:cNvPr id="10" name="nhac tha long thom">
            <a:hlinkClick r:id="" action="ppaction://media"/>
            <a:extLst>
              <a:ext uri="{FF2B5EF4-FFF2-40B4-BE49-F238E27FC236}">
                <a16:creationId xmlns:a16="http://schemas.microsoft.com/office/drawing/2014/main" id="{4D82E4D4-CE1B-2B3A-D489-FA96B21D1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082" y="5407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8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C2E4A-7781-0DF7-4F66-351B5F27C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EF43C-0760-67AA-8EB9-795BFBE3E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12192000" cy="6886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C4F9F9-61A5-77A1-F2C9-78841FC6CB00}"/>
              </a:ext>
            </a:extLst>
          </p:cNvPr>
          <p:cNvSpPr txBox="1"/>
          <p:nvPr/>
        </p:nvSpPr>
        <p:spPr>
          <a:xfrm>
            <a:off x="3811370" y="1027906"/>
            <a:ext cx="3914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24DBA-0561-A921-71DA-27CEE677D62B}"/>
              </a:ext>
            </a:extLst>
          </p:cNvPr>
          <p:cNvSpPr txBox="1"/>
          <p:nvPr/>
        </p:nvSpPr>
        <p:spPr>
          <a:xfrm>
            <a:off x="1590532" y="2281797"/>
            <a:ext cx="9010935" cy="14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SPMT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AD3DA1-8D7E-A9A5-45D4-AFCF12631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8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91CDA-3973-1C47-C1B8-AD920FDE9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ử điệu mẫu- Nhà mình rất vui - Lucky Dance Team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34740DA-D2ED-0F2D-8E52-1D2224D5F3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</p:spTree>
    <p:extLst>
      <p:ext uri="{BB962C8B-B14F-4D97-AF65-F5344CB8AC3E}">
        <p14:creationId xmlns:p14="http://schemas.microsoft.com/office/powerpoint/2010/main" val="7578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E58A3-7F23-424F-5EAD-1DD7DED7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2" y="652462"/>
            <a:ext cx="11213456" cy="555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CC54D-FA5E-CB2C-52A1-BFE8D024617F}"/>
              </a:ext>
            </a:extLst>
          </p:cNvPr>
          <p:cNvSpPr/>
          <p:nvPr/>
        </p:nvSpPr>
        <p:spPr>
          <a:xfrm>
            <a:off x="609600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50155-6C90-AFC2-B07C-D85B4B9F1EAD}"/>
              </a:ext>
            </a:extLst>
          </p:cNvPr>
          <p:cNvSpPr txBox="1"/>
          <p:nvPr/>
        </p:nvSpPr>
        <p:spPr>
          <a:xfrm>
            <a:off x="6288119" y="2136971"/>
            <a:ext cx="13000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tx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B3FDBC-923A-8128-C875-32FFB43794F8}"/>
              </a:ext>
            </a:extLst>
          </p:cNvPr>
          <p:cNvSpPr txBox="1"/>
          <p:nvPr/>
        </p:nvSpPr>
        <p:spPr>
          <a:xfrm>
            <a:off x="3770193" y="2908935"/>
            <a:ext cx="7366380" cy="31253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Tx/>
              <a:buChar char="-"/>
            </a:pP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Tx/>
              <a:buChar char="-"/>
            </a:pP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khả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5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 algn="just">
              <a:lnSpc>
                <a:spcPct val="106000"/>
              </a:lnSpc>
              <a:spcAft>
                <a:spcPts val="800"/>
              </a:spcAft>
              <a:buFontTx/>
              <a:buChar char="-"/>
            </a:pP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hằng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5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4DA8E-9368-62AB-BC5E-0F3385680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08" y="209716"/>
            <a:ext cx="6927573" cy="6438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C4677B-25DB-8ABA-0055-CC4907D0F2DC}"/>
              </a:ext>
            </a:extLst>
          </p:cNvPr>
          <p:cNvSpPr txBox="1"/>
          <p:nvPr/>
        </p:nvSpPr>
        <p:spPr>
          <a:xfrm>
            <a:off x="8064417" y="1044381"/>
            <a:ext cx="3541175" cy="3628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64770" algn="just">
              <a:lnSpc>
                <a:spcPct val="106000"/>
              </a:lnSpc>
              <a:spcBef>
                <a:spcPts val="500"/>
              </a:spcBef>
              <a:spcAft>
                <a:spcPts val="800"/>
              </a:spcAft>
              <a:tabLst>
                <a:tab pos="196215" algn="l"/>
              </a:tabLs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R="64770" algn="just">
              <a:lnSpc>
                <a:spcPct val="106000"/>
              </a:lnSpc>
              <a:spcBef>
                <a:spcPts val="500"/>
              </a:spcBef>
              <a:spcAft>
                <a:spcPts val="800"/>
              </a:spcAft>
              <a:tabLst>
                <a:tab pos="196215" algn="l"/>
              </a:tabLs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dáng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àu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64770" algn="just">
              <a:lnSpc>
                <a:spcPct val="106000"/>
              </a:lnSpc>
              <a:spcBef>
                <a:spcPts val="500"/>
              </a:spcBef>
              <a:spcAft>
                <a:spcPts val="800"/>
              </a:spcAft>
              <a:tabLst>
                <a:tab pos="196215" algn="l"/>
              </a:tabLs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64770" algn="just">
              <a:lnSpc>
                <a:spcPct val="106000"/>
              </a:lnSpc>
              <a:spcBef>
                <a:spcPts val="500"/>
              </a:spcBef>
              <a:spcAft>
                <a:spcPts val="800"/>
              </a:spcAft>
              <a:tabLst>
                <a:tab pos="196215" algn="l"/>
              </a:tabLs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</a:p>
          <a:p>
            <a:r>
              <a:rPr lang="vi-VN" sz="2000" b="1" dirty="0"/>
              <a:t> 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9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A54E4-31A7-0735-2F4F-6E69BAFBF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1026" name="Picture 2" descr="Top đồ thủ công mỹ nghệ từ gỗ dừa">
            <a:extLst>
              <a:ext uri="{FF2B5EF4-FFF2-40B4-BE49-F238E27FC236}">
                <a16:creationId xmlns:a16="http://schemas.microsoft.com/office/drawing/2014/main" id="{055ACD91-172E-1270-86DD-288C1CBE4F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9" y="290621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Bình Trà Chiếc Lá Dừa Mỹ Nghệ">
            <a:extLst>
              <a:ext uri="{FF2B5EF4-FFF2-40B4-BE49-F238E27FC236}">
                <a16:creationId xmlns:a16="http://schemas.microsoft.com/office/drawing/2014/main" id="{17150E75-AE2D-357B-A1E1-D7D626662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380" y="192137"/>
            <a:ext cx="48768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ẪU ĐỒ THỦ CÔNG MỸ NGHỆ ĐẸP">
            <a:extLst>
              <a:ext uri="{FF2B5EF4-FFF2-40B4-BE49-F238E27FC236}">
                <a16:creationId xmlns:a16="http://schemas.microsoft.com/office/drawing/2014/main" id="{847E2BA9-8B55-C285-69C3-30161EEDB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78" y="3551777"/>
            <a:ext cx="2458018" cy="327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78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963126-3F39-1DC0-E0FD-6E36EB2B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3074" name="Picture 2" descr="Bộ Ống Đựng Muỗng Đũa Sứ Đặt Bàn Trắng | Bắc Âu | Gia Dụng Plus">
            <a:extLst>
              <a:ext uri="{FF2B5EF4-FFF2-40B4-BE49-F238E27FC236}">
                <a16:creationId xmlns:a16="http://schemas.microsoft.com/office/drawing/2014/main" id="{88F0380A-9F22-F8BE-BB47-A7F88C6BB0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7" y="553873"/>
            <a:ext cx="3774884" cy="3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2 &amp; 3 Ống Đựng Đũa Sứ Kèm Kệ Gỗ Đa Năng | GiaDụngPlus">
            <a:extLst>
              <a:ext uri="{FF2B5EF4-FFF2-40B4-BE49-F238E27FC236}">
                <a16:creationId xmlns:a16="http://schemas.microsoft.com/office/drawing/2014/main" id="{F1FCF79F-D11E-FDD8-C65A-C2B8CBF1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91" y="1033109"/>
            <a:ext cx="3774884" cy="3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a Ống Đũa Tre Giá Rẻ, Hàng Đẹp, Ship Ngay Trong Ngày">
            <a:extLst>
              <a:ext uri="{FF2B5EF4-FFF2-40B4-BE49-F238E27FC236}">
                <a16:creationId xmlns:a16="http://schemas.microsoft.com/office/drawing/2014/main" id="{7DC313C2-4A19-3D14-01DA-CF44A432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138" y="2823809"/>
            <a:ext cx="3774884" cy="3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904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FEF5B-B89D-C788-84AA-8CA436FF1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0F02E-EF9B-84AE-8BDF-88D7B5E1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225" y="-1573340"/>
            <a:ext cx="6735813" cy="103944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2" name="Picture 4" descr="Thủ công mỹ nghệ là gì? Có nên nhận hàng mỹ nghệ về nhà làm?">
            <a:extLst>
              <a:ext uri="{FF2B5EF4-FFF2-40B4-BE49-F238E27FC236}">
                <a16:creationId xmlns:a16="http://schemas.microsoft.com/office/drawing/2014/main" id="{618B5551-94B9-A7E1-3107-7ABF3CFB4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82" y="295490"/>
            <a:ext cx="9858233" cy="626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3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2C36-7F4F-459F-EFF0-8F5D722F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18DE2EBC-11CC-D45D-157E-2A44738F1A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0272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84A72D-E154-1658-9E06-3A1E35178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CC8D-C034-1A79-7C69-EFC0E22F7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082" y="583679"/>
            <a:ext cx="4344717" cy="5312154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mĩ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khéo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léo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kern="0" spc="-30" dirty="0" err="1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kern="0" spc="-3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30+ mẫu bàn trà đạo đẹp và những điều thú vị bạn nên biết">
            <a:extLst>
              <a:ext uri="{FF2B5EF4-FFF2-40B4-BE49-F238E27FC236}">
                <a16:creationId xmlns:a16="http://schemas.microsoft.com/office/drawing/2014/main" id="{721CA579-2931-F6AD-332C-930A98F8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73" y="1426156"/>
            <a:ext cx="6694409" cy="403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198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329</Words>
  <Application>Microsoft Office PowerPoint</Application>
  <PresentationFormat>Widescreen</PresentationFormat>
  <Paragraphs>36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Arial-BoldMT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28</cp:revision>
  <dcterms:created xsi:type="dcterms:W3CDTF">2024-07-21T15:58:24Z</dcterms:created>
  <dcterms:modified xsi:type="dcterms:W3CDTF">2025-11-11T01:37:48Z</dcterms:modified>
</cp:coreProperties>
</file>