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Lst>
  <p:notesMasterIdLst>
    <p:notesMasterId r:id="rId27"/>
  </p:notesMasterIdLst>
  <p:sldIdLst>
    <p:sldId id="318" r:id="rId5"/>
    <p:sldId id="256" r:id="rId6"/>
    <p:sldId id="271" r:id="rId7"/>
    <p:sldId id="257" r:id="rId8"/>
    <p:sldId id="258" r:id="rId9"/>
    <p:sldId id="310" r:id="rId10"/>
    <p:sldId id="311" r:id="rId11"/>
    <p:sldId id="312" r:id="rId12"/>
    <p:sldId id="313" r:id="rId13"/>
    <p:sldId id="315" r:id="rId14"/>
    <p:sldId id="319" r:id="rId15"/>
    <p:sldId id="325" r:id="rId16"/>
    <p:sldId id="2007577181" r:id="rId17"/>
    <p:sldId id="329" r:id="rId18"/>
    <p:sldId id="2007577180" r:id="rId19"/>
    <p:sldId id="2007577179" r:id="rId20"/>
    <p:sldId id="320" r:id="rId21"/>
    <p:sldId id="2007577186" r:id="rId22"/>
    <p:sldId id="323" r:id="rId23"/>
    <p:sldId id="2007577165" r:id="rId24"/>
    <p:sldId id="2007577185" r:id="rId25"/>
    <p:sldId id="321" r:id="rId26"/>
  </p:sldIdLst>
  <p:sldSz cx="9144000" cy="5143500" type="screen16x9"/>
  <p:notesSz cx="6858000" cy="9144000"/>
  <p:custDataLst>
    <p:tags r:id="rId2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2025/11/10</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2025/11/10</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2025/11/10</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83" r:id="rId22"/>
    <p:sldLayoutId id="214748368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svg"/><Relationship Id="rId3" Type="http://schemas.openxmlformats.org/officeDocument/2006/relationships/image" Target="../media/image5.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3.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6.svg"/><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4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42.sv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36.svg"/><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47.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39.png"/><Relationship Id="rId18" Type="http://schemas.openxmlformats.org/officeDocument/2006/relationships/image" Target="../media/image58.svg"/><Relationship Id="rId3" Type="http://schemas.openxmlformats.org/officeDocument/2006/relationships/image" Target="../media/image28.png"/><Relationship Id="rId21" Type="http://schemas.openxmlformats.org/officeDocument/2006/relationships/image" Target="../media/image42.png"/><Relationship Id="rId7" Type="http://schemas.openxmlformats.org/officeDocument/2006/relationships/image" Target="../media/image37.png"/><Relationship Id="rId12" Type="http://schemas.openxmlformats.org/officeDocument/2006/relationships/image" Target="../media/image47.svg"/><Relationship Id="rId17" Type="http://schemas.openxmlformats.org/officeDocument/2006/relationships/image" Target="../media/image41.png"/><Relationship Id="rId2" Type="http://schemas.openxmlformats.org/officeDocument/2006/relationships/notesSlide" Target="../notesSlides/notesSlide11.xml"/><Relationship Id="rId16" Type="http://schemas.openxmlformats.org/officeDocument/2006/relationships/image" Target="../media/image56.svg"/><Relationship Id="rId20" Type="http://schemas.openxmlformats.org/officeDocument/2006/relationships/image" Target="../media/image45.svg"/><Relationship Id="rId1" Type="http://schemas.openxmlformats.org/officeDocument/2006/relationships/slideLayout" Target="../slideLayouts/slideLayout47.xml"/><Relationship Id="rId6" Type="http://schemas.openxmlformats.org/officeDocument/2006/relationships/image" Target="../media/image36.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40.png"/><Relationship Id="rId23" Type="http://schemas.openxmlformats.org/officeDocument/2006/relationships/image" Target="../media/image43.png"/><Relationship Id="rId10" Type="http://schemas.openxmlformats.org/officeDocument/2006/relationships/image" Target="../media/image52.svg"/><Relationship Id="rId19" Type="http://schemas.openxmlformats.org/officeDocument/2006/relationships/image" Target="../media/image34.png"/><Relationship Id="rId4" Type="http://schemas.openxmlformats.org/officeDocument/2006/relationships/image" Target="../media/image34.svg"/><Relationship Id="rId9" Type="http://schemas.openxmlformats.org/officeDocument/2006/relationships/image" Target="../media/image38.png"/><Relationship Id="rId14" Type="http://schemas.openxmlformats.org/officeDocument/2006/relationships/image" Target="../media/image54.svg"/><Relationship Id="rId22" Type="http://schemas.openxmlformats.org/officeDocument/2006/relationships/image" Target="../media/image60.sv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5.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42.sv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36.svg"/><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6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7.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42.sv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36.sv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0.jp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5.xml"/><Relationship Id="rId11" Type="http://schemas.openxmlformats.org/officeDocument/2006/relationships/slide" Target="slide11.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11.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10"/>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TotalTime>
  <Words>612</Words>
  <Application>Microsoft Office PowerPoint</Application>
  <PresentationFormat>On-screen Show (16:9)</PresentationFormat>
  <Paragraphs>95</Paragraphs>
  <Slides>22</Slides>
  <Notes>13</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22</vt:i4>
      </vt:variant>
    </vt:vector>
  </HeadingPairs>
  <TitlesOfParts>
    <vt:vector size="40" baseType="lpstr">
      <vt:lpstr>微软雅黑</vt:lpstr>
      <vt:lpstr>#9Slide03 AmpleSoft Bold</vt:lpstr>
      <vt:lpstr>#9Slide07 Bungee</vt:lpstr>
      <vt:lpstr>#9Slide07 SVNBango</vt:lpstr>
      <vt:lpstr>#9Slide07 SVNZiclets</vt:lpstr>
      <vt:lpstr>Arial</vt:lpstr>
      <vt:lpstr>Bowlby One</vt:lpstr>
      <vt:lpstr>Calibri</vt:lpstr>
      <vt:lpstr>Cambria</vt:lpstr>
      <vt:lpstr>等线</vt:lpstr>
      <vt:lpstr>Open Sans</vt:lpstr>
      <vt:lpstr>SVN-A Love Of Thunder</vt:lpstr>
      <vt:lpstr>SVN-Gretoon</vt:lpstr>
      <vt:lpstr>UTM Neo Sans Intel</vt:lpstr>
      <vt:lpstr>Summer Pool Party MK Plan by Slidesgo</vt:lpstr>
      <vt:lpstr>Office 主题​​</vt:lpstr>
      <vt:lpstr>1_Office 主题​​</vt:lpstr>
      <vt:lpstr>2_Office 主题​​</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User</cp:lastModifiedBy>
  <cp:revision>45</cp:revision>
  <dcterms:modified xsi:type="dcterms:W3CDTF">2025-11-10T09:31:54Z</dcterms:modified>
</cp:coreProperties>
</file>