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8" r:id="rId2"/>
    <p:sldMasterId id="2147483724" r:id="rId3"/>
    <p:sldMasterId id="2147483736" r:id="rId4"/>
    <p:sldMasterId id="2147483742" r:id="rId5"/>
    <p:sldMasterId id="2147483754" r:id="rId6"/>
    <p:sldMasterId id="2147483766" r:id="rId7"/>
  </p:sldMasterIdLst>
  <p:notesMasterIdLst>
    <p:notesMasterId r:id="rId25"/>
  </p:notesMasterIdLst>
  <p:sldIdLst>
    <p:sldId id="277" r:id="rId8"/>
    <p:sldId id="290" r:id="rId9"/>
    <p:sldId id="354" r:id="rId10"/>
    <p:sldId id="355" r:id="rId11"/>
    <p:sldId id="2007577195" r:id="rId12"/>
    <p:sldId id="2007577196" r:id="rId13"/>
    <p:sldId id="396" r:id="rId14"/>
    <p:sldId id="2007577194" r:id="rId15"/>
    <p:sldId id="335" r:id="rId16"/>
    <p:sldId id="270" r:id="rId17"/>
    <p:sldId id="2007577193" r:id="rId18"/>
    <p:sldId id="2007577145" r:id="rId19"/>
    <p:sldId id="349" r:id="rId20"/>
    <p:sldId id="364" r:id="rId21"/>
    <p:sldId id="367" r:id="rId22"/>
    <p:sldId id="334" r:id="rId23"/>
    <p:sldId id="39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4" y="-3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B1042E-2C49-45D5-8601-CC3DB83817F5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92248-887D-42A9-99A0-50A464B64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182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713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D2AD8-CD39-4FF7-90DB-C7D8DAE12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398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713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23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31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8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541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414418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53A8FA-8D9A-458C-BA2A-8676CB7A3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06AADFA-4117-4133-A58A-8FDBF89D8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DE843C-9007-41D0-8C85-EEB162D7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AA8ED9-F698-435A-A9CD-5D6EBBAD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A8B033-33EF-4585-9DC7-B5F6D4D2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821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C904D1-EB75-465F-9572-62D9E974F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FB7426-EA51-4882-88CB-6C84D9EE3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ABC412-D18D-4349-9010-4DC9DE3D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7885D9-F736-40F6-A99B-A77977DC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548349-CA17-4E6C-977B-F6D67A1B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813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60A803-F33A-476D-82E3-9FC38493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33D403-4B05-46BE-9DE3-022A846F2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FB60EC-179E-4403-880D-1D448F33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EFB2C6-FCBD-4DA8-A813-E2E98C04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8CB9C5-F588-405A-B214-2DD9DF47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12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70958F-493D-48C2-8F22-9E686823D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3542B4-F694-4E3D-AFDD-9A1DE6B65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3DC7F82-21C3-4284-8DDE-850EAB1B2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EAE06E-0D9B-40EB-B543-02FC4371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B21D2A-5034-41B8-B85A-625FF417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7EF732-9096-404A-BC70-3859CB41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39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D5443-EE0C-4346-83CC-5BA77BB6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63155A2-EF42-498C-B5B2-A7EB678A6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BE5ECE2-1AB2-4468-9953-ACAA23DCF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8C15DE7-1DA9-47AC-90DF-292ED456E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0141EB-34F6-42BE-9C06-7CF8C6A0E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835446-5D7D-4429-A2CA-3CAB0C12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BC8FC3-BD28-4CFF-83E7-DF12E172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07FF9D-56B2-4D2A-A814-E4919DD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2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754DE9-9688-4768-AD07-0C36C734E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61FE703-DB18-4306-9E28-BB4D10B4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4F21828-2E14-4426-B87E-EC3B0A60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8826FA-628B-463E-BBA8-2715629B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55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52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73679E-5504-4940-94F6-7DA9A5C7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906A0E-BF6D-4FB4-BF94-0BBFB991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C6906D-4BFA-4505-93AC-146CD444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37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3FB7B5-5D75-489A-8AEC-3E788F18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FED9B4-BCCA-4CD7-A6B5-073B1A86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3CF378-4DC5-44FA-BF3C-A201BA337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7540AD-CF6F-478D-997C-05935F48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1148CA-A7F0-4465-847B-DCFD95A2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9B3869-F4A8-4CF3-8328-CB196976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327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2BD1B8-B3C0-48CA-B2A8-00889DC0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0F814F-DDB1-4522-82F8-DA97BA0DB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F8F0DF-2EF8-4D65-9B2B-2620D176A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2EEE8F-D4A7-4A82-9FBB-F13460C5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350A95-27D0-4A9F-A5C8-4C634965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448E90-E654-4B9D-B5DE-60FEAF1B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754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2372C6-F92D-4BD7-9FB2-28B4568CA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D140EFE-01C8-443A-B50D-777522228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D48734-9EE0-4936-B632-50E9F1A0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F3EDF-A086-41DE-ACA0-D4F18BC5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4FBF2F-65A5-48D1-9AAD-5F86DB75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742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11278F-3619-4A31-8206-E7AA2C3FC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1F6C2B-A732-4D7C-B6FC-3487101FD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CF0A56-1D8B-452E-B29C-8C79CA05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CE6DF-5146-4EA3-9ADA-8AC883ED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1F660B-19CE-45B3-B017-64342DAA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10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095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0361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0332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279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29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2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669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5751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7298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478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2995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262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3954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816D4A-E9D3-0D55-0B29-B0ADF66BD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9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105DF7-2A9F-DC0F-6DA5-BDEAC9B625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6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80EF673-0524-F680-ABC1-9A2A68FC1C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1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8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22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60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81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A16E8-25CD-4BB1-A6F0-E393A17E44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9B8084-349B-4FC2-947A-F8EE070E6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99D30-1757-4D32-86E1-92DFD03D4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234D4-583E-4660-BE3D-19A6BFBD9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3AB1A-66AC-4195-AC48-D2944A756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937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9FE19-7B44-43E1-8139-5A35F7A32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0F0F7-F4FC-4929-A30D-21A9560124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DB78C-9449-4089-A5C6-C5F004749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08A65-DEEF-430C-B3A4-39D34301A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238D1-3019-42F4-98EE-16C088A15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1327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B164D-742C-481D-B7F7-09A69C3B0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0C1808-4475-43F8-B50C-85D8419D9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0A373-5D21-44E7-A0D0-F4C83E877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06F6A-7B47-4242-A617-4223BBAA3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539DA-64AD-4701-A414-B589CAD4E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760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E2C76-58B4-408C-90E1-8A9238CC5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69C74-AA7C-419E-AF86-2F6E42498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5BD10-B728-4E53-832A-8EB0ED0AE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C9ACB0-D610-462C-AE3F-3BF002AF0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468270-48E7-45C0-863C-EA65D8E7C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462B87-41ED-45C4-8644-082BC49C2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86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D0284-4833-4142-A2C5-097589EF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D943F-B380-4685-BF76-079242861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FC2714-D8F6-42DF-96BA-CBFE609D6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6FDD81-4D7B-46C7-8E6E-3C23CB3F9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AD39AB-77B6-4860-9166-50D71C9A06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DA72BD-890B-4302-8631-349A6B378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8BDE24-05C9-4C83-BBD3-89BD796DA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DEF334-BE3A-44F5-B3B9-832D5D27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437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19519-3A6F-4452-A32A-E0264319B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5A6D54-C5F2-40D0-B40B-081C92863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27A72-50B2-46CF-9866-4765DE99E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463FE1-6658-4EDC-AD9E-56DBAEB8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8078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0BA85D-CD57-45FA-9A60-EE88ED26F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C04A3-E4ED-4565-9D14-74B706C46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16278-B3D0-464A-B2EA-CBD1C695D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116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A3DB-79AC-47E6-B5A4-FBCD77AF1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46DEC-CE9C-4E08-B3D9-FEF5240ED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513738-C579-41D1-A994-8EE073FDC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732238-B2A6-4391-A2EB-B4E0830C7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37E6E1-13F2-4E43-B010-BAAF45B1F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FA5728-BD65-40E9-B183-950DD12BE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94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2A5A-5BF7-4458-89A8-A1A4FDFE8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CFE042-6127-4728-AAFB-0DE2C5241A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1107BA-CB03-453F-A015-0596207AB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3B46E-3248-4C2F-9EB2-B1352F107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976CE0-C550-433C-985A-742421A32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44B274-06DB-40BA-98C6-991505EDE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5850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9831C-54BB-4599-9571-23054A654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9E24A5-08CD-4B02-BB29-6E8F1A24D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BBF3F-DD74-4E05-A353-CEE7C8EC4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59D5D-718E-4D76-BBE0-83D11DCCC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69DAB-2550-4237-83CC-5CDE96EF0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9198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654CFC-4BFA-4658-86C6-5B8C9132D0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A3B0A-3CB6-4A29-8BC6-76F8E4745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4FAC7-03D0-4902-A08D-2BEFA2811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B4FAC-D363-4558-9105-6DF82A1F4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952F6-F720-4C1E-9FF6-2DC74FC63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075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F7E65-00FB-43E6-8766-2C61BE7D05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28576E-A303-4EC9-994E-FDAC77DE6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C10E8-0739-4F8E-83BF-E7004AC99C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445AC-AF6E-4FE4-8726-4598409B8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562FB-0463-4648-9046-F4D03639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3949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825B0-594D-4EC0-B1CF-68BB6DF2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27B8F-717D-4060-8E3B-886A96391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3A404E-05D9-4B44-ACBD-9156D48D22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280AB-263E-4D02-90E2-2200B97EF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E8262-BE7F-497E-A3D2-40BE59244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3334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3A4AB-A16F-49F4-B5BB-36FA467C6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331BA-07E1-4999-90E2-4F04DD4DD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CBB13-FBDB-41C6-B81C-869939F6E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02388-2867-4D0C-A01D-CA2922F2E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8354F-63AB-442D-AF53-ADF56B3F1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630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4EC21-E27A-46E0-ABC9-56A2EB237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E1057-10B9-412E-8E6C-3807AA7CA7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DBAD82-5BB7-4B49-A480-311CCA25B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B67EB5-8F34-4297-B80C-D4944C3DF1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DF2354-AC6F-4187-9709-D65B177FA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9DBDBD-07A0-4940-8656-8F24A85A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276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1A797-1579-4D9B-923C-15B2E8C51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696008-0D0E-4350-8204-B55BDECEE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F1C68-F9B0-45AB-BFE4-AB6A2607DF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3BF474-3D80-4CF7-B601-DC36237845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30C05F-1BE4-441D-91C1-C84A0AAD5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FB7040-BB75-4C23-94D8-A19F0C8482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78233-AB84-4462-B190-1BAEF646F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49AB68-FA00-4147-B17C-73DE16387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414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C98FD-6332-427C-B63E-466A45D1C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C8C2F2-43E6-4AC3-AE84-DB11D5BD0E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4C6806-9F8E-4C74-AD8A-99A259949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93C4C6-8584-4C61-8F73-FFA0EA163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8412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A325D4-75C5-4014-BD2D-A5A0B0193C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1118CF-F40E-4CEC-A6D5-5386EA783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86D25-5C72-49EF-9E6A-BBB0C8DEC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07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8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3AD56-CB97-41A2-B14B-60C5EF111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E2063-4B0E-4B96-9C8B-F2FC80278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0A284-C3E4-42F3-9174-240651139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5428AC-60B9-4F73-9FAF-D975BC1E9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A629C-4668-4E7F-AD1E-B54D64A67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BF3459-3F98-41AA-A22D-107738C09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382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2A845-20D0-4416-A0DD-F152C93D4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34ECF2-972E-4C16-8237-CB42D10CBD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E29F61-5F2F-4477-84A6-B2F4C343E3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FD676B-7A86-4AB7-A7B7-196CEEDD5A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F19F5-CA17-4E54-8559-768A10C16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472BC5-76DF-4225-BEA9-E13550EFC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5C09C5-C5C3-E629-93F5-99278B40D1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9724" y="1221916"/>
            <a:ext cx="2336847" cy="233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7808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10E20-EEBF-45AD-AA45-3B0EEC8F1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196EA4-EA4F-47FB-B69E-E5A5032DC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F3D31-2269-4742-95F6-376363306B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0F854-2BD5-4D8F-9E97-990ED17A6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1DC2E-C792-481B-8942-9583FDB45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6922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BA6DD1-8590-4733-AEB5-36BBAF8779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111A78-785B-455B-8A27-AA05A80187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F1FC4-E97B-4E6E-ADE8-98C589BBB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9A5BF-3774-44E0-BC8B-E2C1970CC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C4D0A-98C1-4868-BC3A-98EDC47FA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750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A16E8-25CD-4BB1-A6F0-E393A17E44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9B8084-349B-4FC2-947A-F8EE070E6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99D30-1757-4D32-86E1-92DFD03D4B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234D4-583E-4660-BE3D-19A6BFBD9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3AB1A-66AC-4195-AC48-D2944A756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3183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9FE19-7B44-43E1-8139-5A35F7A32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0F0F7-F4FC-4929-A30D-21A956012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DB78C-9449-4089-A5C6-C5F0047499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08A65-DEEF-430C-B3A4-39D34301A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238D1-3019-42F4-98EE-16C088A15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620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B164D-742C-481D-B7F7-09A69C3B0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0C1808-4475-43F8-B50C-85D8419D9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0A373-5D21-44E7-A0D0-F4C83E8776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06F6A-7B47-4242-A617-4223BBAA3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539DA-64AD-4701-A414-B589CAD4E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9001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E2C76-58B4-408C-90E1-8A9238CC5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69C74-AA7C-419E-AF86-2F6E42498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5BD10-B728-4E53-832A-8EB0ED0AE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C9ACB0-D610-462C-AE3F-3BF002AF01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468270-48E7-45C0-863C-EA65D8E7C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462B87-41ED-45C4-8644-082BC49C2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623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D0284-4833-4142-A2C5-097589EF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D943F-B380-4685-BF76-079242861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FC2714-D8F6-42DF-96BA-CBFE609D6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6FDD81-4D7B-46C7-8E6E-3C23CB3F9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AD39AB-77B6-4860-9166-50D71C9A06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DA72BD-890B-4302-8631-349A6B378B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8BDE24-05C9-4C83-BBD3-89BD796DA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DEF334-BE3A-44F5-B3B9-832D5D27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73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19519-3A6F-4452-A32A-E0264319B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5A6D54-C5F2-40D0-B40B-081C92863B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27A72-50B2-46CF-9866-4765DE99E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463FE1-6658-4EDC-AD9E-56DBAEB8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906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4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0BA85D-CD57-45FA-9A60-EE88ED26F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C04A3-E4ED-4565-9D14-74B706C46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16278-B3D0-464A-B2EA-CBD1C695D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207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A3DB-79AC-47E6-B5A4-FBCD77AF1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46DEC-CE9C-4E08-B3D9-FEF5240ED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513738-C579-41D1-A994-8EE073FDC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732238-B2A6-4391-A2EB-B4E0830C71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37E6E1-13F2-4E43-B010-BAAF45B1F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FA5728-BD65-40E9-B183-950DD12BE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219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2A5A-5BF7-4458-89A8-A1A4FDFE8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CFE042-6127-4728-AAFB-0DE2C5241A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1107BA-CB03-453F-A015-0596207AB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3B46E-3248-4C2F-9EB2-B1352F107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976CE0-C550-433C-985A-742421A32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44B274-06DB-40BA-98C6-991505EDE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662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9831C-54BB-4599-9571-23054A654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9E24A5-08CD-4B02-BB29-6E8F1A24D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BBF3F-DD74-4E05-A353-CEE7C8EC46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59D5D-718E-4D76-BBE0-83D11DCCC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69DAB-2550-4237-83CC-5CDE96EF0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578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654CFC-4BFA-4658-86C6-5B8C9132D0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A3B0A-3CB6-4A29-8BC6-76F8E4745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4FAC7-03D0-4902-A08D-2BEFA2811C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B4FAC-D363-4558-9105-6DF82A1F4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952F6-F720-4C1E-9FF6-2DC74FC63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98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2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26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9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9" Type="http://schemas.openxmlformats.org/officeDocument/2006/relationships/tags" Target="../tags/tag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EE8FF4A-45B4-0F9D-7918-DA15BBF6578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410" y="1"/>
            <a:ext cx="1350288" cy="135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280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9811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94BB37F-DA88-680A-7DE0-4959764ACC7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59" y="8052135"/>
            <a:ext cx="1171574" cy="1171574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E32606E-9977-3DF1-01B8-171783705C8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410" y="1"/>
            <a:ext cx="1350288" cy="135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32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40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54F5B951-3F6B-10FB-03FE-216C7ECF10A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F6DD25-0FE7-4AF4-8BBF-9DC981B4D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FAA965-02CD-4604-9263-F81B12CE1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397BF-122C-4456-84AA-980D887CC3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4A898-F4F9-45C8-AFB5-F058005BDEC3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80521-5E02-486F-B3B7-5391C4999D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2453C-DDBF-4124-A20B-46FF4C0ED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BE588B91-30AA-40BF-89D4-610ECF2DFF69}"/>
              </a:ext>
            </a:extLst>
          </p:cNvPr>
          <p:cNvSpPr/>
          <p:nvPr userDrawn="1"/>
        </p:nvSpPr>
        <p:spPr>
          <a:xfrm>
            <a:off x="0" y="0"/>
            <a:ext cx="12192000" cy="6972300"/>
          </a:xfrm>
          <a:custGeom>
            <a:avLst/>
            <a:gdLst/>
            <a:ahLst/>
            <a:cxnLst/>
            <a:rect l="l" t="t" r="r" b="b"/>
            <a:pathLst>
              <a:path w="4412451" h="2482004">
                <a:moveTo>
                  <a:pt x="0" y="0"/>
                </a:moveTo>
                <a:lnTo>
                  <a:pt x="4412452" y="0"/>
                </a:lnTo>
                <a:lnTo>
                  <a:pt x="4412452" y="2482004"/>
                </a:lnTo>
                <a:lnTo>
                  <a:pt x="0" y="24820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8479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053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BE588B91-30AA-40BF-89D4-610ECF2DFF69}"/>
              </a:ext>
            </a:extLst>
          </p:cNvPr>
          <p:cNvSpPr/>
          <p:nvPr userDrawn="1"/>
        </p:nvSpPr>
        <p:spPr>
          <a:xfrm>
            <a:off x="0" y="0"/>
            <a:ext cx="12192000" cy="6972300"/>
          </a:xfrm>
          <a:custGeom>
            <a:avLst/>
            <a:gdLst/>
            <a:ahLst/>
            <a:cxnLst/>
            <a:rect l="l" t="t" r="r" b="b"/>
            <a:pathLst>
              <a:path w="4412451" h="2482004">
                <a:moveTo>
                  <a:pt x="0" y="0"/>
                </a:moveTo>
                <a:lnTo>
                  <a:pt x="4412452" y="0"/>
                </a:lnTo>
                <a:lnTo>
                  <a:pt x="4412452" y="2482004"/>
                </a:lnTo>
                <a:lnTo>
                  <a:pt x="0" y="24820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784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4.xml"/><Relationship Id="rId6" Type="http://schemas.openxmlformats.org/officeDocument/2006/relationships/audio" Target="../media/audio1.wav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png"/><Relationship Id="rId18" Type="http://schemas.openxmlformats.org/officeDocument/2006/relationships/image" Target="../media/image52.svg"/><Relationship Id="rId3" Type="http://schemas.microsoft.com/office/2007/relationships/hdphoto" Target="../media/hdphoto3.wdp"/><Relationship Id="rId21" Type="http://schemas.openxmlformats.org/officeDocument/2006/relationships/image" Target="../media/image49.png"/><Relationship Id="rId7" Type="http://schemas.openxmlformats.org/officeDocument/2006/relationships/image" Target="../media/image42.svg"/><Relationship Id="rId12" Type="http://schemas.openxmlformats.org/officeDocument/2006/relationships/image" Target="../media/image47.svg"/><Relationship Id="rId17" Type="http://schemas.openxmlformats.org/officeDocument/2006/relationships/image" Target="../media/image47.png"/><Relationship Id="rId2" Type="http://schemas.openxmlformats.org/officeDocument/2006/relationships/image" Target="../media/image37.png"/><Relationship Id="rId16" Type="http://schemas.openxmlformats.org/officeDocument/2006/relationships/image" Target="../media/image46.png"/><Relationship Id="rId20" Type="http://schemas.openxmlformats.org/officeDocument/2006/relationships/image" Target="../media/image54.sv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40.svg"/><Relationship Id="rId15" Type="http://schemas.openxmlformats.org/officeDocument/2006/relationships/image" Target="../media/image45.png"/><Relationship Id="rId10" Type="http://schemas.openxmlformats.org/officeDocument/2006/relationships/image" Target="../media/image45.svg"/><Relationship Id="rId19" Type="http://schemas.openxmlformats.org/officeDocument/2006/relationships/image" Target="../media/image48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Relationship Id="rId1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microsoft.com/office/2007/relationships/hdphoto" Target="../media/hdphoto5.wdp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6.wdp"/><Relationship Id="rId5" Type="http://schemas.openxmlformats.org/officeDocument/2006/relationships/image" Target="../media/image53.png"/><Relationship Id="rId10" Type="http://schemas.openxmlformats.org/officeDocument/2006/relationships/image" Target="../media/image28.png"/><Relationship Id="rId4" Type="http://schemas.openxmlformats.org/officeDocument/2006/relationships/image" Target="../media/image20.jpg"/><Relationship Id="rId9" Type="http://schemas.openxmlformats.org/officeDocument/2006/relationships/image" Target="../media/image5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62.svg"/><Relationship Id="rId7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7.png"/><Relationship Id="rId5" Type="http://schemas.openxmlformats.org/officeDocument/2006/relationships/image" Target="../media/image64.svg"/><Relationship Id="rId10" Type="http://schemas.openxmlformats.org/officeDocument/2006/relationships/image" Target="../media/image60.png"/><Relationship Id="rId4" Type="http://schemas.openxmlformats.org/officeDocument/2006/relationships/image" Target="../media/image56.png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3596" y="-115201"/>
            <a:ext cx="714606" cy="714607"/>
          </a:xfrm>
          <a:prstGeom prst="rect">
            <a:avLst/>
          </a:prstGeom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422"/>
          <a:stretch/>
        </p:blipFill>
        <p:spPr>
          <a:xfrm>
            <a:off x="10331355" y="2718333"/>
            <a:ext cx="1860645" cy="1727702"/>
          </a:xfrm>
          <a:prstGeom prst="rect">
            <a:avLst/>
          </a:prstGeom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422"/>
          <a:stretch/>
        </p:blipFill>
        <p:spPr>
          <a:xfrm>
            <a:off x="0" y="2718333"/>
            <a:ext cx="1860645" cy="1727702"/>
          </a:xfrm>
          <a:prstGeom prst="rect">
            <a:avLst/>
          </a:prstGeom>
        </p:spPr>
      </p:pic>
      <p:pic>
        <p:nvPicPr>
          <p:cNvPr id="3" name="Picture 2" descr="A close up of a text&#10;&#10;Description automatically generated">
            <a:extLst>
              <a:ext uri="{FF2B5EF4-FFF2-40B4-BE49-F238E27FC236}">
                <a16:creationId xmlns:a16="http://schemas.microsoft.com/office/drawing/2014/main" id="{94378404-969E-FDE7-0467-8DE7F9935D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0" y="2122288"/>
            <a:ext cx="7388778" cy="257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883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D3DAE8E-A75F-541F-CFDB-A82105457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77725" y="1612965"/>
            <a:ext cx="6097595" cy="5469901"/>
          </a:xfrm>
          <a:prstGeom prst="rect">
            <a:avLst/>
          </a:prstGeom>
        </p:spPr>
      </p:pic>
      <p:pic>
        <p:nvPicPr>
          <p:cNvPr id="3" name="Content Placeholder 1">
            <a:extLst>
              <a:ext uri="{FF2B5EF4-FFF2-40B4-BE49-F238E27FC236}">
                <a16:creationId xmlns:a16="http://schemas.microsoft.com/office/drawing/2014/main" id="{847D7EBB-6FF4-8437-3659-4C53D0CF2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765" y="474098"/>
            <a:ext cx="7428230" cy="605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3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a park&#10;&#10;Description automatically generated">
            <a:extLst>
              <a:ext uri="{FF2B5EF4-FFF2-40B4-BE49-F238E27FC236}">
                <a16:creationId xmlns:a16="http://schemas.microsoft.com/office/drawing/2014/main" id="{6A146DB5-2E43-4E89-FF30-45509F1E0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B2A467A-D434-0ECD-ADB2-891290AF891D}"/>
              </a:ext>
            </a:extLst>
          </p:cNvPr>
          <p:cNvGrpSpPr/>
          <p:nvPr/>
        </p:nvGrpSpPr>
        <p:grpSpPr>
          <a:xfrm>
            <a:off x="2551814" y="0"/>
            <a:ext cx="9112102" cy="6858000"/>
            <a:chOff x="0" y="0"/>
            <a:chExt cx="8241792" cy="68580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82A5BD3-54AC-8749-1C4C-94A441A09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8241792" cy="68580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8FF759A-C5A5-C0A8-E296-4F787EC93671}"/>
                </a:ext>
              </a:extLst>
            </p:cNvPr>
            <p:cNvSpPr txBox="1"/>
            <p:nvPr/>
          </p:nvSpPr>
          <p:spPr>
            <a:xfrm>
              <a:off x="1602634" y="2918637"/>
              <a:ext cx="509422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Kể tiếp đoạn kết của câu chuyện theo ý của em</a:t>
              </a:r>
              <a:endParaRPr kumimoji="0" lang="zh-CN" altLang="en-US" sz="48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2C9909CA-207D-C78D-AB06-CB77F19D6A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892" y="1458000"/>
            <a:ext cx="28992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02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0"/>
            <a:ext cx="14630400" cy="6858000"/>
          </a:xfrm>
          <a:prstGeom prst="rect">
            <a:avLst/>
          </a:prstGeom>
        </p:spPr>
      </p:pic>
      <p:sp>
        <p:nvSpPr>
          <p:cNvPr id="5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2357957" y="2157005"/>
            <a:ext cx="88502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một thời gian dài tìm bạn, cuối cùng dê trắng cũng tìm được bê vàng. Hai bạn lại sống bên nhau thân thiết như xưa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0000" l="342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1300" y="248920"/>
            <a:ext cx="4711700" cy="726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8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B7D2C8E-1F80-4DF4-BF06-7946DB54394D}"/>
              </a:ext>
            </a:extLst>
          </p:cNvPr>
          <p:cNvGrpSpPr/>
          <p:nvPr/>
        </p:nvGrpSpPr>
        <p:grpSpPr>
          <a:xfrm>
            <a:off x="-365795" y="0"/>
            <a:ext cx="13710710" cy="6857999"/>
            <a:chOff x="-365795" y="0"/>
            <a:chExt cx="13710710" cy="685799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6311711-60E1-4F72-83FC-D0A812132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650149C8-95EB-44C2-8E2D-6565E2F42FB9}"/>
                </a:ext>
              </a:extLst>
            </p:cNvPr>
            <p:cNvSpPr/>
            <p:nvPr/>
          </p:nvSpPr>
          <p:spPr>
            <a:xfrm>
              <a:off x="415462" y="600183"/>
              <a:ext cx="4653607" cy="1891378"/>
            </a:xfrm>
            <a:custGeom>
              <a:avLst/>
              <a:gdLst/>
              <a:ahLst/>
              <a:cxnLst/>
              <a:rect l="l" t="t" r="r" b="b"/>
              <a:pathLst>
                <a:path w="4653607" h="1891378">
                  <a:moveTo>
                    <a:pt x="0" y="0"/>
                  </a:moveTo>
                  <a:lnTo>
                    <a:pt x="4653607" y="0"/>
                  </a:lnTo>
                  <a:lnTo>
                    <a:pt x="4653607" y="1891378"/>
                  </a:lnTo>
                  <a:lnTo>
                    <a:pt x="0" y="18913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illo" panose="00000400000000000000" pitchFamily="2" charset="0"/>
                <a:ea typeface="+mn-ea"/>
                <a:cs typeface="+mn-cs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FE3B6062-C6B9-467B-985B-6B01EB3D1F1B}"/>
                </a:ext>
              </a:extLst>
            </p:cNvPr>
            <p:cNvSpPr/>
            <p:nvPr/>
          </p:nvSpPr>
          <p:spPr>
            <a:xfrm>
              <a:off x="8691308" y="1990897"/>
              <a:ext cx="4653607" cy="1891378"/>
            </a:xfrm>
            <a:custGeom>
              <a:avLst/>
              <a:gdLst/>
              <a:ahLst/>
              <a:cxnLst/>
              <a:rect l="l" t="t" r="r" b="b"/>
              <a:pathLst>
                <a:path w="4653607" h="1891378">
                  <a:moveTo>
                    <a:pt x="0" y="0"/>
                  </a:moveTo>
                  <a:lnTo>
                    <a:pt x="4653607" y="0"/>
                  </a:lnTo>
                  <a:lnTo>
                    <a:pt x="4653607" y="1891378"/>
                  </a:lnTo>
                  <a:lnTo>
                    <a:pt x="0" y="18913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illo" panose="00000400000000000000" pitchFamily="2" charset="0"/>
                <a:ea typeface="+mn-ea"/>
                <a:cs typeface="+mn-cs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04DD56B4-F480-4B34-BB8F-2F26A179D559}"/>
                </a:ext>
              </a:extLst>
            </p:cNvPr>
            <p:cNvSpPr/>
            <p:nvPr/>
          </p:nvSpPr>
          <p:spPr>
            <a:xfrm>
              <a:off x="3145695" y="102818"/>
              <a:ext cx="3144436" cy="2504115"/>
            </a:xfrm>
            <a:custGeom>
              <a:avLst/>
              <a:gdLst/>
              <a:ahLst/>
              <a:cxnLst/>
              <a:rect l="l" t="t" r="r" b="b"/>
              <a:pathLst>
                <a:path w="3144436" h="2504115">
                  <a:moveTo>
                    <a:pt x="0" y="0"/>
                  </a:moveTo>
                  <a:lnTo>
                    <a:pt x="3144436" y="0"/>
                  </a:lnTo>
                  <a:lnTo>
                    <a:pt x="3144436" y="2504115"/>
                  </a:lnTo>
                  <a:lnTo>
                    <a:pt x="0" y="2504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illo" panose="00000400000000000000" pitchFamily="2" charset="0"/>
                <a:ea typeface="+mn-ea"/>
                <a:cs typeface="+mn-cs"/>
              </a:endParaRPr>
            </a:p>
          </p:txBody>
        </p:sp>
        <p:pic>
          <p:nvPicPr>
            <p:cNvPr id="13" name="Picture 12" descr="A group of yellow chicks&#10;&#10;Description automatically generated">
              <a:extLst>
                <a:ext uri="{FF2B5EF4-FFF2-40B4-BE49-F238E27FC236}">
                  <a16:creationId xmlns:a16="http://schemas.microsoft.com/office/drawing/2014/main" id="{DEAD53D7-E17F-40DA-BF0C-5BF4112E8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7744" y="4594578"/>
              <a:ext cx="1009681" cy="1010354"/>
            </a:xfrm>
            <a:prstGeom prst="rect">
              <a:avLst/>
            </a:prstGeom>
          </p:spPr>
        </p:pic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F2408BC-6ED5-463B-99A7-2FDEE3A3FCE3}"/>
                </a:ext>
              </a:extLst>
            </p:cNvPr>
            <p:cNvSpPr/>
            <p:nvPr/>
          </p:nvSpPr>
          <p:spPr>
            <a:xfrm>
              <a:off x="-365795" y="957312"/>
              <a:ext cx="2362011" cy="2482007"/>
            </a:xfrm>
            <a:custGeom>
              <a:avLst/>
              <a:gdLst/>
              <a:ahLst/>
              <a:cxnLst/>
              <a:rect l="l" t="t" r="r" b="b"/>
              <a:pathLst>
                <a:path w="2101174" h="2057400">
                  <a:moveTo>
                    <a:pt x="0" y="0"/>
                  </a:moveTo>
                  <a:lnTo>
                    <a:pt x="2101175" y="0"/>
                  </a:lnTo>
                  <a:lnTo>
                    <a:pt x="2101175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illo" panose="00000400000000000000" pitchFamily="2" charset="0"/>
                <a:ea typeface="+mn-ea"/>
                <a:cs typeface="+mn-cs"/>
              </a:endParaRPr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64B7DF48-32A2-412B-9ECB-3468FA787692}"/>
                </a:ext>
              </a:extLst>
            </p:cNvPr>
            <p:cNvSpPr/>
            <p:nvPr/>
          </p:nvSpPr>
          <p:spPr>
            <a:xfrm>
              <a:off x="-120302" y="1706693"/>
              <a:ext cx="1483004" cy="1737564"/>
            </a:xfrm>
            <a:custGeom>
              <a:avLst/>
              <a:gdLst/>
              <a:ahLst/>
              <a:cxnLst/>
              <a:rect l="l" t="t" r="r" b="b"/>
              <a:pathLst>
                <a:path w="1874326" h="2057400">
                  <a:moveTo>
                    <a:pt x="0" y="0"/>
                  </a:moveTo>
                  <a:lnTo>
                    <a:pt x="1874327" y="0"/>
                  </a:lnTo>
                  <a:lnTo>
                    <a:pt x="1874327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illo" panose="00000400000000000000" pitchFamily="2" charset="0"/>
                <a:ea typeface="+mn-ea"/>
                <a:cs typeface="+mn-cs"/>
              </a:endParaRPr>
            </a:p>
          </p:txBody>
        </p:sp>
        <p:pic>
          <p:nvPicPr>
            <p:cNvPr id="16" name="Picture 15" descr="A stack of hay bales&#10;&#10;Description automatically generated">
              <a:extLst>
                <a:ext uri="{FF2B5EF4-FFF2-40B4-BE49-F238E27FC236}">
                  <a16:creationId xmlns:a16="http://schemas.microsoft.com/office/drawing/2014/main" id="{3B03C67A-07F0-42DC-B5CF-0FEC131BC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3" y="2676993"/>
              <a:ext cx="1116122" cy="829502"/>
            </a:xfrm>
            <a:prstGeom prst="rect">
              <a:avLst/>
            </a:prstGeom>
          </p:spPr>
        </p:pic>
        <p:pic>
          <p:nvPicPr>
            <p:cNvPr id="17" name="Picture 16" descr="A stack of hay bales&#10;&#10;Description automatically generated">
              <a:extLst>
                <a:ext uri="{FF2B5EF4-FFF2-40B4-BE49-F238E27FC236}">
                  <a16:creationId xmlns:a16="http://schemas.microsoft.com/office/drawing/2014/main" id="{C5C3E0A8-91C0-426A-BF4B-2B44F423B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998" y="2965580"/>
              <a:ext cx="873956" cy="649524"/>
            </a:xfrm>
            <a:prstGeom prst="rect">
              <a:avLst/>
            </a:prstGeom>
          </p:spPr>
        </p:pic>
        <p:pic>
          <p:nvPicPr>
            <p:cNvPr id="18" name="Picture 17" descr="A mountain with snow on it&#10;&#10;Description automatically generated">
              <a:extLst>
                <a:ext uri="{FF2B5EF4-FFF2-40B4-BE49-F238E27FC236}">
                  <a16:creationId xmlns:a16="http://schemas.microsoft.com/office/drawing/2014/main" id="{01C1DFFF-E5B6-4DC3-9683-1387AFF3D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580" y="1017482"/>
              <a:ext cx="3657298" cy="3657298"/>
            </a:xfrm>
            <a:prstGeom prst="rect">
              <a:avLst/>
            </a:prstGeom>
          </p:spPr>
        </p:pic>
        <p:pic>
          <p:nvPicPr>
            <p:cNvPr id="19" name="Picture 18" descr="A mountain with snow on it&#10;&#10;Description automatically generated">
              <a:extLst>
                <a:ext uri="{FF2B5EF4-FFF2-40B4-BE49-F238E27FC236}">
                  <a16:creationId xmlns:a16="http://schemas.microsoft.com/office/drawing/2014/main" id="{788D959F-8300-41F1-9D43-3DDFC01FD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5782" y="370174"/>
              <a:ext cx="5075499" cy="5075499"/>
            </a:xfrm>
            <a:prstGeom prst="rect">
              <a:avLst/>
            </a:prstGeom>
          </p:spPr>
        </p:pic>
      </p:grpSp>
      <p:sp>
        <p:nvSpPr>
          <p:cNvPr id="22" name="Freeform 18">
            <a:extLst>
              <a:ext uri="{FF2B5EF4-FFF2-40B4-BE49-F238E27FC236}">
                <a16:creationId xmlns:a16="http://schemas.microsoft.com/office/drawing/2014/main" id="{DA5D1724-3D6C-4642-AB97-97CB6A984AFA}"/>
              </a:ext>
            </a:extLst>
          </p:cNvPr>
          <p:cNvSpPr/>
          <p:nvPr/>
        </p:nvSpPr>
        <p:spPr>
          <a:xfrm>
            <a:off x="10080559" y="259593"/>
            <a:ext cx="1695979" cy="1158973"/>
          </a:xfrm>
          <a:custGeom>
            <a:avLst/>
            <a:gdLst/>
            <a:ahLst/>
            <a:cxnLst/>
            <a:rect l="l" t="t" r="r" b="b"/>
            <a:pathLst>
              <a:path w="2171134" h="1476371">
                <a:moveTo>
                  <a:pt x="0" y="0"/>
                </a:moveTo>
                <a:lnTo>
                  <a:pt x="2171135" y="0"/>
                </a:lnTo>
                <a:lnTo>
                  <a:pt x="2171135" y="1476371"/>
                </a:lnTo>
                <a:lnTo>
                  <a:pt x="0" y="147637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Billo" panose="00000400000000000000" pitchFamily="2" charset="0"/>
              <a:ea typeface="+mn-ea"/>
              <a:cs typeface="+mn-cs"/>
            </a:endParaRP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CB0F10F6-0D73-4017-BFDD-845DF9E0E562}"/>
              </a:ext>
            </a:extLst>
          </p:cNvPr>
          <p:cNvSpPr/>
          <p:nvPr/>
        </p:nvSpPr>
        <p:spPr>
          <a:xfrm>
            <a:off x="2843378" y="2370126"/>
            <a:ext cx="2635187" cy="2482007"/>
          </a:xfrm>
          <a:custGeom>
            <a:avLst/>
            <a:gdLst/>
            <a:ahLst/>
            <a:cxnLst/>
            <a:rect l="l" t="t" r="r" b="b"/>
            <a:pathLst>
              <a:path w="3209841" h="2964726">
                <a:moveTo>
                  <a:pt x="0" y="0"/>
                </a:moveTo>
                <a:lnTo>
                  <a:pt x="3209841" y="0"/>
                </a:lnTo>
                <a:lnTo>
                  <a:pt x="3209841" y="2964726"/>
                </a:lnTo>
                <a:lnTo>
                  <a:pt x="0" y="296472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Billo" panose="00000400000000000000" pitchFamily="2" charset="0"/>
              <a:ea typeface="+mn-ea"/>
              <a:cs typeface="+mn-cs"/>
            </a:endParaRPr>
          </a:p>
        </p:txBody>
      </p:sp>
      <p:sp>
        <p:nvSpPr>
          <p:cNvPr id="26" name="Freeform 9">
            <a:extLst>
              <a:ext uri="{FF2B5EF4-FFF2-40B4-BE49-F238E27FC236}">
                <a16:creationId xmlns:a16="http://schemas.microsoft.com/office/drawing/2014/main" id="{E00F8C18-8DD6-42A6-8F42-B55B5DD52B32}"/>
              </a:ext>
            </a:extLst>
          </p:cNvPr>
          <p:cNvSpPr/>
          <p:nvPr/>
        </p:nvSpPr>
        <p:spPr>
          <a:xfrm>
            <a:off x="74839" y="3882275"/>
            <a:ext cx="3070856" cy="2705030"/>
          </a:xfrm>
          <a:custGeom>
            <a:avLst/>
            <a:gdLst/>
            <a:ahLst/>
            <a:cxnLst/>
            <a:rect l="l" t="t" r="r" b="b"/>
            <a:pathLst>
              <a:path w="2623246" h="2265530">
                <a:moveTo>
                  <a:pt x="0" y="0"/>
                </a:moveTo>
                <a:lnTo>
                  <a:pt x="2623245" y="0"/>
                </a:lnTo>
                <a:lnTo>
                  <a:pt x="2623245" y="2265530"/>
                </a:lnTo>
                <a:lnTo>
                  <a:pt x="0" y="226553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Billo" panose="00000400000000000000" pitchFamily="2" charset="0"/>
              <a:ea typeface="+mn-ea"/>
              <a:cs typeface="+mn-cs"/>
            </a:endParaRPr>
          </a:p>
        </p:txBody>
      </p:sp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6C6C9A43-9BC3-7A35-6590-E3025092578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48" y="885574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588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562028" y="1211580"/>
            <a:ext cx="9422202" cy="5694793"/>
          </a:xfrm>
          <a:prstGeom prst="round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9265" t="33922" r="25833" b="19280"/>
          <a:stretch/>
        </p:blipFill>
        <p:spPr>
          <a:xfrm>
            <a:off x="8660138" y="3830899"/>
            <a:ext cx="3875565" cy="40968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</a14:imgLayer>
                </a14:imgProps>
              </a:ext>
            </a:extLst>
          </a:blip>
          <a:srcRect l="28137" t="33922" r="50239" b="19280"/>
          <a:stretch/>
        </p:blipFill>
        <p:spPr>
          <a:xfrm>
            <a:off x="319261" y="3125853"/>
            <a:ext cx="3187700" cy="38805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48880" r="885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27" r="6541"/>
          <a:stretch/>
        </p:blipFill>
        <p:spPr>
          <a:xfrm>
            <a:off x="5068989" y="2228850"/>
            <a:ext cx="2541521" cy="393600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034942" y="1552321"/>
            <a:ext cx="8619806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2 - 3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dê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602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815" b="89444" l="28698" r="53906">
                        <a14:foregroundMark x1="41250" y1="65741" x2="42500" y2="66204"/>
                        <a14:foregroundMark x1="44948" y1="61667" x2="47083" y2="60741"/>
                        <a14:foregroundMark x1="45417" y1="67500" x2="46302" y2="67500"/>
                      </a14:backgroundRemoval>
                    </a14:imgEffect>
                  </a14:imgLayer>
                </a14:imgProps>
              </a:ext>
            </a:extLst>
          </a:blip>
          <a:srcRect l="28384" t="59107" r="45738" b="12467"/>
          <a:stretch/>
        </p:blipFill>
        <p:spPr>
          <a:xfrm>
            <a:off x="226503" y="3966211"/>
            <a:ext cx="4224798" cy="261031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702447" y="277626"/>
            <a:ext cx="6176846" cy="2262823"/>
            <a:chOff x="5806440" y="2960370"/>
            <a:chExt cx="3417570" cy="1731646"/>
          </a:xfrm>
        </p:grpSpPr>
        <p:sp>
          <p:nvSpPr>
            <p:cNvPr id="7" name="Cloud Callout 6"/>
            <p:cNvSpPr/>
            <p:nvPr/>
          </p:nvSpPr>
          <p:spPr>
            <a:xfrm>
              <a:off x="5806440" y="2960370"/>
              <a:ext cx="3417570" cy="1731646"/>
            </a:xfrm>
            <a:prstGeom prst="cloudCallout">
              <a:avLst>
                <a:gd name="adj1" fmla="val 16344"/>
                <a:gd name="adj2" fmla="val 54418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113035" y="3362043"/>
              <a:ext cx="2948538" cy="92829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Đôi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bê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bê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quý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Em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mộ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39EF33B-BD31-0882-189A-1B4F198E4D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9265" t="33922" r="25833" b="19280"/>
          <a:stretch/>
        </p:blipFill>
        <p:spPr>
          <a:xfrm>
            <a:off x="8898528" y="4082901"/>
            <a:ext cx="3637175" cy="3844867"/>
          </a:xfrm>
          <a:prstGeom prst="rect">
            <a:avLst/>
          </a:prstGeom>
        </p:spPr>
      </p:pic>
      <p:pic>
        <p:nvPicPr>
          <p:cNvPr id="10" name="Picture 9" descr="A cartoon of a child waving&#10;&#10;AI-generated content may be incorrect.">
            <a:extLst>
              <a:ext uri="{FF2B5EF4-FFF2-40B4-BE49-F238E27FC236}">
                <a16:creationId xmlns:a16="http://schemas.microsoft.com/office/drawing/2014/main" id="{0A193A7C-E595-F22D-733A-AB9B87A1B3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452" y="2668772"/>
            <a:ext cx="2400079" cy="4189228"/>
          </a:xfrm>
          <a:prstGeom prst="rect">
            <a:avLst/>
          </a:prstGeom>
        </p:spPr>
      </p:pic>
      <p:pic>
        <p:nvPicPr>
          <p:cNvPr id="11" name="0">
            <a:hlinkClick r:id="" action="ppaction://media"/>
            <a:extLst>
              <a:ext uri="{FF2B5EF4-FFF2-40B4-BE49-F238E27FC236}">
                <a16:creationId xmlns:a16="http://schemas.microsoft.com/office/drawing/2014/main" id="{594D768C-9008-F25B-7810-BFB26B1F5A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52279" y="6527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59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0"/>
            <a:ext cx="12190132" cy="2264898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836A3011-A425-426F-B95D-E9D718EFB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09" y="3728720"/>
            <a:ext cx="5239361" cy="299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9F6E427-A3F0-46A3-B613-D3CED86FD2CF}"/>
              </a:ext>
            </a:extLst>
          </p:cNvPr>
          <p:cNvGrpSpPr/>
          <p:nvPr/>
        </p:nvGrpSpPr>
        <p:grpSpPr>
          <a:xfrm>
            <a:off x="4589780" y="1314450"/>
            <a:ext cx="6207181" cy="2770105"/>
            <a:chOff x="4104189" y="1480665"/>
            <a:chExt cx="6207181" cy="1910551"/>
          </a:xfrm>
        </p:grpSpPr>
        <p:sp>
          <p:nvSpPr>
            <p:cNvPr id="10" name="Thought Bubble: Cloud 9">
              <a:extLst>
                <a:ext uri="{FF2B5EF4-FFF2-40B4-BE49-F238E27FC236}">
                  <a16:creationId xmlns:a16="http://schemas.microsoft.com/office/drawing/2014/main" id="{EB8BB926-D1A8-410A-82FD-0883B6AA87FE}"/>
                </a:ext>
              </a:extLst>
            </p:cNvPr>
            <p:cNvSpPr/>
            <p:nvPr/>
          </p:nvSpPr>
          <p:spPr>
            <a:xfrm>
              <a:off x="4104189" y="1480665"/>
              <a:ext cx="6207181" cy="1910551"/>
            </a:xfrm>
            <a:prstGeom prst="cloudCallout">
              <a:avLst>
                <a:gd name="adj1" fmla="val -48197"/>
                <a:gd name="adj2" fmla="val 4840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A7945F5-511F-4A40-88E0-AE119739032B}"/>
                </a:ext>
              </a:extLst>
            </p:cNvPr>
            <p:cNvSpPr txBox="1"/>
            <p:nvPr/>
          </p:nvSpPr>
          <p:spPr>
            <a:xfrm>
              <a:off x="4738703" y="1677669"/>
              <a:ext cx="5133527" cy="1374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Qua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câu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chuyện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trên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,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em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rút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ra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bài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học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gì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cho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bản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thân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13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DF72DCC0-425F-4469-8000-B41FAB6926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3696414" h="2610592">
                <a:moveTo>
                  <a:pt x="0" y="0"/>
                </a:moveTo>
                <a:lnTo>
                  <a:pt x="3696414" y="0"/>
                </a:lnTo>
                <a:lnTo>
                  <a:pt x="3696414" y="2610592"/>
                </a:lnTo>
                <a:lnTo>
                  <a:pt x="0" y="26105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285E8CC5-3DA0-407D-BA43-A662605798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22660"/>
            <a:ext cx="12129986" cy="1382173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CCC0FB18-845A-440C-80E5-5E6A08242BC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57464" y="-148221"/>
            <a:ext cx="4551072" cy="3106107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0AC27F2C-C2BC-4881-8171-855856D8D8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715910" y="1344038"/>
            <a:ext cx="5272956" cy="751396"/>
          </a:xfrm>
          <a:prstGeom prst="rect">
            <a:avLst/>
          </a:prstGeom>
        </p:spPr>
      </p:pic>
      <p:sp>
        <p:nvSpPr>
          <p:cNvPr id="16" name="Freeform 13">
            <a:extLst>
              <a:ext uri="{FF2B5EF4-FFF2-40B4-BE49-F238E27FC236}">
                <a16:creationId xmlns:a16="http://schemas.microsoft.com/office/drawing/2014/main" id="{89F1AEA6-4337-471F-A236-7FD681AB5004}"/>
              </a:ext>
            </a:extLst>
          </p:cNvPr>
          <p:cNvSpPr/>
          <p:nvPr/>
        </p:nvSpPr>
        <p:spPr>
          <a:xfrm flipH="1">
            <a:off x="310246" y="177375"/>
            <a:ext cx="2622754" cy="1881826"/>
          </a:xfrm>
          <a:custGeom>
            <a:avLst/>
            <a:gdLst/>
            <a:ahLst/>
            <a:cxnLst/>
            <a:rect l="l" t="t" r="r" b="b"/>
            <a:pathLst>
              <a:path w="2622754" h="1881826">
                <a:moveTo>
                  <a:pt x="0" y="0"/>
                </a:moveTo>
                <a:lnTo>
                  <a:pt x="2622754" y="0"/>
                </a:lnTo>
                <a:lnTo>
                  <a:pt x="2622754" y="1881826"/>
                </a:lnTo>
                <a:lnTo>
                  <a:pt x="0" y="18818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EF6229-4147-4A5D-A159-B9CCBAAB00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9625" y="2095434"/>
            <a:ext cx="8425402" cy="397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67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ớp Chúng Ta Đoàn Kết">
            <a:hlinkClick r:id="" action="ppaction://media"/>
            <a:extLst>
              <a:ext uri="{FF2B5EF4-FFF2-40B4-BE49-F238E27FC236}">
                <a16:creationId xmlns:a16="http://schemas.microsoft.com/office/drawing/2014/main" id="{CD2DC6DB-AA3E-4D79-A1FC-5974ECF3ED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00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890F73A9-EE40-A3B8-916F-7CC8A2478C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374029" h="10287000">
                <a:moveTo>
                  <a:pt x="0" y="0"/>
                </a:moveTo>
                <a:lnTo>
                  <a:pt x="9374029" y="0"/>
                </a:lnTo>
                <a:lnTo>
                  <a:pt x="93740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3410E7-3B58-652E-81BC-C6FB3AEBE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711" y="0"/>
            <a:ext cx="8803387" cy="12254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E4C769-765C-6225-EF0B-882012113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3642" y="-336665"/>
            <a:ext cx="3560373" cy="2651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015C83-265A-44FB-1DE0-6112EFC0CB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421" y="1851033"/>
            <a:ext cx="5413717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4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2mate.com - Kể chuyện Gọi Bạn  Tiếng Việt 2  Bộ Kết nối tri thức với cuộc sống_720p">
            <a:hlinkClick r:id="" action="ppaction://media"/>
            <a:extLst>
              <a:ext uri="{FF2B5EF4-FFF2-40B4-BE49-F238E27FC236}">
                <a16:creationId xmlns:a16="http://schemas.microsoft.com/office/drawing/2014/main" id="{1E1ECAD4-F9DC-A1B5-8201-60DF7CEE06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08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9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85749" y="381000"/>
            <a:ext cx="11649075" cy="6525373"/>
          </a:xfrm>
          <a:prstGeom prst="round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77D0C848-6CCA-6189-60C7-428A2B2A9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0" y="542924"/>
            <a:ext cx="7428230" cy="6053907"/>
          </a:xfrm>
          <a:prstGeom prst="rect">
            <a:avLst/>
          </a:prstGeom>
        </p:spPr>
      </p:pic>
      <p:sp>
        <p:nvSpPr>
          <p:cNvPr id="3" name="Cloud Callout 3">
            <a:extLst>
              <a:ext uri="{FF2B5EF4-FFF2-40B4-BE49-F238E27FC236}">
                <a16:creationId xmlns:a16="http://schemas.microsoft.com/office/drawing/2014/main" id="{F2E6A820-69F9-E075-45C4-39A0E098E267}"/>
              </a:ext>
            </a:extLst>
          </p:cNvPr>
          <p:cNvSpPr/>
          <p:nvPr/>
        </p:nvSpPr>
        <p:spPr>
          <a:xfrm>
            <a:off x="8973185" y="600075"/>
            <a:ext cx="3114040" cy="2262505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" name="Cloud Callout 4">
            <a:extLst>
              <a:ext uri="{FF2B5EF4-FFF2-40B4-BE49-F238E27FC236}">
                <a16:creationId xmlns:a16="http://schemas.microsoft.com/office/drawing/2014/main" id="{A639DDC5-7C7F-2E9E-7EFE-E033866A4846}"/>
              </a:ext>
            </a:extLst>
          </p:cNvPr>
          <p:cNvSpPr/>
          <p:nvPr/>
        </p:nvSpPr>
        <p:spPr>
          <a:xfrm>
            <a:off x="-120015" y="660400"/>
            <a:ext cx="3114040" cy="2069465"/>
          </a:xfrm>
          <a:prstGeom prst="cloudCallout">
            <a:avLst>
              <a:gd name="adj1" fmla="val 26712"/>
              <a:gd name="adj2" fmla="val 71816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Nhân vật trong tranh là ai?</a:t>
            </a:r>
          </a:p>
        </p:txBody>
      </p:sp>
    </p:spTree>
    <p:extLst>
      <p:ext uri="{BB962C8B-B14F-4D97-AF65-F5344CB8AC3E}">
        <p14:creationId xmlns:p14="http://schemas.microsoft.com/office/powerpoint/2010/main" val="89093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85749" y="381000"/>
            <a:ext cx="11649075" cy="6525373"/>
          </a:xfrm>
          <a:prstGeom prst="round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Content Placeholder 1">
            <a:extLst>
              <a:ext uri="{FF2B5EF4-FFF2-40B4-BE49-F238E27FC236}">
                <a16:creationId xmlns:a16="http://schemas.microsoft.com/office/drawing/2014/main" id="{8292659A-5DBF-73D3-55EC-89F789E47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935" y="-75565"/>
            <a:ext cx="8151495" cy="7008495"/>
          </a:xfrm>
          <a:prstGeom prst="rect">
            <a:avLst/>
          </a:prstGeom>
        </p:spPr>
      </p:pic>
      <p:sp>
        <p:nvSpPr>
          <p:cNvPr id="8" name="Cloud Callout 4">
            <a:extLst>
              <a:ext uri="{FF2B5EF4-FFF2-40B4-BE49-F238E27FC236}">
                <a16:creationId xmlns:a16="http://schemas.microsoft.com/office/drawing/2014/main" id="{5E6D2F7D-5D67-9869-4B34-373E133CC573}"/>
              </a:ext>
            </a:extLst>
          </p:cNvPr>
          <p:cNvSpPr/>
          <p:nvPr/>
        </p:nvSpPr>
        <p:spPr>
          <a:xfrm>
            <a:off x="1788160" y="2651760"/>
            <a:ext cx="4480560" cy="132556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400" dirty="0">
                <a:solidFill>
                  <a:prstClr val="white"/>
                </a:solidFill>
                <a:latin typeface="+mj-lt"/>
                <a:cs typeface="Arial-Rounded" panose="020B0500000000000000" pitchFamily="34" charset="0"/>
              </a:rPr>
              <a:t>Khung cảnh xung quanh rất tươi đẹp, 2 bạn bê vàng và dê trắng đang vui đùa ca hát bên </a:t>
            </a:r>
            <a:r>
              <a:rPr lang="vi-VN" sz="24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nhau.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Callout 4">
            <a:extLst>
              <a:ext uri="{FF2B5EF4-FFF2-40B4-BE49-F238E27FC236}">
                <a16:creationId xmlns:a16="http://schemas.microsoft.com/office/drawing/2014/main" id="{72E34E4E-707C-C124-9253-B41676FDD249}"/>
              </a:ext>
            </a:extLst>
          </p:cNvPr>
          <p:cNvSpPr/>
          <p:nvPr/>
        </p:nvSpPr>
        <p:spPr>
          <a:xfrm>
            <a:off x="6268720" y="2651760"/>
            <a:ext cx="3780790" cy="132556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400" dirty="0">
                <a:solidFill>
                  <a:prstClr val="white"/>
                </a:solidFill>
                <a:latin typeface="+mj-lt"/>
                <a:cs typeface="Arial-Rounded" panose="020B0500000000000000" pitchFamily="34" charset="0"/>
              </a:rPr>
              <a:t>Khung cảnh khô hạn, trơ trụi, không có sự sống…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cs typeface="Arial-Rounded" panose="020B0500000000000000" pitchFamily="34" charset="0"/>
            </a:endParaRPr>
          </a:p>
        </p:txBody>
      </p:sp>
      <p:sp>
        <p:nvSpPr>
          <p:cNvPr id="10" name="Cloud Callout 4">
            <a:extLst>
              <a:ext uri="{FF2B5EF4-FFF2-40B4-BE49-F238E27FC236}">
                <a16:creationId xmlns:a16="http://schemas.microsoft.com/office/drawing/2014/main" id="{0658A619-C762-9F29-9BA6-18572A50BEBA}"/>
              </a:ext>
            </a:extLst>
          </p:cNvPr>
          <p:cNvSpPr/>
          <p:nvPr/>
        </p:nvSpPr>
        <p:spPr>
          <a:xfrm>
            <a:off x="1859280" y="5394960"/>
            <a:ext cx="4409440" cy="146304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400" dirty="0">
                <a:solidFill>
                  <a:prstClr val="white"/>
                </a:solidFill>
                <a:latin typeface="+mj-lt"/>
                <a:cs typeface="Arial-Rounded" panose="020B0500000000000000" pitchFamily="34" charset="0"/>
              </a:rPr>
              <a:t>Khung cảnh xung quanh khác lạ so với khu rừng trước đây, bê vàng đi tìm cỏ quên mất cả đường về…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cs typeface="Arial-Rounded" panose="020B0500000000000000" pitchFamily="34" charset="0"/>
            </a:endParaRPr>
          </a:p>
        </p:txBody>
      </p:sp>
      <p:sp>
        <p:nvSpPr>
          <p:cNvPr id="11" name="Cloud Callout 4">
            <a:extLst>
              <a:ext uri="{FF2B5EF4-FFF2-40B4-BE49-F238E27FC236}">
                <a16:creationId xmlns:a16="http://schemas.microsoft.com/office/drawing/2014/main" id="{B6834C72-6B17-B560-98E4-B861E27229B5}"/>
              </a:ext>
            </a:extLst>
          </p:cNvPr>
          <p:cNvSpPr/>
          <p:nvPr/>
        </p:nvSpPr>
        <p:spPr>
          <a:xfrm>
            <a:off x="6282055" y="5394960"/>
            <a:ext cx="3889375" cy="15379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400" dirty="0">
                <a:solidFill>
                  <a:prstClr val="white"/>
                </a:solidFill>
                <a:latin typeface="+mj-lt"/>
                <a:cs typeface="Arial-Rounded" panose="020B0500000000000000" pitchFamily="34" charset="0"/>
              </a:rPr>
              <a:t>Khung cảnh ở khu rừng cũ, dê trắng chạy khắp nơi tìm bê vàng và thi thoảng vẫn gọi; </a:t>
            </a:r>
            <a:r>
              <a:rPr lang="vi-VN" sz="24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“Bê! Bê!”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50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850814D-6374-3166-3F0D-7168607592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473" b="57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D2AAD44-8B23-8496-D693-2F243FBFEF3F}"/>
              </a:ext>
            </a:extLst>
          </p:cNvPr>
          <p:cNvSpPr/>
          <p:nvPr/>
        </p:nvSpPr>
        <p:spPr>
          <a:xfrm>
            <a:off x="3339385" y="1542310"/>
            <a:ext cx="5220000" cy="2412000"/>
          </a:xfrm>
          <a:custGeom>
            <a:avLst/>
            <a:gdLst>
              <a:gd name="connsiteX0" fmla="*/ 0 w 5220000"/>
              <a:gd name="connsiteY0" fmla="*/ 170504 h 2412000"/>
              <a:gd name="connsiteX1" fmla="*/ 170504 w 5220000"/>
              <a:gd name="connsiteY1" fmla="*/ 0 h 2412000"/>
              <a:gd name="connsiteX2" fmla="*/ 5049496 w 5220000"/>
              <a:gd name="connsiteY2" fmla="*/ 0 h 2412000"/>
              <a:gd name="connsiteX3" fmla="*/ 5220000 w 5220000"/>
              <a:gd name="connsiteY3" fmla="*/ 170504 h 2412000"/>
              <a:gd name="connsiteX4" fmla="*/ 5220000 w 5220000"/>
              <a:gd name="connsiteY4" fmla="*/ 2241496 h 2412000"/>
              <a:gd name="connsiteX5" fmla="*/ 5049496 w 5220000"/>
              <a:gd name="connsiteY5" fmla="*/ 2412000 h 2412000"/>
              <a:gd name="connsiteX6" fmla="*/ 170504 w 5220000"/>
              <a:gd name="connsiteY6" fmla="*/ 2412000 h 2412000"/>
              <a:gd name="connsiteX7" fmla="*/ 0 w 5220000"/>
              <a:gd name="connsiteY7" fmla="*/ 2241496 h 2412000"/>
              <a:gd name="connsiteX8" fmla="*/ 0 w 5220000"/>
              <a:gd name="connsiteY8" fmla="*/ 170504 h 24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20000" h="2412000" fill="none" extrusionOk="0">
                <a:moveTo>
                  <a:pt x="0" y="170504"/>
                </a:moveTo>
                <a:cubicBezTo>
                  <a:pt x="441" y="88269"/>
                  <a:pt x="85936" y="16109"/>
                  <a:pt x="170504" y="0"/>
                </a:cubicBezTo>
                <a:cubicBezTo>
                  <a:pt x="2085824" y="72427"/>
                  <a:pt x="3718776" y="61419"/>
                  <a:pt x="5049496" y="0"/>
                </a:cubicBezTo>
                <a:cubicBezTo>
                  <a:pt x="5143159" y="-3473"/>
                  <a:pt x="5214794" y="74762"/>
                  <a:pt x="5220000" y="170504"/>
                </a:cubicBezTo>
                <a:cubicBezTo>
                  <a:pt x="5320876" y="501803"/>
                  <a:pt x="5112687" y="1560624"/>
                  <a:pt x="5220000" y="2241496"/>
                </a:cubicBezTo>
                <a:cubicBezTo>
                  <a:pt x="5223072" y="2320071"/>
                  <a:pt x="5139259" y="2407063"/>
                  <a:pt x="5049496" y="2412000"/>
                </a:cubicBezTo>
                <a:cubicBezTo>
                  <a:pt x="2806488" y="2441827"/>
                  <a:pt x="2278952" y="2332694"/>
                  <a:pt x="170504" y="2412000"/>
                </a:cubicBezTo>
                <a:cubicBezTo>
                  <a:pt x="89172" y="2410549"/>
                  <a:pt x="-9044" y="2337451"/>
                  <a:pt x="0" y="2241496"/>
                </a:cubicBezTo>
                <a:cubicBezTo>
                  <a:pt x="50037" y="1387432"/>
                  <a:pt x="770" y="1126915"/>
                  <a:pt x="0" y="170504"/>
                </a:cubicBezTo>
                <a:close/>
              </a:path>
              <a:path w="5220000" h="2412000" stroke="0" extrusionOk="0">
                <a:moveTo>
                  <a:pt x="0" y="170504"/>
                </a:moveTo>
                <a:cubicBezTo>
                  <a:pt x="1527" y="76753"/>
                  <a:pt x="80615" y="8914"/>
                  <a:pt x="170504" y="0"/>
                </a:cubicBezTo>
                <a:cubicBezTo>
                  <a:pt x="1261358" y="123000"/>
                  <a:pt x="2849603" y="-96860"/>
                  <a:pt x="5049496" y="0"/>
                </a:cubicBezTo>
                <a:cubicBezTo>
                  <a:pt x="5141747" y="-1460"/>
                  <a:pt x="5220871" y="74580"/>
                  <a:pt x="5220000" y="170504"/>
                </a:cubicBezTo>
                <a:cubicBezTo>
                  <a:pt x="5223173" y="1158663"/>
                  <a:pt x="5314267" y="1254818"/>
                  <a:pt x="5220000" y="2241496"/>
                </a:cubicBezTo>
                <a:cubicBezTo>
                  <a:pt x="5204040" y="2341445"/>
                  <a:pt x="5139497" y="2411318"/>
                  <a:pt x="5049496" y="2412000"/>
                </a:cubicBezTo>
                <a:cubicBezTo>
                  <a:pt x="3771529" y="2251293"/>
                  <a:pt x="1599404" y="2451667"/>
                  <a:pt x="170504" y="2412000"/>
                </a:cubicBezTo>
                <a:cubicBezTo>
                  <a:pt x="65534" y="2409818"/>
                  <a:pt x="-10741" y="2330797"/>
                  <a:pt x="0" y="2241496"/>
                </a:cubicBezTo>
                <a:cubicBezTo>
                  <a:pt x="32216" y="2027728"/>
                  <a:pt x="57206" y="535301"/>
                  <a:pt x="0" y="17050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706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479D12-3DA6-A64C-736A-7E8C92D124CD}"/>
              </a:ext>
            </a:extLst>
          </p:cNvPr>
          <p:cNvSpPr txBox="1"/>
          <p:nvPr/>
        </p:nvSpPr>
        <p:spPr>
          <a:xfrm>
            <a:off x="3123112" y="1852037"/>
            <a:ext cx="567159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40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Chọn</a:t>
            </a:r>
            <a:r>
              <a:rPr lang="en-US" sz="4000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kể</a:t>
            </a:r>
            <a:r>
              <a:rPr lang="en-US" sz="4000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1-2 </a:t>
            </a:r>
            <a:r>
              <a:rPr lang="en-US" sz="40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lang="en-US" sz="4000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4000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4000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chuyện</a:t>
            </a:r>
            <a:r>
              <a:rPr lang="en-US" sz="4000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theo</a:t>
            </a:r>
            <a:r>
              <a:rPr lang="en-US" sz="4000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tranh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400835-3F51-CC5E-D7C7-D0766B5808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665" y="2422353"/>
            <a:ext cx="2590720" cy="4140000"/>
          </a:xfrm>
          <a:prstGeom prst="rect">
            <a:avLst/>
          </a:prstGeom>
          <a:effectLst>
            <a:innerShdw blurRad="63500" dist="50800" dir="5400000">
              <a:schemeClr val="tx1">
                <a:lumMod val="65000"/>
                <a:lumOff val="35000"/>
                <a:alpha val="50000"/>
              </a:schemeClr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A75902-EA8E-0CBE-CBAD-CDA0995C75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9385" y="2422353"/>
            <a:ext cx="2863040" cy="4140000"/>
          </a:xfrm>
          <a:prstGeom prst="rect">
            <a:avLst/>
          </a:prstGeom>
          <a:effectLst>
            <a:innerShdw blurRad="63500" dist="50800" dir="5400000">
              <a:schemeClr val="tx1">
                <a:lumMod val="65000"/>
                <a:lumOff val="35000"/>
                <a:alpha val="50000"/>
              </a:schemeClr>
            </a:innerShdw>
          </a:effectLst>
        </p:spPr>
      </p:pic>
    </p:spTree>
    <p:extLst>
      <p:ext uri="{BB962C8B-B14F-4D97-AF65-F5344CB8AC3E}">
        <p14:creationId xmlns:p14="http://schemas.microsoft.com/office/powerpoint/2010/main" val="193582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32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32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32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32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0"/>
            <a:ext cx="14630400" cy="6858000"/>
          </a:xfrm>
          <a:prstGeom prst="rect">
            <a:avLst/>
          </a:prstGeom>
        </p:spPr>
      </p:pic>
      <p:sp>
        <p:nvSpPr>
          <p:cNvPr id="5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2387775" y="1743741"/>
            <a:ext cx="88502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prstClr val="white"/>
                </a:solidFill>
                <a:latin typeface="+mj-lt"/>
                <a:cs typeface="Arial-Rounded" panose="020B0500000000000000" pitchFamily="34" charset="0"/>
              </a:rPr>
              <a:t>Ví dụ: Từ xa xưa trong rừng thẳm có hai bạn bê vàng và dê trắng chơi rất thân với nhau. Hàng ngày hai bạn cùng nhau chơi đùa, ca hát bên bờ suối.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78" b="90000" l="342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1300" y="248920"/>
            <a:ext cx="4711700" cy="7269480"/>
          </a:xfrm>
          <a:prstGeom prst="rect">
            <a:avLst/>
          </a:prstGeom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3C3CC84B-8336-9C6B-913A-57C4FEEA8DA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47" y="1587435"/>
            <a:ext cx="408109" cy="156306"/>
          </a:xfrm>
          <a:prstGeom prst="rect">
            <a:avLst/>
          </a:prstGeom>
        </p:spPr>
      </p:pic>
      <p:pic>
        <p:nvPicPr>
          <p:cNvPr id="6" name="tải xuống (1)">
            <a:hlinkClick r:id="" action="ppaction://media"/>
            <a:extLst>
              <a:ext uri="{FF2B5EF4-FFF2-40B4-BE49-F238E27FC236}">
                <a16:creationId xmlns:a16="http://schemas.microsoft.com/office/drawing/2014/main" id="{ED3F1862-51BE-4624-D768-64BFB593E3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90502" y="81220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7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0"/>
            <a:ext cx="12190132" cy="2264898"/>
          </a:xfrm>
          <a:prstGeom prst="rect">
            <a:avLst/>
          </a:prstGeom>
        </p:spPr>
      </p:pic>
      <p:sp>
        <p:nvSpPr>
          <p:cNvPr id="7" name="文本框 12">
            <a:extLst>
              <a:ext uri="{FF2B5EF4-FFF2-40B4-BE49-F238E27FC236}">
                <a16:creationId xmlns:a16="http://schemas.microsoft.com/office/drawing/2014/main" id="{61939188-7273-4E47-A8A5-49212D558CC8}"/>
              </a:ext>
            </a:extLst>
          </p:cNvPr>
          <p:cNvSpPr txBox="1"/>
          <p:nvPr/>
        </p:nvSpPr>
        <p:spPr>
          <a:xfrm>
            <a:off x="817843" y="4676416"/>
            <a:ext cx="3456212" cy="1507400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xmlns="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LUẬN NHÓM 4</a:t>
            </a:r>
            <a:endParaRPr kumimoji="0" lang="zh-CN" altLang="en-US" sz="40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836A3011-A425-426F-B95D-E9D718EFB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90" y="2083420"/>
            <a:ext cx="4705350" cy="26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13">
            <a:extLst>
              <a:ext uri="{FF2B5EF4-FFF2-40B4-BE49-F238E27FC236}">
                <a16:creationId xmlns:a16="http://schemas.microsoft.com/office/drawing/2014/main" id="{8BDB7C77-972F-4283-8CC6-1B14F5451BA7}"/>
              </a:ext>
            </a:extLst>
          </p:cNvPr>
          <p:cNvSpPr txBox="1"/>
          <p:nvPr/>
        </p:nvSpPr>
        <p:spPr>
          <a:xfrm>
            <a:off x="5672606" y="4674169"/>
            <a:ext cx="56049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vi-VN" altLang="zh-C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ột bạn kể, các bạn khác lắng nghe để góp ý sau đó đổi vai người kể, người nghe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文本框 14">
            <a:extLst>
              <a:ext uri="{FF2B5EF4-FFF2-40B4-BE49-F238E27FC236}">
                <a16:creationId xmlns:a16="http://schemas.microsoft.com/office/drawing/2014/main" id="{C17A6087-CB4A-4365-94C0-B38567D6E398}"/>
              </a:ext>
            </a:extLst>
          </p:cNvPr>
          <p:cNvSpPr txBox="1"/>
          <p:nvPr/>
        </p:nvSpPr>
        <p:spPr>
          <a:xfrm>
            <a:off x="5672605" y="3106756"/>
            <a:ext cx="5538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C8912335-9F1C-45C2-AD26-2FA6D0239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915" y="3171654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4E234E05-A3DD-4FEA-A354-83CF74DAD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802" y="4676824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5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288</Words>
  <Application>Microsoft Office PowerPoint</Application>
  <PresentationFormat>Widescreen</PresentationFormat>
  <Paragraphs>20</Paragraphs>
  <Slides>17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37" baseType="lpstr">
      <vt:lpstr>Microsoft YaHei</vt:lpstr>
      <vt:lpstr>#9Slide02 Noi dung dai</vt:lpstr>
      <vt:lpstr>#9Slide02 Tieu de dai</vt:lpstr>
      <vt:lpstr>Arial</vt:lpstr>
      <vt:lpstr>Arial-Rounded</vt:lpstr>
      <vt:lpstr>Calibri</vt:lpstr>
      <vt:lpstr>Calibri Light</vt:lpstr>
      <vt:lpstr>等线</vt:lpstr>
      <vt:lpstr>等线 Light</vt:lpstr>
      <vt:lpstr>SVN-Billo</vt:lpstr>
      <vt:lpstr>SVN-SAF</vt:lpstr>
      <vt:lpstr>Times New Roman</vt:lpstr>
      <vt:lpstr>字魂105号-简雅黑</vt:lpstr>
      <vt:lpstr>4_Office Theme</vt:lpstr>
      <vt:lpstr>1_Office 主题​​</vt:lpstr>
      <vt:lpstr>1_Office Theme</vt:lpstr>
      <vt:lpstr>3_Office Theme</vt:lpstr>
      <vt:lpstr>1_Custom Design</vt:lpstr>
      <vt:lpstr>2_Custom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STD_DELL</cp:lastModifiedBy>
  <cp:revision>36</cp:revision>
  <dcterms:created xsi:type="dcterms:W3CDTF">2021-07-29T10:01:20Z</dcterms:created>
  <dcterms:modified xsi:type="dcterms:W3CDTF">2025-11-11T01:44:23Z</dcterms:modified>
</cp:coreProperties>
</file>