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438" r:id="rId3"/>
    <p:sldId id="1023" r:id="rId4"/>
    <p:sldId id="444" r:id="rId5"/>
    <p:sldId id="738" r:id="rId6"/>
    <p:sldId id="739" r:id="rId7"/>
    <p:sldId id="740" r:id="rId8"/>
    <p:sldId id="788" r:id="rId9"/>
    <p:sldId id="510" r:id="rId10"/>
    <p:sldId id="741" r:id="rId11"/>
    <p:sldId id="434" r:id="rId12"/>
    <p:sldId id="774" r:id="rId13"/>
    <p:sldId id="742" r:id="rId14"/>
    <p:sldId id="1024" r:id="rId15"/>
    <p:sldId id="1025" r:id="rId16"/>
    <p:sldId id="1032" r:id="rId17"/>
    <p:sldId id="7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2CE1F4"/>
    <a:srgbClr val="B7EEFB"/>
    <a:srgbClr val="FF6699"/>
    <a:srgbClr val="FFFFCC"/>
    <a:srgbClr val="FFFF99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68" d="100"/>
          <a:sy n="68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8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11.mp3"/><Relationship Id="rId18" Type="http://schemas.openxmlformats.org/officeDocument/2006/relationships/notesSlide" Target="../notesSlides/notesSlide9.xml"/><Relationship Id="rId3" Type="http://schemas.microsoft.com/office/2007/relationships/media" Target="../media/media8.mp3"/><Relationship Id="rId21" Type="http://schemas.openxmlformats.org/officeDocument/2006/relationships/image" Target="../media/image3.png"/><Relationship Id="rId7" Type="http://schemas.microsoft.com/office/2007/relationships/media" Target="../media/media6.mp3"/><Relationship Id="rId12" Type="http://schemas.openxmlformats.org/officeDocument/2006/relationships/audio" Target="../media/media10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6" Type="http://schemas.openxmlformats.org/officeDocument/2006/relationships/audio" Target="../media/media12.mp3"/><Relationship Id="rId20" Type="http://schemas.openxmlformats.org/officeDocument/2006/relationships/image" Target="../media/image8.png"/><Relationship Id="rId1" Type="http://schemas.microsoft.com/office/2007/relationships/media" Target="../media/media13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5" Type="http://schemas.microsoft.com/office/2007/relationships/media" Target="../media/media12.mp3"/><Relationship Id="rId10" Type="http://schemas.openxmlformats.org/officeDocument/2006/relationships/audio" Target="../media/media9.mp3"/><Relationship Id="rId19" Type="http://schemas.openxmlformats.org/officeDocument/2006/relationships/image" Target="../media/image1.png"/><Relationship Id="rId4" Type="http://schemas.openxmlformats.org/officeDocument/2006/relationships/audio" Target="../media/media8.mp3"/><Relationship Id="rId9" Type="http://schemas.microsoft.com/office/2007/relationships/media" Target="../media/media9.mp3"/><Relationship Id="rId14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8262" y="2011530"/>
            <a:ext cx="133972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000" b="1" dirty="0">
                <a:latin typeface="Arial" pitchFamily="34" charset="0"/>
              </a:rPr>
              <a:t>         </a:t>
            </a:r>
            <a:r>
              <a:rPr lang="en-US" sz="5000" b="1" dirty="0">
                <a:solidFill>
                  <a:srgbClr val="FF0000"/>
                </a:solidFill>
                <a:latin typeface="Arial" pitchFamily="34" charset="0"/>
              </a:rPr>
              <a:t>UNIT 9:OUR OUTDOOR ACTIVITIES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18" y="6400800"/>
            <a:ext cx="559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mtClean="0"/>
              <a:t>Made by: Nguyen Thi Thu Phuong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1114097" y="1681256"/>
            <a:ext cx="9963806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 you at the theater yesterday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1250731" y="3710855"/>
            <a:ext cx="5423337" cy="1358627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Yes,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were.</a:t>
            </a:r>
            <a:endParaRPr lang="en-US" sz="32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10" name="U9 L1. 2 were u at the theater yesterday">
            <a:hlinkClick r:id="" action="ppaction://media"/>
            <a:extLst>
              <a:ext uri="{FF2B5EF4-FFF2-40B4-BE49-F238E27FC236}">
                <a16:creationId xmlns:a16="http://schemas.microsoft.com/office/drawing/2014/main" id="{C1748796-EA95-ABA0-60EA-B04C25685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06248" y="239557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9 L1. 2 yes we were">
            <a:hlinkClick r:id="" action="ppaction://media"/>
            <a:extLst>
              <a:ext uri="{FF2B5EF4-FFF2-40B4-BE49-F238E27FC236}">
                <a16:creationId xmlns:a16="http://schemas.microsoft.com/office/drawing/2014/main" id="{FB09A007-915F-08EF-6EEA-B87E114443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5200" y="40528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723EF99A-70C9-EB73-60FF-B7381FC24829}"/>
              </a:ext>
            </a:extLst>
          </p:cNvPr>
          <p:cNvSpPr/>
          <p:nvPr/>
        </p:nvSpPr>
        <p:spPr>
          <a:xfrm>
            <a:off x="4899381" y="4831426"/>
            <a:ext cx="6041887" cy="1358627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No, we weren’t.</a:t>
            </a: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12" name="U9 L1. 2 no we weren't">
            <a:hlinkClick r:id="" action="ppaction://media"/>
            <a:extLst>
              <a:ext uri="{FF2B5EF4-FFF2-40B4-BE49-F238E27FC236}">
                <a16:creationId xmlns:a16="http://schemas.microsoft.com/office/drawing/2014/main" id="{A36D5BCC-D0D7-2BF1-8124-4C89EEC14B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9806" y="530753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9BCF74-51F6-76C8-0B1C-763E84B8BE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3618" y="325821"/>
            <a:ext cx="10925812" cy="5917324"/>
          </a:xfrm>
          <a:prstGeom prst="rect">
            <a:avLst/>
          </a:prstGeom>
        </p:spPr>
      </p:pic>
      <p:pic>
        <p:nvPicPr>
          <p:cNvPr id="3" name="Track 87">
            <a:hlinkClick r:id="" action="ppaction://media"/>
            <a:extLst>
              <a:ext uri="{FF2B5EF4-FFF2-40B4-BE49-F238E27FC236}">
                <a16:creationId xmlns:a16="http://schemas.microsoft.com/office/drawing/2014/main" id="{D7ED89C8-41DF-298E-3248-B0AB3945C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23324" y="614855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4" name="U9 L1. 2 .1theater , yes">
            <a:hlinkClick r:id="" action="ppaction://media"/>
            <a:extLst>
              <a:ext uri="{FF2B5EF4-FFF2-40B4-BE49-F238E27FC236}">
                <a16:creationId xmlns:a16="http://schemas.microsoft.com/office/drawing/2014/main" id="{00725054-8E5B-B60D-AA7E-215ABB7F70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57986" y="297004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8" name="U9 L1. 2.2">
            <a:hlinkClick r:id="" action="ppaction://media"/>
            <a:extLst>
              <a:ext uri="{FF2B5EF4-FFF2-40B4-BE49-F238E27FC236}">
                <a16:creationId xmlns:a16="http://schemas.microsoft.com/office/drawing/2014/main" id="{366FDED6-320C-8E89-8D33-B375E86FE6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131504" y="308894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" name="U9 L1. 2. 3">
            <a:hlinkClick r:id="" action="ppaction://media"/>
            <a:extLst>
              <a:ext uri="{FF2B5EF4-FFF2-40B4-BE49-F238E27FC236}">
                <a16:creationId xmlns:a16="http://schemas.microsoft.com/office/drawing/2014/main" id="{0C526EC7-B20F-3496-68BA-612DEAEE1E5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604124" y="566682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U9 L1. 2 .4">
            <a:hlinkClick r:id="" action="ppaction://media"/>
            <a:extLst>
              <a:ext uri="{FF2B5EF4-FFF2-40B4-BE49-F238E27FC236}">
                <a16:creationId xmlns:a16="http://schemas.microsoft.com/office/drawing/2014/main" id="{774234B6-0D91-DA10-6E44-4862F1D683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334704" y="561427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U9 L1. 2 were u at the theater yesterday">
            <a:hlinkClick r:id="" action="ppaction://media"/>
            <a:extLst>
              <a:ext uri="{FF2B5EF4-FFF2-40B4-BE49-F238E27FC236}">
                <a16:creationId xmlns:a16="http://schemas.microsoft.com/office/drawing/2014/main" id="{B436FA40-B54B-3A62-4A5C-094F18DD152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0386" y="23034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9 L1. 2 yes we were">
            <a:hlinkClick r:id="" action="ppaction://media"/>
            <a:extLst>
              <a:ext uri="{FF2B5EF4-FFF2-40B4-BE49-F238E27FC236}">
                <a16:creationId xmlns:a16="http://schemas.microsoft.com/office/drawing/2014/main" id="{C9ED0FCE-C0EF-E410-F41B-57704122E6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03586" y="36261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9 L1. 2 no we weren't">
            <a:hlinkClick r:id="" action="ppaction://media"/>
            <a:extLst>
              <a:ext uri="{FF2B5EF4-FFF2-40B4-BE49-F238E27FC236}">
                <a16:creationId xmlns:a16="http://schemas.microsoft.com/office/drawing/2014/main" id="{2484FDB6-46A5-9E79-B8A9-FA2AE29F3A0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94979" y="49162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DD46890E-A853-4475-B088-D526BA7370D6}"/>
              </a:ext>
            </a:extLst>
          </p:cNvPr>
          <p:cNvSpPr/>
          <p:nvPr/>
        </p:nvSpPr>
        <p:spPr>
          <a:xfrm>
            <a:off x="1555531" y="609308"/>
            <a:ext cx="7455465" cy="829760"/>
          </a:xfrm>
          <a:prstGeom prst="wedgeRoundRectCallout">
            <a:avLst>
              <a:gd name="adj1" fmla="val -45939"/>
              <a:gd name="adj2" fmla="val 1499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ere you at the……………………..yesterday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DBBF0-0293-417E-8673-22385EB13031}"/>
              </a:ext>
            </a:extLst>
          </p:cNvPr>
          <p:cNvSpPr/>
          <p:nvPr/>
        </p:nvSpPr>
        <p:spPr>
          <a:xfrm>
            <a:off x="4734727" y="685508"/>
            <a:ext cx="13612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DD1D577-C6FA-4925-9C76-BD92858C82EF}"/>
              </a:ext>
            </a:extLst>
          </p:cNvPr>
          <p:cNvSpPr/>
          <p:nvPr/>
        </p:nvSpPr>
        <p:spPr>
          <a:xfrm>
            <a:off x="4639574" y="5622756"/>
            <a:ext cx="2912849" cy="829760"/>
          </a:xfrm>
          <a:prstGeom prst="wedgeRoundRectCallout">
            <a:avLst>
              <a:gd name="adj1" fmla="val 5641"/>
              <a:gd name="adj2" fmla="val -8164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Yes, we 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were.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E1C90-F8E9-3A31-C36D-7FF5CC223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085" y="2183271"/>
            <a:ext cx="46958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DD46890E-A853-4475-B088-D526BA7370D6}"/>
              </a:ext>
            </a:extLst>
          </p:cNvPr>
          <p:cNvSpPr/>
          <p:nvPr/>
        </p:nvSpPr>
        <p:spPr>
          <a:xfrm>
            <a:off x="1555531" y="609308"/>
            <a:ext cx="7455465" cy="829760"/>
          </a:xfrm>
          <a:prstGeom prst="wedgeRoundRectCallout">
            <a:avLst>
              <a:gd name="adj1" fmla="val -45939"/>
              <a:gd name="adj2" fmla="val 1499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ere you at the……………………..yesterday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DBBF0-0293-417E-8673-22385EB13031}"/>
              </a:ext>
            </a:extLst>
          </p:cNvPr>
          <p:cNvSpPr/>
          <p:nvPr/>
        </p:nvSpPr>
        <p:spPr>
          <a:xfrm>
            <a:off x="4639574" y="659814"/>
            <a:ext cx="18085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DD1D577-C6FA-4925-9C76-BD92858C82EF}"/>
              </a:ext>
            </a:extLst>
          </p:cNvPr>
          <p:cNvSpPr/>
          <p:nvPr/>
        </p:nvSpPr>
        <p:spPr>
          <a:xfrm>
            <a:off x="4639574" y="5622756"/>
            <a:ext cx="2912849" cy="829760"/>
          </a:xfrm>
          <a:prstGeom prst="wedgeRoundRectCallout">
            <a:avLst>
              <a:gd name="adj1" fmla="val 5641"/>
              <a:gd name="adj2" fmla="val -8164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Yes, we 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were.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88163B-5EE9-70C2-2F32-55682E85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2019300"/>
            <a:ext cx="4610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DD46890E-A853-4475-B088-D526BA7370D6}"/>
              </a:ext>
            </a:extLst>
          </p:cNvPr>
          <p:cNvSpPr/>
          <p:nvPr/>
        </p:nvSpPr>
        <p:spPr>
          <a:xfrm>
            <a:off x="2039006" y="609308"/>
            <a:ext cx="7455465" cy="829760"/>
          </a:xfrm>
          <a:prstGeom prst="wedgeRoundRectCallout">
            <a:avLst>
              <a:gd name="adj1" fmla="val -45939"/>
              <a:gd name="adj2" fmla="val 14994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ere you at the……………………..yesterday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DBBF0-0293-417E-8673-22385EB13031}"/>
              </a:ext>
            </a:extLst>
          </p:cNvPr>
          <p:cNvSpPr/>
          <p:nvPr/>
        </p:nvSpPr>
        <p:spPr>
          <a:xfrm>
            <a:off x="5036280" y="681578"/>
            <a:ext cx="16385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campsite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17B1AFDB-42BF-B1EE-C86E-65AB7291F9DE}"/>
              </a:ext>
            </a:extLst>
          </p:cNvPr>
          <p:cNvSpPr/>
          <p:nvPr/>
        </p:nvSpPr>
        <p:spPr>
          <a:xfrm>
            <a:off x="5020574" y="5434807"/>
            <a:ext cx="2912849" cy="829760"/>
          </a:xfrm>
          <a:prstGeom prst="wedgeRoundRectCallout">
            <a:avLst>
              <a:gd name="adj1" fmla="val 5641"/>
              <a:gd name="adj2" fmla="val -8164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No, we 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weren’t.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96458-A15F-5D6E-3F64-E9DC90E1E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712" y="2028825"/>
            <a:ext cx="46005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015713" y="13335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5062-DF9C-E422-7E3D-FC4130D01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2709862"/>
            <a:ext cx="11356976" cy="3195638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id="{EC5DABCD-D641-5B67-B5F0-0C4973F7D761}"/>
              </a:ext>
            </a:extLst>
          </p:cNvPr>
          <p:cNvSpPr/>
          <p:nvPr/>
        </p:nvSpPr>
        <p:spPr>
          <a:xfrm>
            <a:off x="2368267" y="866252"/>
            <a:ext cx="7455465" cy="829760"/>
          </a:xfrm>
          <a:prstGeom prst="wedgeRoundRectCallout">
            <a:avLst>
              <a:gd name="adj1" fmla="val 1076"/>
              <a:gd name="adj2" fmla="val 9791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ere you at the……………………..yesterday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19EE74-BB98-1537-8706-1C96547F1FF9}"/>
              </a:ext>
            </a:extLst>
          </p:cNvPr>
          <p:cNvSpPr/>
          <p:nvPr/>
        </p:nvSpPr>
        <p:spPr>
          <a:xfrm>
            <a:off x="5544507" y="949633"/>
            <a:ext cx="13388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A595CC86-1557-89CC-280C-A7C67AC304C3}"/>
              </a:ext>
            </a:extLst>
          </p:cNvPr>
          <p:cNvSpPr/>
          <p:nvPr/>
        </p:nvSpPr>
        <p:spPr>
          <a:xfrm>
            <a:off x="8776773" y="1826293"/>
            <a:ext cx="2912849" cy="829760"/>
          </a:xfrm>
          <a:prstGeom prst="wedgeRoundRectCallout">
            <a:avLst>
              <a:gd name="adj1" fmla="val -60631"/>
              <a:gd name="adj2" fmla="val 59171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No, we 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weren’t.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939ABEC7-F223-B27E-6BFB-E08DA171974B}"/>
              </a:ext>
            </a:extLst>
          </p:cNvPr>
          <p:cNvSpPr/>
          <p:nvPr/>
        </p:nvSpPr>
        <p:spPr>
          <a:xfrm>
            <a:off x="1668312" y="1997683"/>
            <a:ext cx="2912849" cy="829760"/>
          </a:xfrm>
          <a:prstGeom prst="wedgeRoundRectCallout">
            <a:avLst>
              <a:gd name="adj1" fmla="val 62321"/>
              <a:gd name="adj2" fmla="val 1784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Yes, we </a:t>
            </a:r>
            <a:r>
              <a:rPr lang="en-US" sz="3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were.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1" name="Picture 20" descr="Boy clip art illustrations Vectors &amp; Illustrations for Free Download |  Freepik">
            <a:extLst>
              <a:ext uri="{FF2B5EF4-FFF2-40B4-BE49-F238E27FC236}">
                <a16:creationId xmlns:a16="http://schemas.microsoft.com/office/drawing/2014/main" id="{3AE45C33-1945-EA3D-214F-EB6AE999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76" y1="28435" x2="35476" y2="28435"/>
                        <a14:foregroundMark x1="63333" y1="27157" x2="63333" y2="27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3" y="653488"/>
            <a:ext cx="842206" cy="12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665EAA-A260-FDD0-C76D-2D8F05ABA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8079" y="1797971"/>
            <a:ext cx="519803" cy="9853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F4BF59-60AF-2E25-6D4D-D51934BBF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886" y="1915495"/>
            <a:ext cx="519803" cy="9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3238500" y="1588175"/>
            <a:ext cx="6205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1.</a:t>
            </a:r>
            <a:r>
              <a:rPr lang="en-US" sz="2900" b="1" u="sng" dirty="0">
                <a:solidFill>
                  <a:srgbClr val="FF0000"/>
                </a:solidFill>
              </a:rPr>
              <a:t>Vocabulary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000" b="1" dirty="0" err="1"/>
              <a:t>Campsite:địa</a:t>
            </a:r>
            <a:r>
              <a:rPr lang="en-US" sz="3000" b="1" dirty="0"/>
              <a:t> </a:t>
            </a:r>
            <a:r>
              <a:rPr lang="en-US" sz="3000" b="1" dirty="0" err="1"/>
              <a:t>điểm</a:t>
            </a:r>
            <a:r>
              <a:rPr lang="en-US" sz="3000" b="1" dirty="0"/>
              <a:t> </a:t>
            </a:r>
            <a:r>
              <a:rPr lang="en-US" sz="3000" b="1" dirty="0" err="1"/>
              <a:t>cắm</a:t>
            </a:r>
            <a:r>
              <a:rPr lang="en-US" sz="3000" b="1" dirty="0"/>
              <a:t> </a:t>
            </a:r>
            <a:r>
              <a:rPr lang="en-US" sz="3000" b="1" dirty="0" err="1"/>
              <a:t>trại</a:t>
            </a:r>
            <a:endParaRPr lang="en-US" sz="3000" b="1" dirty="0"/>
          </a:p>
          <a:p>
            <a:pPr marL="457200" indent="-457200">
              <a:buFontTx/>
              <a:buChar char="-"/>
            </a:pPr>
            <a:r>
              <a:rPr lang="en-US" sz="3000" b="1" dirty="0"/>
              <a:t>Aquarium: </a:t>
            </a:r>
            <a:r>
              <a:rPr lang="en-US" sz="3000" b="1" dirty="0" err="1"/>
              <a:t>thủy</a:t>
            </a:r>
            <a:r>
              <a:rPr lang="en-US" sz="3000" b="1" dirty="0"/>
              <a:t> </a:t>
            </a:r>
            <a:r>
              <a:rPr lang="en-US" sz="3000" b="1" dirty="0" err="1"/>
              <a:t>cung</a:t>
            </a:r>
            <a:endParaRPr lang="en-US" sz="3000" b="1" dirty="0"/>
          </a:p>
          <a:p>
            <a:pPr marL="457200" indent="-457200">
              <a:buFontTx/>
              <a:buChar char="-"/>
            </a:pPr>
            <a:r>
              <a:rPr lang="en-US" sz="3000" b="1" dirty="0"/>
              <a:t>Theater: </a:t>
            </a:r>
            <a:r>
              <a:rPr lang="en-US" sz="3000" b="1" dirty="0" err="1"/>
              <a:t>nhà</a:t>
            </a:r>
            <a:r>
              <a:rPr lang="en-US" sz="3000" b="1" dirty="0"/>
              <a:t>  </a:t>
            </a:r>
            <a:r>
              <a:rPr lang="en-US" sz="3000" b="1" dirty="0" err="1"/>
              <a:t>hát</a:t>
            </a:r>
            <a:endParaRPr lang="en-US" sz="3000" b="1" dirty="0"/>
          </a:p>
          <a:p>
            <a:pPr marL="457200" indent="-457200">
              <a:buFontTx/>
              <a:buChar char="-"/>
            </a:pPr>
            <a:r>
              <a:rPr lang="en-US" sz="3000" b="1" dirty="0"/>
              <a:t>Funfair: </a:t>
            </a:r>
            <a:r>
              <a:rPr lang="en-US" sz="3000" b="1" dirty="0" err="1"/>
              <a:t>hội</a:t>
            </a:r>
            <a:r>
              <a:rPr lang="en-US" sz="3000" b="1" dirty="0"/>
              <a:t> </a:t>
            </a:r>
            <a:r>
              <a:rPr lang="en-US" sz="3000" b="1" dirty="0" err="1"/>
              <a:t>chợ</a:t>
            </a:r>
            <a:r>
              <a:rPr lang="en-US" sz="3000" b="1" dirty="0"/>
              <a:t> </a:t>
            </a:r>
            <a:r>
              <a:rPr lang="en-US" sz="3000" b="1" dirty="0" err="1"/>
              <a:t>giải</a:t>
            </a:r>
            <a:r>
              <a:rPr lang="en-US" sz="3000" b="1" dirty="0"/>
              <a:t> </a:t>
            </a:r>
            <a:r>
              <a:rPr lang="en-US" sz="3000" b="1" dirty="0" err="1"/>
              <a:t>trí</a:t>
            </a:r>
            <a:endParaRPr lang="vi-VN" sz="30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58F7-4E66-872D-C52D-A27771474486}"/>
              </a:ext>
            </a:extLst>
          </p:cNvPr>
          <p:cNvSpPr txBox="1"/>
          <p:nvPr/>
        </p:nvSpPr>
        <p:spPr>
          <a:xfrm>
            <a:off x="3441553" y="3934444"/>
            <a:ext cx="600286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2. </a:t>
            </a:r>
            <a:r>
              <a:rPr lang="en-US" sz="2900" b="1" u="sng" dirty="0">
                <a:solidFill>
                  <a:srgbClr val="FF0000"/>
                </a:solidFill>
              </a:rPr>
              <a:t>Sentence pattern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900" b="1" dirty="0"/>
              <a:t>-Were you at the theater yesterday?</a:t>
            </a:r>
            <a:endParaRPr lang="vi-VN" sz="2900" b="1" dirty="0"/>
          </a:p>
          <a:p>
            <a:r>
              <a:rPr lang="vi-VN" sz="2900" b="1" dirty="0"/>
              <a:t>(</a:t>
            </a:r>
            <a:r>
              <a:rPr lang="en-US" sz="2900" b="1" dirty="0" err="1"/>
              <a:t>Hôm</a:t>
            </a:r>
            <a:r>
              <a:rPr lang="en-US" sz="2900" b="1" dirty="0"/>
              <a:t> qua </a:t>
            </a:r>
            <a:r>
              <a:rPr lang="en-US" sz="2900" b="1" dirty="0" err="1"/>
              <a:t>bạn</a:t>
            </a:r>
            <a:r>
              <a:rPr lang="en-US" sz="2900" b="1" dirty="0"/>
              <a:t> ở </a:t>
            </a:r>
            <a:r>
              <a:rPr lang="en-US" sz="2900" b="1" dirty="0" err="1"/>
              <a:t>nhà</a:t>
            </a:r>
            <a:r>
              <a:rPr lang="en-US" sz="2900" b="1" dirty="0"/>
              <a:t> </a:t>
            </a:r>
            <a:r>
              <a:rPr lang="en-US" sz="2900" b="1" dirty="0" err="1"/>
              <a:t>hát</a:t>
            </a:r>
            <a:r>
              <a:rPr lang="en-US" sz="2900" b="1" dirty="0"/>
              <a:t> </a:t>
            </a:r>
            <a:r>
              <a:rPr lang="en-US" sz="2900" b="1" dirty="0" err="1"/>
              <a:t>phải</a:t>
            </a:r>
            <a:r>
              <a:rPr lang="en-US" sz="2900" b="1" dirty="0"/>
              <a:t> </a:t>
            </a:r>
            <a:r>
              <a:rPr lang="en-US" sz="2900" b="1" dirty="0" err="1"/>
              <a:t>không</a:t>
            </a:r>
            <a:r>
              <a:rPr lang="vi-VN" sz="2900" b="1" dirty="0"/>
              <a:t>?</a:t>
            </a:r>
            <a:r>
              <a:rPr lang="en-US" sz="2900" b="1" dirty="0"/>
              <a:t>)</a:t>
            </a:r>
          </a:p>
          <a:p>
            <a:r>
              <a:rPr lang="en-US" sz="2900" b="1" dirty="0"/>
              <a:t>-&gt;Yes, I were. / No, I weren’t.</a:t>
            </a:r>
            <a:endParaRPr lang="vi-VN" sz="2900" b="1" u="sng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4869B-FCF3-3D7E-E86D-C3F51E71B3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227" y="495179"/>
            <a:ext cx="10987147" cy="5779497"/>
          </a:xfrm>
          <a:prstGeom prst="rect">
            <a:avLst/>
          </a:prstGeom>
        </p:spPr>
      </p:pic>
      <p:pic>
        <p:nvPicPr>
          <p:cNvPr id="3" name="Track 86">
            <a:hlinkClick r:id="" action="ppaction://media"/>
            <a:extLst>
              <a:ext uri="{FF2B5EF4-FFF2-40B4-BE49-F238E27FC236}">
                <a16:creationId xmlns:a16="http://schemas.microsoft.com/office/drawing/2014/main" id="{20EA07B6-A0D9-DFA2-6E75-DC65ED4D2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75972" y="564931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U9 L1 .1 A 1">
            <a:hlinkClick r:id="" action="ppaction://media"/>
            <a:extLst>
              <a:ext uri="{FF2B5EF4-FFF2-40B4-BE49-F238E27FC236}">
                <a16:creationId xmlns:a16="http://schemas.microsoft.com/office/drawing/2014/main" id="{1ED4A63A-B92A-91BC-BDCD-1045BA0DA4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67641" y="222731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9 L1 .1 A 2">
            <a:hlinkClick r:id="" action="ppaction://media"/>
            <a:extLst>
              <a:ext uri="{FF2B5EF4-FFF2-40B4-BE49-F238E27FC236}">
                <a16:creationId xmlns:a16="http://schemas.microsoft.com/office/drawing/2014/main" id="{F0ED38F0-B4C7-5505-5C69-C4F5C2ABB7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00638" y="573777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9 L1 .1 B 1">
            <a:hlinkClick r:id="" action="ppaction://media"/>
            <a:extLst>
              <a:ext uri="{FF2B5EF4-FFF2-40B4-BE49-F238E27FC236}">
                <a16:creationId xmlns:a16="http://schemas.microsoft.com/office/drawing/2014/main" id="{82BD3506-351B-80DD-07F9-7168E6556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33507" y="23034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9 L1 .1 B 2">
            <a:hlinkClick r:id="" action="ppaction://media"/>
            <a:extLst>
              <a:ext uri="{FF2B5EF4-FFF2-40B4-BE49-F238E27FC236}">
                <a16:creationId xmlns:a16="http://schemas.microsoft.com/office/drawing/2014/main" id="{1CE3204D-D270-7556-1AD0-3660159F4BA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33507" y="553358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00571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707976" y="4701393"/>
            <a:ext cx="877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campsite/ˈ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kæmpsaɪt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/: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D8E9AB-4BA0-EB34-17BA-765967865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1356391"/>
            <a:ext cx="4659294" cy="269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9 L1. 2. 3">
            <a:hlinkClick r:id="" action="ppaction://media"/>
            <a:extLst>
              <a:ext uri="{FF2B5EF4-FFF2-40B4-BE49-F238E27FC236}">
                <a16:creationId xmlns:a16="http://schemas.microsoft.com/office/drawing/2014/main" id="{BE42936F-A8CB-8300-27BA-39E592F1B5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8" end="3004.90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2579" y="2519362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917700" y="4919979"/>
            <a:ext cx="782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əˈkweəriəm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6298B-8C6D-260F-4226-1E7097B5E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4" y="1252221"/>
            <a:ext cx="5153026" cy="303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9 L1. 2.2">
            <a:hlinkClick r:id="" action="ppaction://media"/>
            <a:extLst>
              <a:ext uri="{FF2B5EF4-FFF2-40B4-BE49-F238E27FC236}">
                <a16:creationId xmlns:a16="http://schemas.microsoft.com/office/drawing/2014/main" id="{0951F0AE-2C63-8395-D505-E727CA6437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" end="3245.90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300" y="2803524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603153" y="50088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theatre/ˈ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θɪətə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352F2-66D9-0896-74E4-0769C9A0D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1356390"/>
            <a:ext cx="5216526" cy="302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9 L1. 2 .1theater , yes">
            <a:hlinkClick r:id="" action="ppaction://media"/>
            <a:extLst>
              <a:ext uri="{FF2B5EF4-FFF2-40B4-BE49-F238E27FC236}">
                <a16:creationId xmlns:a16="http://schemas.microsoft.com/office/drawing/2014/main" id="{91AB8F80-1E65-7540-C293-A3C01647E4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6" end="3631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5261" y="2709862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831079"/>
            <a:ext cx="699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funfair/ˈ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fʌnfeə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7DDAC-7C96-690B-4798-C744EB6FD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92" y="1214121"/>
            <a:ext cx="5292408" cy="302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U9 L1. 2 .4">
            <a:hlinkClick r:id="" action="ppaction://media"/>
            <a:extLst>
              <a:ext uri="{FF2B5EF4-FFF2-40B4-BE49-F238E27FC236}">
                <a16:creationId xmlns:a16="http://schemas.microsoft.com/office/drawing/2014/main" id="{67681488-A29B-8198-04EF-061EA736DA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3" end="3204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8279" y="2582862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420533" y="617332"/>
            <a:ext cx="578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2146300" y="2039518"/>
            <a:ext cx="767284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 err="1"/>
              <a:t>Campsite:địa</a:t>
            </a:r>
            <a:r>
              <a:rPr lang="en-US" sz="4000" b="1" dirty="0"/>
              <a:t> </a:t>
            </a:r>
            <a:r>
              <a:rPr lang="en-US" sz="4000" b="1" dirty="0" err="1"/>
              <a:t>điểm</a:t>
            </a:r>
            <a:r>
              <a:rPr lang="en-US" sz="4000" b="1" dirty="0"/>
              <a:t> </a:t>
            </a:r>
            <a:r>
              <a:rPr lang="en-US" sz="4000" b="1" dirty="0" err="1"/>
              <a:t>cắm</a:t>
            </a:r>
            <a:r>
              <a:rPr lang="en-US" sz="4000" b="1" dirty="0"/>
              <a:t> </a:t>
            </a:r>
            <a:r>
              <a:rPr lang="en-US" sz="4000" b="1" dirty="0" err="1"/>
              <a:t>trại</a:t>
            </a:r>
            <a:endParaRPr lang="en-US" sz="4000" b="1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/>
              <a:t>Aquarium: </a:t>
            </a:r>
            <a:r>
              <a:rPr lang="en-US" sz="4000" b="1" dirty="0" err="1"/>
              <a:t>thủy</a:t>
            </a:r>
            <a:r>
              <a:rPr lang="en-US" sz="4000" b="1" dirty="0"/>
              <a:t> </a:t>
            </a:r>
            <a:r>
              <a:rPr lang="en-US" sz="4000" b="1" dirty="0" err="1"/>
              <a:t>cung</a:t>
            </a:r>
            <a:endParaRPr lang="en-US" sz="4000" b="1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/>
              <a:t>Theater: </a:t>
            </a:r>
            <a:r>
              <a:rPr lang="en-US" sz="4000" b="1" dirty="0" err="1"/>
              <a:t>nhà</a:t>
            </a:r>
            <a:r>
              <a:rPr lang="en-US" sz="4000" b="1" dirty="0"/>
              <a:t>  </a:t>
            </a:r>
            <a:r>
              <a:rPr lang="en-US" sz="4000" b="1" dirty="0" err="1"/>
              <a:t>hát</a:t>
            </a:r>
            <a:endParaRPr lang="en-US" sz="4000" b="1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/>
              <a:t>Funfair: </a:t>
            </a:r>
            <a:r>
              <a:rPr lang="en-US" sz="4000" b="1" dirty="0" err="1"/>
              <a:t>hội</a:t>
            </a:r>
            <a:r>
              <a:rPr lang="en-US" sz="4000" b="1" dirty="0"/>
              <a:t> </a:t>
            </a:r>
            <a:r>
              <a:rPr lang="en-US" sz="4000" b="1" dirty="0" err="1"/>
              <a:t>chợ</a:t>
            </a:r>
            <a:r>
              <a:rPr lang="en-US" sz="4000" b="1" dirty="0"/>
              <a:t> </a:t>
            </a:r>
            <a:r>
              <a:rPr lang="en-US" sz="4000" b="1" dirty="0" err="1"/>
              <a:t>giải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endParaRPr lang="vi-VN" sz="40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3759201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vocabulary</a:t>
            </a:r>
          </a:p>
          <a:p>
            <a:pPr algn="ctr"/>
            <a:r>
              <a:rPr lang="en-US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1228724" y="857251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1190624" y="2328862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1228724" y="3795712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campsite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1228724" y="5210820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funfair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1060600" y="5448303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/>
          <p:nvPr/>
        </p:nvCxnSpPr>
        <p:spPr>
          <a:xfrm>
            <a:off x="4076699" y="1219200"/>
            <a:ext cx="3600451" cy="28336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057649" y="905534"/>
            <a:ext cx="3619501" cy="187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114799" y="4248150"/>
            <a:ext cx="3562351" cy="19621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114799" y="2667384"/>
            <a:ext cx="3524251" cy="2997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AB2CEC-CB74-01BA-1BC5-F66B030B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8" y="292100"/>
            <a:ext cx="2486028" cy="156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1B39D-B9D3-F210-B0D7-F94E18233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8" y="2020092"/>
            <a:ext cx="2447927" cy="143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FFC58A-B364-4F41-F8C4-372E7C18A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8" y="3735323"/>
            <a:ext cx="2486028" cy="128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E5487-FE55-17CA-0D66-0D498B257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0" y="5336254"/>
            <a:ext cx="2550504" cy="1229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2516</TotalTime>
  <Words>356</Words>
  <Application>Microsoft Office PowerPoint</Application>
  <PresentationFormat>Widescreen</PresentationFormat>
  <Paragraphs>79</Paragraphs>
  <Slides>16</Slides>
  <Notes>13</Notes>
  <HiddenSlides>0</HiddenSlides>
  <MMClips>20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A3.OpenSansBold-San</vt:lpstr>
      <vt:lpstr>A3.OpenSans-San</vt:lpstr>
      <vt:lpstr>Arial</vt:lpstr>
      <vt:lpstr>Calibri</vt:lpstr>
      <vt:lpstr>Calibri Light</vt:lpstr>
      <vt:lpstr>Cambria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158</cp:revision>
  <dcterms:created xsi:type="dcterms:W3CDTF">2021-11-11T15:46:46Z</dcterms:created>
  <dcterms:modified xsi:type="dcterms:W3CDTF">2025-11-10T14:40:17Z</dcterms:modified>
</cp:coreProperties>
</file>