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726" r:id="rId3"/>
    <p:sldId id="764" r:id="rId4"/>
    <p:sldId id="388" r:id="rId5"/>
    <p:sldId id="451" r:id="rId6"/>
    <p:sldId id="774" r:id="rId7"/>
    <p:sldId id="778" r:id="rId8"/>
    <p:sldId id="1032" r:id="rId9"/>
    <p:sldId id="1292" r:id="rId10"/>
    <p:sldId id="1296" r:id="rId11"/>
    <p:sldId id="1297" r:id="rId12"/>
    <p:sldId id="1298" r:id="rId13"/>
    <p:sldId id="1299" r:id="rId14"/>
    <p:sldId id="540" r:id="rId15"/>
    <p:sldId id="32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1F4"/>
    <a:srgbClr val="B7EEFB"/>
    <a:srgbClr val="FF6699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4B524-B2BE-4E8C-83F8-C5FB7E179F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9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9CA9C1B-9048-1753-294B-B2AF4D40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59" y="3950522"/>
            <a:ext cx="103728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LESSON 1 (4, 5, 6)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C6F9026-E038-9618-03A5-D7E26AA1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011530"/>
            <a:ext cx="8953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9:OUR OUTDOOR ACTIVITIES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06" y="6400800"/>
            <a:ext cx="329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mtClean="0"/>
              <a:t>Made by: Nguyen Thi Thu Phuong</a:t>
            </a:r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3571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F66280-0E92-48AF-9CDF-610001BD5FE8}"/>
              </a:ext>
            </a:extLst>
          </p:cNvPr>
          <p:cNvGrpSpPr/>
          <p:nvPr/>
        </p:nvGrpSpPr>
        <p:grpSpPr>
          <a:xfrm>
            <a:off x="1079141" y="570554"/>
            <a:ext cx="11277484" cy="1476384"/>
            <a:chOff x="1841450" y="355224"/>
            <a:chExt cx="7307448" cy="793794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B6250DD0-8BA4-4164-8DF7-2865F9CAFF1F}"/>
                </a:ext>
              </a:extLst>
            </p:cNvPr>
            <p:cNvSpPr/>
            <p:nvPr/>
          </p:nvSpPr>
          <p:spPr>
            <a:xfrm>
              <a:off x="1841450" y="355224"/>
              <a:ext cx="6909497" cy="793794"/>
            </a:xfrm>
            <a:prstGeom prst="wedgeRoundRectCallout">
              <a:avLst>
                <a:gd name="adj1" fmla="val -59725"/>
                <a:gd name="adj2" fmla="val 10162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76C05B-C50A-4E03-9275-7B86E2FACC4F}"/>
                </a:ext>
              </a:extLst>
            </p:cNvPr>
            <p:cNvSpPr txBox="1"/>
            <p:nvPr/>
          </p:nvSpPr>
          <p:spPr>
            <a:xfrm>
              <a:off x="2014496" y="561554"/>
              <a:ext cx="7134402" cy="38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4000" b="0" kern="0" dirty="0">
                  <a:solidFill>
                    <a:srgbClr val="250E0B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at/We</a:t>
              </a:r>
              <a:r>
                <a:rPr lang="en-US" sz="4000" kern="0" dirty="0">
                  <a:solidFill>
                    <a:srgbClr val="250E0B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/</a:t>
              </a:r>
              <a:r>
                <a:rPr lang="en-US" sz="4000" b="0" kern="0" dirty="0">
                  <a:solidFill>
                    <a:srgbClr val="250E0B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campsite/were/Sunday/last/ the/.</a:t>
              </a:r>
            </a:p>
          </p:txBody>
        </p:sp>
      </p:grpSp>
      <p:sp>
        <p:nvSpPr>
          <p:cNvPr id="5" name="Google Shape;2128;p49">
            <a:extLst>
              <a:ext uri="{FF2B5EF4-FFF2-40B4-BE49-F238E27FC236}">
                <a16:creationId xmlns:a16="http://schemas.microsoft.com/office/drawing/2014/main" id="{10BC2016-20F7-4336-A1CD-E7F3C90D2F9F}"/>
              </a:ext>
            </a:extLst>
          </p:cNvPr>
          <p:cNvSpPr txBox="1">
            <a:spLocks/>
          </p:cNvSpPr>
          <p:nvPr/>
        </p:nvSpPr>
        <p:spPr>
          <a:xfrm>
            <a:off x="812478" y="5374711"/>
            <a:ext cx="10128794" cy="115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5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sz="4000" b="0" kern="0" dirty="0">
                <a:solidFill>
                  <a:srgbClr val="250E0B"/>
                </a:solidFill>
                <a:latin typeface="Comic Sans MS" panose="030F0702030302020204" pitchFamily="66" charset="0"/>
                <a:ea typeface="Frijole"/>
                <a:cs typeface="Frijole"/>
                <a:sym typeface="Arial"/>
              </a:rPr>
              <a:t>We were at the campsite last Sunday.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4E379-0BB0-91B6-5ADB-FC7F929D7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29" y="2293473"/>
            <a:ext cx="4370671" cy="252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9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F66280-0E92-48AF-9CDF-610001BD5FE8}"/>
              </a:ext>
            </a:extLst>
          </p:cNvPr>
          <p:cNvGrpSpPr/>
          <p:nvPr/>
        </p:nvGrpSpPr>
        <p:grpSpPr>
          <a:xfrm>
            <a:off x="1079141" y="570554"/>
            <a:ext cx="11277484" cy="1476384"/>
            <a:chOff x="1841450" y="355224"/>
            <a:chExt cx="7307448" cy="793794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B6250DD0-8BA4-4164-8DF7-2865F9CAFF1F}"/>
                </a:ext>
              </a:extLst>
            </p:cNvPr>
            <p:cNvSpPr/>
            <p:nvPr/>
          </p:nvSpPr>
          <p:spPr>
            <a:xfrm>
              <a:off x="1841450" y="355224"/>
              <a:ext cx="6909497" cy="793794"/>
            </a:xfrm>
            <a:prstGeom prst="wedgeRoundRectCallout">
              <a:avLst>
                <a:gd name="adj1" fmla="val -59725"/>
                <a:gd name="adj2" fmla="val 10162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76C05B-C50A-4E03-9275-7B86E2FACC4F}"/>
                </a:ext>
              </a:extLst>
            </p:cNvPr>
            <p:cNvSpPr txBox="1"/>
            <p:nvPr/>
          </p:nvSpPr>
          <p:spPr>
            <a:xfrm>
              <a:off x="2014496" y="561554"/>
              <a:ext cx="7134402" cy="38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4000" b="0" kern="0" dirty="0">
                  <a:solidFill>
                    <a:srgbClr val="250E0B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at/We</a:t>
              </a:r>
              <a:r>
                <a:rPr lang="en-US" sz="4000" kern="0" dirty="0">
                  <a:solidFill>
                    <a:srgbClr val="250E0B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/</a:t>
              </a:r>
              <a:r>
                <a:rPr lang="en-US" sz="4000" b="0" kern="0" dirty="0">
                  <a:solidFill>
                    <a:srgbClr val="250E0B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campsite/were/Sunday/last/ the/.</a:t>
              </a:r>
            </a:p>
          </p:txBody>
        </p:sp>
      </p:grpSp>
      <p:sp>
        <p:nvSpPr>
          <p:cNvPr id="5" name="Google Shape;2128;p49">
            <a:extLst>
              <a:ext uri="{FF2B5EF4-FFF2-40B4-BE49-F238E27FC236}">
                <a16:creationId xmlns:a16="http://schemas.microsoft.com/office/drawing/2014/main" id="{10BC2016-20F7-4336-A1CD-E7F3C90D2F9F}"/>
              </a:ext>
            </a:extLst>
          </p:cNvPr>
          <p:cNvSpPr txBox="1">
            <a:spLocks/>
          </p:cNvSpPr>
          <p:nvPr/>
        </p:nvSpPr>
        <p:spPr>
          <a:xfrm>
            <a:off x="812478" y="5374711"/>
            <a:ext cx="10128794" cy="115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5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sz="4000" b="0" kern="0" dirty="0">
                <a:solidFill>
                  <a:srgbClr val="250E0B"/>
                </a:solidFill>
                <a:latin typeface="Comic Sans MS" panose="030F0702030302020204" pitchFamily="66" charset="0"/>
                <a:ea typeface="Frijole"/>
                <a:cs typeface="Frijole"/>
                <a:sym typeface="Arial"/>
              </a:rPr>
              <a:t>We were at the campsite last Sunday.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4E379-0BB0-91B6-5ADB-FC7F929D7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29" y="2293473"/>
            <a:ext cx="4370671" cy="252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4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F66280-0E92-48AF-9CDF-610001BD5FE8}"/>
              </a:ext>
            </a:extLst>
          </p:cNvPr>
          <p:cNvGrpSpPr/>
          <p:nvPr/>
        </p:nvGrpSpPr>
        <p:grpSpPr>
          <a:xfrm>
            <a:off x="1016000" y="473632"/>
            <a:ext cx="10490625" cy="1384102"/>
            <a:chOff x="1676400" y="355224"/>
            <a:chExt cx="6953567" cy="620843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B6250DD0-8BA4-4164-8DF7-2865F9CAFF1F}"/>
                </a:ext>
              </a:extLst>
            </p:cNvPr>
            <p:cNvSpPr/>
            <p:nvPr/>
          </p:nvSpPr>
          <p:spPr>
            <a:xfrm>
              <a:off x="1841450" y="355224"/>
              <a:ext cx="6607996" cy="511022"/>
            </a:xfrm>
            <a:prstGeom prst="wedgeRoundRectCallout">
              <a:avLst>
                <a:gd name="adj1" fmla="val -59725"/>
                <a:gd name="adj2" fmla="val 10162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76C05B-C50A-4E03-9275-7B86E2FACC4F}"/>
                </a:ext>
              </a:extLst>
            </p:cNvPr>
            <p:cNvSpPr txBox="1"/>
            <p:nvPr/>
          </p:nvSpPr>
          <p:spPr>
            <a:xfrm>
              <a:off x="1676400" y="382435"/>
              <a:ext cx="6953567" cy="593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4000" b="0" kern="0" dirty="0">
                  <a:solidFill>
                    <a:srgbClr val="250E0B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   aquarium/Lan/yesterday/was/ the/.</a:t>
              </a:r>
            </a:p>
            <a:p>
              <a:pPr algn="ctr" defTabSz="914377">
                <a:defRPr/>
              </a:pPr>
              <a:endParaRPr lang="en-US" sz="40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sp>
        <p:nvSpPr>
          <p:cNvPr id="5" name="Google Shape;2128;p49">
            <a:extLst>
              <a:ext uri="{FF2B5EF4-FFF2-40B4-BE49-F238E27FC236}">
                <a16:creationId xmlns:a16="http://schemas.microsoft.com/office/drawing/2014/main" id="{10BC2016-20F7-4336-A1CD-E7F3C90D2F9F}"/>
              </a:ext>
            </a:extLst>
          </p:cNvPr>
          <p:cNvSpPr txBox="1">
            <a:spLocks/>
          </p:cNvSpPr>
          <p:nvPr/>
        </p:nvSpPr>
        <p:spPr>
          <a:xfrm>
            <a:off x="516275" y="5332761"/>
            <a:ext cx="9822437" cy="121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5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sz="4000" b="0" kern="0" dirty="0">
                <a:solidFill>
                  <a:srgbClr val="250E0B"/>
                </a:solidFill>
                <a:latin typeface="Comic Sans MS" panose="030F0702030302020204" pitchFamily="66" charset="0"/>
                <a:ea typeface="Frijole"/>
                <a:cs typeface="Frijole"/>
                <a:sym typeface="Arial"/>
              </a:rPr>
              <a:t>Lan was at the aquarium yesterday.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70437-694D-BE55-BF1D-34C9DC54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4" y="1832535"/>
            <a:ext cx="5153026" cy="3035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0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crapbook.momsbreak.com/School/SchoolHouseFreamRedYellowRoof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28576"/>
            <a:ext cx="11887200" cy="6677024"/>
          </a:xfrm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62400" y="2286001"/>
            <a:ext cx="369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7653" y="3177827"/>
            <a:ext cx="55251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Practice more at home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Prepare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Unit 9-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Lesson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( 1, 2, 3)</a:t>
            </a:r>
          </a:p>
        </p:txBody>
      </p:sp>
      <p:pic>
        <p:nvPicPr>
          <p:cNvPr id="55302" name="Picture 7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20" y="0"/>
            <a:ext cx="18557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175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2" descr="200703240335296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2286000" y="5029200"/>
            <a:ext cx="7943850" cy="1174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Good bye! See you again!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492500" y="42545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343400" y="4114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1981200" y="4876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590800" y="27432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5867400" y="3657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7848600" y="44958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9525000" y="2286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6858000" y="9144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5105400" y="762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4008439" y="2493964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7392989" y="3068639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7488238" cy="2438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ahamasB"/>
              </a:rPr>
              <a:t>Thank you very much</a:t>
            </a:r>
          </a:p>
        </p:txBody>
      </p:sp>
      <p:pic>
        <p:nvPicPr>
          <p:cNvPr id="22544" name="Picture 16" descr="4028x9kn03h8e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25539"/>
            <a:ext cx="1079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707627j14ckqnn9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957514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duong phan ca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duong phan ca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A2DA12-F7A2-A2A5-1DED-CBE05D08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931ABA-72B6-009D-3B05-11C7AC34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283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t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9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23C2F-0795-CAC3-524D-B7390D8EF983}"/>
              </a:ext>
            </a:extLst>
          </p:cNvPr>
          <p:cNvSpPr/>
          <p:nvPr/>
        </p:nvSpPr>
        <p:spPr>
          <a:xfrm>
            <a:off x="1073523" y="713816"/>
            <a:ext cx="1004495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 </a:t>
            </a:r>
          </a:p>
          <a:p>
            <a:pPr algn="ctr">
              <a:defRPr/>
            </a:pPr>
            <a:r>
              <a:rPr lang="en-US" sz="11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Kim’s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860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765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9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37482" y="152401"/>
            <a:ext cx="7301718" cy="766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PLAY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KIM’S GAME                         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35318" y="152383"/>
            <a:ext cx="1219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0:5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450558" y="1219200"/>
            <a:ext cx="1143000" cy="4953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450558" y="152383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456085" y="133626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456085" y="133626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456085" y="158245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384323" y="133626"/>
            <a:ext cx="14478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FF0000"/>
                </a:solidFill>
              </a:rPr>
              <a:t>0:0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B05CC-2558-072F-613A-2EC6FCA68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9" y="1104143"/>
            <a:ext cx="3437026" cy="176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6E095-1D52-2635-22CD-6133B9ABB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8" y="1104143"/>
            <a:ext cx="3437026" cy="181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39D17-A94F-767A-84AF-4D66C3468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4" y="4038097"/>
            <a:ext cx="3437026" cy="191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DF7C0-C165-2DD8-074C-90CBB169D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60" y="4038097"/>
            <a:ext cx="3437026" cy="19126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FB1072-7135-B388-1B0D-2498A4E4B96D}"/>
              </a:ext>
            </a:extLst>
          </p:cNvPr>
          <p:cNvSpPr txBox="1"/>
          <p:nvPr/>
        </p:nvSpPr>
        <p:spPr>
          <a:xfrm>
            <a:off x="6140841" y="5972014"/>
            <a:ext cx="236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funfair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A18F2-60F4-2B2E-FFF8-60053EC4B54B}"/>
              </a:ext>
            </a:extLst>
          </p:cNvPr>
          <p:cNvSpPr txBox="1"/>
          <p:nvPr/>
        </p:nvSpPr>
        <p:spPr>
          <a:xfrm>
            <a:off x="1397398" y="5972014"/>
            <a:ext cx="236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27959-B14D-0120-2FD7-2CB28EF7A879}"/>
              </a:ext>
            </a:extLst>
          </p:cNvPr>
          <p:cNvSpPr txBox="1"/>
          <p:nvPr/>
        </p:nvSpPr>
        <p:spPr>
          <a:xfrm>
            <a:off x="6009464" y="2908258"/>
            <a:ext cx="236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aquarium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E711B-4EDB-FAF2-B7C7-17B9E565D962}"/>
              </a:ext>
            </a:extLst>
          </p:cNvPr>
          <p:cNvSpPr txBox="1"/>
          <p:nvPr/>
        </p:nvSpPr>
        <p:spPr>
          <a:xfrm>
            <a:off x="1266021" y="2908258"/>
            <a:ext cx="236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campsite</a:t>
            </a:r>
          </a:p>
        </p:txBody>
      </p:sp>
    </p:spTree>
    <p:extLst>
      <p:ext uri="{BB962C8B-B14F-4D97-AF65-F5344CB8AC3E}">
        <p14:creationId xmlns:p14="http://schemas.microsoft.com/office/powerpoint/2010/main" val="38167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8870A0-F6B0-9190-5DE9-567DBEB2D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45" y="1041319"/>
            <a:ext cx="3356159" cy="176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45D8C7-C4F5-18FA-F55C-CE025A834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84" y="967508"/>
            <a:ext cx="3370003" cy="181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6543FB-19C1-EB74-95F3-22A7BFE1E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40" y="3975273"/>
            <a:ext cx="3356159" cy="191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FA793-0ECF-C736-E74B-4D27E1B2A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84" y="3901462"/>
            <a:ext cx="3459716" cy="191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BD7C82-5C2E-511C-A81A-2EEED5EF91EB}"/>
              </a:ext>
            </a:extLst>
          </p:cNvPr>
          <p:cNvSpPr txBox="1"/>
          <p:nvPr/>
        </p:nvSpPr>
        <p:spPr>
          <a:xfrm>
            <a:off x="7007607" y="5835379"/>
            <a:ext cx="322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funfair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EAF5F-127A-9B8C-5DCA-0CADFC5F5968}"/>
              </a:ext>
            </a:extLst>
          </p:cNvPr>
          <p:cNvSpPr txBox="1"/>
          <p:nvPr/>
        </p:nvSpPr>
        <p:spPr>
          <a:xfrm>
            <a:off x="1795765" y="5909190"/>
            <a:ext cx="236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9C27B-8894-8E87-F664-DB7FC04864D5}"/>
              </a:ext>
            </a:extLst>
          </p:cNvPr>
          <p:cNvSpPr txBox="1"/>
          <p:nvPr/>
        </p:nvSpPr>
        <p:spPr>
          <a:xfrm>
            <a:off x="6876230" y="2771623"/>
            <a:ext cx="292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aquarium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5E6103-92D9-1D29-5A88-9C33EFC7A7E5}"/>
              </a:ext>
            </a:extLst>
          </p:cNvPr>
          <p:cNvSpPr txBox="1"/>
          <p:nvPr/>
        </p:nvSpPr>
        <p:spPr>
          <a:xfrm>
            <a:off x="1664388" y="2845434"/>
            <a:ext cx="236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campsite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49A8ED9-D1C4-03DC-E7B1-4BF0944AF9E4}"/>
              </a:ext>
            </a:extLst>
          </p:cNvPr>
          <p:cNvSpPr txBox="1">
            <a:spLocks/>
          </p:cNvSpPr>
          <p:nvPr/>
        </p:nvSpPr>
        <p:spPr>
          <a:xfrm>
            <a:off x="1918442" y="0"/>
            <a:ext cx="9077376" cy="7667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70C0"/>
                </a:solidFill>
              </a:rPr>
              <a:t>    </a:t>
            </a:r>
            <a:r>
              <a:rPr lang="en-US" sz="5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and read</a:t>
            </a:r>
            <a:endParaRPr lang="en-US" sz="5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027623-CF7D-1112-7891-D77A718C36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623" y="692040"/>
            <a:ext cx="10955883" cy="5330388"/>
          </a:xfrm>
          <a:prstGeom prst="rect">
            <a:avLst/>
          </a:prstGeom>
        </p:spPr>
      </p:pic>
      <p:pic>
        <p:nvPicPr>
          <p:cNvPr id="3" name="Track 88">
            <a:hlinkClick r:id="" action="ppaction://media"/>
            <a:extLst>
              <a:ext uri="{FF2B5EF4-FFF2-40B4-BE49-F238E27FC236}">
                <a16:creationId xmlns:a16="http://schemas.microsoft.com/office/drawing/2014/main" id="{3F13A516-B7FC-BA1B-D0ED-0E6EB3A2D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70566" y="1218324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4" name="U9 L1.4 cau 1">
            <a:hlinkClick r:id="" action="ppaction://media"/>
            <a:extLst>
              <a:ext uri="{FF2B5EF4-FFF2-40B4-BE49-F238E27FC236}">
                <a16:creationId xmlns:a16="http://schemas.microsoft.com/office/drawing/2014/main" id="{370967A7-CDCA-67BC-8A53-8EA866FC05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6607" y="229065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9 L1.4 cau 2">
            <a:hlinkClick r:id="" action="ppaction://media"/>
            <a:extLst>
              <a:ext uri="{FF2B5EF4-FFF2-40B4-BE49-F238E27FC236}">
                <a16:creationId xmlns:a16="http://schemas.microsoft.com/office/drawing/2014/main" id="{1D4B7ADB-73CF-E682-82C5-F85D6B15FD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6097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9 L1.4 cau 3">
            <a:hlinkClick r:id="" action="ppaction://media"/>
            <a:extLst>
              <a:ext uri="{FF2B5EF4-FFF2-40B4-BE49-F238E27FC236}">
                <a16:creationId xmlns:a16="http://schemas.microsoft.com/office/drawing/2014/main" id="{F980D5D4-34FF-588F-2EBD-A405714E7E7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33738" y="4940216"/>
            <a:ext cx="92024" cy="131415"/>
          </a:xfrm>
          <a:prstGeom prst="rect">
            <a:avLst/>
          </a:prstGeom>
        </p:spPr>
      </p:pic>
      <p:pic>
        <p:nvPicPr>
          <p:cNvPr id="10" name="U9 L1.4 cau 4">
            <a:hlinkClick r:id="" action="ppaction://media"/>
            <a:extLst>
              <a:ext uri="{FF2B5EF4-FFF2-40B4-BE49-F238E27FC236}">
                <a16:creationId xmlns:a16="http://schemas.microsoft.com/office/drawing/2014/main" id="{83BDE02F-78C5-6C53-36F4-2A71B5B6C74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6097" y="402305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26" name="Picture 2" descr="TICK | Định nghĩa trong Từ điển tiếng Anh Cambridge">
            <a:extLst>
              <a:ext uri="{FF2B5EF4-FFF2-40B4-BE49-F238E27FC236}">
                <a16:creationId xmlns:a16="http://schemas.microsoft.com/office/drawing/2014/main" id="{6010FCEB-D74E-4E94-6748-35225BD1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07" y="5028050"/>
            <a:ext cx="431362" cy="61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Dấu Chéo Màu đỏ Biểu Tượng Phong Cách Hoạt Hình PNG , Kiểm Tra  Biểu Tượng, Biểu Tượng Chéo, Biểu Tượng Phong Cách PNG và Vector với nền  trong suốt">
            <a:extLst>
              <a:ext uri="{FF2B5EF4-FFF2-40B4-BE49-F238E27FC236}">
                <a16:creationId xmlns:a16="http://schemas.microsoft.com/office/drawing/2014/main" id="{045E396F-B0BB-D567-14DE-FE9E79DF9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97" y="5005923"/>
            <a:ext cx="535534" cy="6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Dấu Chéo Màu đỏ Biểu Tượng Phong Cách Hoạt Hình PNG , Kiểm Tra  Biểu Tượng, Biểu Tượng Chéo, Biểu Tượng Phong Cách PNG và Vector với nền  trong suốt">
            <a:extLst>
              <a:ext uri="{FF2B5EF4-FFF2-40B4-BE49-F238E27FC236}">
                <a16:creationId xmlns:a16="http://schemas.microsoft.com/office/drawing/2014/main" id="{5EEA4763-6163-1249-58A8-043B1E206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84" y="5016986"/>
            <a:ext cx="535534" cy="6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| Định nghĩa trong Từ điển tiếng Anh Cambridge">
            <a:extLst>
              <a:ext uri="{FF2B5EF4-FFF2-40B4-BE49-F238E27FC236}">
                <a16:creationId xmlns:a16="http://schemas.microsoft.com/office/drawing/2014/main" id="{65572352-7A64-CEF1-2F26-2F5E7960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015" y="5017539"/>
            <a:ext cx="431362" cy="61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U9 L1.4 cau 3">
            <a:hlinkClick r:id="" action="ppaction://media"/>
            <a:extLst>
              <a:ext uri="{FF2B5EF4-FFF2-40B4-BE49-F238E27FC236}">
                <a16:creationId xmlns:a16="http://schemas.microsoft.com/office/drawing/2014/main" id="{85F9F4EF-AB6C-7B38-E759-BA6E25BAC9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7346" y="338909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00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D016A2-56FF-617E-3E12-6D1B0684A563}"/>
              </a:ext>
            </a:extLst>
          </p:cNvPr>
          <p:cNvSpPr/>
          <p:nvPr/>
        </p:nvSpPr>
        <p:spPr>
          <a:xfrm>
            <a:off x="5192110" y="1084310"/>
            <a:ext cx="21508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funfair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60E5C3-788C-4632-3CB2-CF1F9330228B}"/>
              </a:ext>
            </a:extLst>
          </p:cNvPr>
          <p:cNvGrpSpPr/>
          <p:nvPr/>
        </p:nvGrpSpPr>
        <p:grpSpPr>
          <a:xfrm>
            <a:off x="609600" y="576262"/>
            <a:ext cx="10836166" cy="5747754"/>
            <a:chOff x="609600" y="576262"/>
            <a:chExt cx="10836166" cy="574775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FFB586D-C250-BDC3-BE59-2B138F973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576262"/>
              <a:ext cx="10836166" cy="57477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30D495-1819-1C6E-016F-211B82F7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9724" y="604836"/>
              <a:ext cx="3796042" cy="567690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3D6D58B-CDB0-47C2-E206-331FEC934759}"/>
              </a:ext>
            </a:extLst>
          </p:cNvPr>
          <p:cNvSpPr txBox="1"/>
          <p:nvPr/>
        </p:nvSpPr>
        <p:spPr>
          <a:xfrm>
            <a:off x="5630516" y="1126350"/>
            <a:ext cx="126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funfair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1308A-CF2D-72C0-3E1D-6B7DA4E7CD75}"/>
              </a:ext>
            </a:extLst>
          </p:cNvPr>
          <p:cNvSpPr txBox="1"/>
          <p:nvPr/>
        </p:nvSpPr>
        <p:spPr>
          <a:xfrm>
            <a:off x="2671855" y="1793757"/>
            <a:ext cx="151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3F2F3E-94FC-743B-2C81-A92B3FE2AA2F}"/>
              </a:ext>
            </a:extLst>
          </p:cNvPr>
          <p:cNvSpPr txBox="1"/>
          <p:nvPr/>
        </p:nvSpPr>
        <p:spPr>
          <a:xfrm>
            <a:off x="2319760" y="2808004"/>
            <a:ext cx="205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weren’t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291D5-C223-5C1B-1669-BC5BAA576C02}"/>
              </a:ext>
            </a:extLst>
          </p:cNvPr>
          <p:cNvSpPr txBox="1"/>
          <p:nvPr/>
        </p:nvSpPr>
        <p:spPr>
          <a:xfrm>
            <a:off x="6024652" y="2813258"/>
            <a:ext cx="126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7B08A7-F942-E6C5-73AC-D3D8E9E465E8}"/>
              </a:ext>
            </a:extLst>
          </p:cNvPr>
          <p:cNvSpPr txBox="1"/>
          <p:nvPr/>
        </p:nvSpPr>
        <p:spPr>
          <a:xfrm>
            <a:off x="1986456" y="4095523"/>
            <a:ext cx="164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1D51C-E0DC-44F9-E1FC-E3E95DC2A15E}"/>
              </a:ext>
            </a:extLst>
          </p:cNvPr>
          <p:cNvSpPr txBox="1"/>
          <p:nvPr/>
        </p:nvSpPr>
        <p:spPr>
          <a:xfrm>
            <a:off x="1376855" y="5383042"/>
            <a:ext cx="508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were at the aquarium.</a:t>
            </a:r>
          </a:p>
        </p:txBody>
      </p:sp>
    </p:spTree>
    <p:extLst>
      <p:ext uri="{BB962C8B-B14F-4D97-AF65-F5344CB8AC3E}">
        <p14:creationId xmlns:p14="http://schemas.microsoft.com/office/powerpoint/2010/main" val="18757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5244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0E4D1-8841-0F78-A405-EDA661B68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939275"/>
            <a:ext cx="11150600" cy="542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23C2F-0795-CAC3-524D-B7390D8EF983}"/>
              </a:ext>
            </a:extLst>
          </p:cNvPr>
          <p:cNvSpPr/>
          <p:nvPr/>
        </p:nvSpPr>
        <p:spPr>
          <a:xfrm>
            <a:off x="1073523" y="713816"/>
            <a:ext cx="1004495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11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Play game</a:t>
            </a:r>
            <a:endParaRPr lang="en-US" sz="11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16A1E-BCC1-EF86-43A9-2BD748104BD9}"/>
              </a:ext>
            </a:extLst>
          </p:cNvPr>
          <p:cNvSpPr/>
          <p:nvPr/>
        </p:nvSpPr>
        <p:spPr>
          <a:xfrm>
            <a:off x="1073522" y="2603961"/>
            <a:ext cx="104309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9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Reoder  the words</a:t>
            </a:r>
            <a:endParaRPr lang="en-US" sz="9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5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F66280-0E92-48AF-9CDF-610001BD5FE8}"/>
              </a:ext>
            </a:extLst>
          </p:cNvPr>
          <p:cNvGrpSpPr/>
          <p:nvPr/>
        </p:nvGrpSpPr>
        <p:grpSpPr>
          <a:xfrm>
            <a:off x="1117600" y="447569"/>
            <a:ext cx="11658600" cy="1058392"/>
            <a:chOff x="1841450" y="355224"/>
            <a:chExt cx="7268411" cy="793794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B6250DD0-8BA4-4164-8DF7-2865F9CAFF1F}"/>
                </a:ext>
              </a:extLst>
            </p:cNvPr>
            <p:cNvSpPr/>
            <p:nvPr/>
          </p:nvSpPr>
          <p:spPr>
            <a:xfrm>
              <a:off x="1841450" y="355224"/>
              <a:ext cx="6607996" cy="793794"/>
            </a:xfrm>
            <a:prstGeom prst="wedgeRoundRectCallout">
              <a:avLst>
                <a:gd name="adj1" fmla="val -59725"/>
                <a:gd name="adj2" fmla="val 10162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76C05B-C50A-4E03-9275-7B86E2FACC4F}"/>
                </a:ext>
              </a:extLst>
            </p:cNvPr>
            <p:cNvSpPr txBox="1"/>
            <p:nvPr/>
          </p:nvSpPr>
          <p:spPr>
            <a:xfrm>
              <a:off x="1906420" y="469608"/>
              <a:ext cx="720344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4000" b="0" kern="0" dirty="0">
                  <a:solidFill>
                    <a:srgbClr val="250E0B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Were /theater / yesterday/ you/ at /the/?</a:t>
              </a:r>
            </a:p>
          </p:txBody>
        </p:sp>
      </p:grpSp>
      <p:sp>
        <p:nvSpPr>
          <p:cNvPr id="5" name="Google Shape;2128;p49">
            <a:extLst>
              <a:ext uri="{FF2B5EF4-FFF2-40B4-BE49-F238E27FC236}">
                <a16:creationId xmlns:a16="http://schemas.microsoft.com/office/drawing/2014/main" id="{10BC2016-20F7-4336-A1CD-E7F3C90D2F9F}"/>
              </a:ext>
            </a:extLst>
          </p:cNvPr>
          <p:cNvSpPr txBox="1">
            <a:spLocks/>
          </p:cNvSpPr>
          <p:nvPr/>
        </p:nvSpPr>
        <p:spPr>
          <a:xfrm>
            <a:off x="712388" y="5295295"/>
            <a:ext cx="9822437" cy="115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5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sz="4000" b="0" kern="0" dirty="0">
                <a:solidFill>
                  <a:srgbClr val="250E0B"/>
                </a:solidFill>
                <a:latin typeface="Comic Sans MS" panose="030F0702030302020204" pitchFamily="66" charset="0"/>
                <a:ea typeface="Frijole"/>
                <a:cs typeface="Frijole"/>
                <a:sym typeface="Arial"/>
              </a:rPr>
              <a:t>Were you at the theater yesterday?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87F16-9822-6AF9-69B1-9A2CB80D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4" y="1916445"/>
            <a:ext cx="5216526" cy="3025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2900</TotalTime>
  <Words>213</Words>
  <Application>Microsoft Office PowerPoint</Application>
  <PresentationFormat>Widescreen</PresentationFormat>
  <Paragraphs>58</Paragraphs>
  <Slides>14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.VnBahamasB</vt:lpstr>
      <vt:lpstr>.VnShelley Allegro</vt:lpstr>
      <vt:lpstr>.VnTimeH</vt:lpstr>
      <vt:lpstr>A3.OpenSansBold-San</vt:lpstr>
      <vt:lpstr>A3.OpenSans-San</vt:lpstr>
      <vt:lpstr>Amatic SC</vt:lpstr>
      <vt:lpstr>Arial</vt:lpstr>
      <vt:lpstr>Calibri</vt:lpstr>
      <vt:lpstr>Calibri Light</vt:lpstr>
      <vt:lpstr>Comic Sans MS</vt:lpstr>
      <vt:lpstr>Frijole</vt:lpstr>
      <vt:lpstr>Impact</vt:lpstr>
      <vt:lpstr>Tahoma</vt:lpstr>
      <vt:lpstr>Times New Roman</vt:lpstr>
      <vt:lpstr>Office Theme</vt:lpstr>
      <vt:lpstr>Custom Design</vt:lpstr>
      <vt:lpstr>PowerPoint Presentation</vt:lpstr>
      <vt:lpstr>PowerPoint Presentation</vt:lpstr>
      <vt:lpstr>LET’S PLAY:  KIM’S GAME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152</cp:revision>
  <dcterms:created xsi:type="dcterms:W3CDTF">2021-11-11T15:46:46Z</dcterms:created>
  <dcterms:modified xsi:type="dcterms:W3CDTF">2024-12-12T11:08:45Z</dcterms:modified>
</cp:coreProperties>
</file>