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443" r:id="rId3"/>
    <p:sldId id="1040" r:id="rId4"/>
    <p:sldId id="1041" r:id="rId5"/>
    <p:sldId id="1042" r:id="rId6"/>
    <p:sldId id="1043" r:id="rId7"/>
    <p:sldId id="1044" r:id="rId8"/>
    <p:sldId id="935" r:id="rId9"/>
    <p:sldId id="683" r:id="rId10"/>
    <p:sldId id="745" r:id="rId11"/>
    <p:sldId id="746" r:id="rId12"/>
    <p:sldId id="747" r:id="rId13"/>
    <p:sldId id="789" r:id="rId14"/>
    <p:sldId id="947" r:id="rId15"/>
    <p:sldId id="948" r:id="rId16"/>
    <p:sldId id="949" r:id="rId17"/>
    <p:sldId id="950" r:id="rId18"/>
    <p:sldId id="951" r:id="rId19"/>
    <p:sldId id="749" r:id="rId20"/>
    <p:sldId id="1033" r:id="rId21"/>
    <p:sldId id="751" r:id="rId22"/>
    <p:sldId id="952" r:id="rId23"/>
    <p:sldId id="953" r:id="rId24"/>
    <p:sldId id="954" r:id="rId25"/>
    <p:sldId id="1032" r:id="rId26"/>
    <p:sldId id="870" r:id="rId27"/>
    <p:sldId id="525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91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46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5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3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7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34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46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2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1.mp3"/><Relationship Id="rId7" Type="http://schemas.openxmlformats.org/officeDocument/2006/relationships/image" Target="../media/image1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p3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microsoft.com/office/2007/relationships/media" Target="../media/media12.mp3"/><Relationship Id="rId18" Type="http://schemas.openxmlformats.org/officeDocument/2006/relationships/image" Target="../media/image14.png"/><Relationship Id="rId3" Type="http://schemas.microsoft.com/office/2007/relationships/media" Target="../media/media11.mp3"/><Relationship Id="rId7" Type="http://schemas.microsoft.com/office/2007/relationships/media" Target="../media/media8.mp3"/><Relationship Id="rId12" Type="http://schemas.openxmlformats.org/officeDocument/2006/relationships/audio" Target="../media/media7.mp3"/><Relationship Id="rId17" Type="http://schemas.openxmlformats.org/officeDocument/2006/relationships/image" Target="../media/image2.png"/><Relationship Id="rId2" Type="http://schemas.openxmlformats.org/officeDocument/2006/relationships/audio" Target="../media/media10.mp3"/><Relationship Id="rId16" Type="http://schemas.openxmlformats.org/officeDocument/2006/relationships/notesSlide" Target="../notesSlides/notesSlide12.xml"/><Relationship Id="rId1" Type="http://schemas.microsoft.com/office/2007/relationships/media" Target="../media/media10.mp3"/><Relationship Id="rId6" Type="http://schemas.openxmlformats.org/officeDocument/2006/relationships/audio" Target="../media/media6.mp3"/><Relationship Id="rId11" Type="http://schemas.microsoft.com/office/2007/relationships/media" Target="../media/media7.mp3"/><Relationship Id="rId5" Type="http://schemas.microsoft.com/office/2007/relationships/media" Target="../media/media6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9.mp3"/><Relationship Id="rId19" Type="http://schemas.openxmlformats.org/officeDocument/2006/relationships/image" Target="../media/image7.png"/><Relationship Id="rId4" Type="http://schemas.openxmlformats.org/officeDocument/2006/relationships/audio" Target="../media/media11.mp3"/><Relationship Id="rId9" Type="http://schemas.microsoft.com/office/2007/relationships/media" Target="../media/media9.mp3"/><Relationship Id="rId14" Type="http://schemas.openxmlformats.org/officeDocument/2006/relationships/audio" Target="../media/media12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26" y="2709862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2359" y="1734532"/>
            <a:ext cx="1236016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          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9: OUR OUTDOOR ACTIVITIES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4435" y="6199094"/>
            <a:ext cx="415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mtClean="0"/>
              <a:t>Made by Nguyen Thi Thu Phuong</a:t>
            </a:r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3041843" y="4547784"/>
            <a:ext cx="6543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(the fish) 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wɒtʃ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fɪʃ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71A1EF-C496-F2F5-904C-74996999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72" y="1915619"/>
            <a:ext cx="4523014" cy="232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U 9 L2.2. 2">
            <a:hlinkClick r:id="" action="ppaction://media"/>
            <a:extLst>
              <a:ext uri="{FF2B5EF4-FFF2-40B4-BE49-F238E27FC236}">
                <a16:creationId xmlns:a16="http://schemas.microsoft.com/office/drawing/2014/main" id="{8B32F54B-90C1-FA86-FCD6-41CCC72F3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5392" y="30226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1750563" y="4637511"/>
            <a:ext cx="8849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 around the campfire: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 trại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Free vector summer camp background with kids dancing around a campfire">
            <a:extLst>
              <a:ext uri="{FF2B5EF4-FFF2-40B4-BE49-F238E27FC236}">
                <a16:creationId xmlns:a16="http://schemas.microsoft.com/office/drawing/2014/main" id="{C4727D13-200A-0DE1-FEAD-7AA13716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3" b="8257"/>
          <a:stretch/>
        </p:blipFill>
        <p:spPr bwMode="auto">
          <a:xfrm>
            <a:off x="4064425" y="1817038"/>
            <a:ext cx="4221989" cy="2483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U 9 L2.2. 3">
            <a:hlinkClick r:id="" action="ppaction://media"/>
            <a:extLst>
              <a:ext uri="{FF2B5EF4-FFF2-40B4-BE49-F238E27FC236}">
                <a16:creationId xmlns:a16="http://schemas.microsoft.com/office/drawing/2014/main" id="{BB2D2EDA-2AE5-D473-551D-3801F0AE24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7363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21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op 50 Hình Nền Pp Đẹp Đơn Giản Mà Đẹp, Hình Nền Powerpoint Đơn Giản Mà Đẹp">
            <a:extLst>
              <a:ext uri="{FF2B5EF4-FFF2-40B4-BE49-F238E27FC236}">
                <a16:creationId xmlns:a16="http://schemas.microsoft.com/office/drawing/2014/main" id="{0EC5AFC7-FBF7-4868-B1FD-6295196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400" y="381000"/>
            <a:ext cx="553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</a:rPr>
              <a:t>VOCABULARY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725215" y="1588175"/>
            <a:ext cx="1107790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300" b="1" dirty="0"/>
              <a:t>Listen to music: nghe nhạc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300" b="1" dirty="0"/>
              <a:t>Play chess:chơi cờ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300" b="1" dirty="0"/>
              <a:t>Wash the fish:xem cá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300" b="1" dirty="0"/>
              <a:t>Dance around the campfire: nhảy , múa xung quanh lửa trại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5195C-51A8-8550-BC2A-7FF8F2098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E808B1-926F-C128-A407-2ACAC755D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69033BA0-2FD0-48E3-9784-DAB8AD9C73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0" y="965596"/>
            <a:ext cx="8782050" cy="34885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</a:t>
            </a:r>
            <a:r>
              <a:rPr lang="vi-VN" sz="3600" kern="10" dirty="0"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GAME</a:t>
            </a:r>
            <a:endParaRPr lang="en-US" sz="3600" kern="10" dirty="0">
              <a:solidFill>
                <a:srgbClr val="00B0F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258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006831" y="5099517"/>
            <a:ext cx="47458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Listen to music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6F462-402A-DBCC-4ADD-137FD8E0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63" y="1922461"/>
            <a:ext cx="4191909" cy="2320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4373077" y="2205119"/>
            <a:ext cx="3668280" cy="17556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9994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2617076" y="5099517"/>
            <a:ext cx="79802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Dance a round the campfire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ree vector summer camp background with kids dancing around a campfire">
            <a:extLst>
              <a:ext uri="{FF2B5EF4-FFF2-40B4-BE49-F238E27FC236}">
                <a16:creationId xmlns:a16="http://schemas.microsoft.com/office/drawing/2014/main" id="{052AD57E-1BB4-3DAF-1471-EB8FE86DB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3" b="8257"/>
          <a:stretch/>
        </p:blipFill>
        <p:spPr bwMode="auto">
          <a:xfrm>
            <a:off x="4064425" y="1817038"/>
            <a:ext cx="4221989" cy="2483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707541" y="2142472"/>
            <a:ext cx="4950542" cy="19104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1225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361794" y="5256679"/>
            <a:ext cx="39786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Wash the fish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AE96C-0ACB-61C0-AF53-1F74CEF02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72" y="1915619"/>
            <a:ext cx="4523014" cy="23277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620729" y="1962832"/>
            <a:ext cx="4950542" cy="22805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5106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729655" y="5099517"/>
            <a:ext cx="34951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 chess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FCB65-6752-FE45-31EF-693DBD5D1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92" y="1922831"/>
            <a:ext cx="4858977" cy="279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948692" y="2286495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12088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0A5EA-569F-571E-1B0D-84C84B67B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8" y="0"/>
            <a:ext cx="1230839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13CAB-A0AD-0CAF-9088-3EB31C0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9B9CA-BBF8-9478-CE94-64359CEF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652" y="2860618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C34CBF1-FAA1-C961-FC72-474D3E409237}"/>
              </a:ext>
            </a:extLst>
          </p:cNvPr>
          <p:cNvSpPr/>
          <p:nvPr/>
        </p:nvSpPr>
        <p:spPr>
          <a:xfrm>
            <a:off x="520815" y="1759004"/>
            <a:ext cx="11208730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did you do yesterday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 qua các bạn đã làm gì vậy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)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EA94CED-C80D-A8B2-8291-216E05CCA803}"/>
              </a:ext>
            </a:extLst>
          </p:cNvPr>
          <p:cNvSpPr/>
          <p:nvPr/>
        </p:nvSpPr>
        <p:spPr>
          <a:xfrm>
            <a:off x="1900940" y="3828393"/>
            <a:ext cx="10035399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vi-VN" sz="3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vi-VN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listened to music.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 tôi đã nghe nhạc.)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U 9 L2.2. What did u do yesterday">
            <a:hlinkClick r:id="" action="ppaction://media"/>
            <a:extLst>
              <a:ext uri="{FF2B5EF4-FFF2-40B4-BE49-F238E27FC236}">
                <a16:creationId xmlns:a16="http://schemas.microsoft.com/office/drawing/2014/main" id="{EDDDC686-15B3-B7E3-C7FA-011F351F7E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94540" y="2519362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" name="U 9 L2.2. I listen to music">
            <a:hlinkClick r:id="" action="ppaction://media"/>
            <a:extLst>
              <a:ext uri="{FF2B5EF4-FFF2-40B4-BE49-F238E27FC236}">
                <a16:creationId xmlns:a16="http://schemas.microsoft.com/office/drawing/2014/main" id="{117CBBC1-5F88-C2A8-7976-B9B99963BB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23780" y="4912678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488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6265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5526E-21B2-6069-0B2D-259BC91C69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1694" y="976311"/>
            <a:ext cx="10984789" cy="5392958"/>
          </a:xfrm>
          <a:prstGeom prst="rect">
            <a:avLst/>
          </a:prstGeom>
        </p:spPr>
      </p:pic>
      <p:pic>
        <p:nvPicPr>
          <p:cNvPr id="4" name="U 9 L2.2. What did u do yesterday">
            <a:hlinkClick r:id="" action="ppaction://media"/>
            <a:extLst>
              <a:ext uri="{FF2B5EF4-FFF2-40B4-BE49-F238E27FC236}">
                <a16:creationId xmlns:a16="http://schemas.microsoft.com/office/drawing/2014/main" id="{73E3B917-0091-D37A-ED6C-8189B6925B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75294" y="2102834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" name="U 9 L2.2. I listen to music">
            <a:hlinkClick r:id="" action="ppaction://media"/>
            <a:extLst>
              <a:ext uri="{FF2B5EF4-FFF2-40B4-BE49-F238E27FC236}">
                <a16:creationId xmlns:a16="http://schemas.microsoft.com/office/drawing/2014/main" id="{C15F4C81-90D5-11AE-EA15-00A8C3205C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8289" y="3964781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5951D2-760A-C975-30CD-24A3BF7531F7}"/>
              </a:ext>
            </a:extLst>
          </p:cNvPr>
          <p:cNvSpPr/>
          <p:nvPr/>
        </p:nvSpPr>
        <p:spPr>
          <a:xfrm>
            <a:off x="1051089" y="3863350"/>
            <a:ext cx="3289739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7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lang="en-US" sz="27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vi-VN" sz="27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music.</a:t>
            </a:r>
            <a:endParaRPr lang="en-US" sz="27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U 9 L2.2. 1">
            <a:hlinkClick r:id="" action="ppaction://media"/>
            <a:extLst>
              <a:ext uri="{FF2B5EF4-FFF2-40B4-BE49-F238E27FC236}">
                <a16:creationId xmlns:a16="http://schemas.microsoft.com/office/drawing/2014/main" id="{6FDD5283-8D3B-97AF-7E44-3EF0C63D2B2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865163" y="299465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9 L2.2. 2">
            <a:hlinkClick r:id="" action="ppaction://media"/>
            <a:extLst>
              <a:ext uri="{FF2B5EF4-FFF2-40B4-BE49-F238E27FC236}">
                <a16:creationId xmlns:a16="http://schemas.microsoft.com/office/drawing/2014/main" id="{ADC5EF83-492C-D00F-5BEB-EB545A56C97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078951" y="30702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9 L2.2. 3">
            <a:hlinkClick r:id="" action="ppaction://media"/>
            <a:extLst>
              <a:ext uri="{FF2B5EF4-FFF2-40B4-BE49-F238E27FC236}">
                <a16:creationId xmlns:a16="http://schemas.microsoft.com/office/drawing/2014/main" id="{1C6A007B-DDDF-0E03-898E-CEFA8CBE58C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934428" y="587982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9 L2.2.4">
            <a:hlinkClick r:id="" action="ppaction://media"/>
            <a:extLst>
              <a:ext uri="{FF2B5EF4-FFF2-40B4-BE49-F238E27FC236}">
                <a16:creationId xmlns:a16="http://schemas.microsoft.com/office/drawing/2014/main" id="{C7BA3086-774F-7458-76D9-123FEC57807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425792" y="557053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Track 90">
            <a:hlinkClick r:id="" action="ppaction://media"/>
            <a:extLst>
              <a:ext uri="{FF2B5EF4-FFF2-40B4-BE49-F238E27FC236}">
                <a16:creationId xmlns:a16="http://schemas.microsoft.com/office/drawing/2014/main" id="{89885417-75FF-1A3B-0B31-852CBC7160F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4701" y="41874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194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434926" y="2522599"/>
            <a:ext cx="667416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37"/>
              </a:lnSpc>
            </a:pPr>
            <a:r>
              <a:rPr lang="vi-VN" sz="10000" dirty="0">
                <a:solidFill>
                  <a:srgbClr val="FF0000"/>
                </a:solidFill>
                <a:latin typeface="StoryBook Rough"/>
              </a:rPr>
              <a:t>WARM-UP</a:t>
            </a:r>
            <a:endParaRPr lang="en-US" sz="10000" dirty="0">
              <a:solidFill>
                <a:srgbClr val="FF0000"/>
              </a:solidFill>
              <a:latin typeface="StoryBook Rough"/>
            </a:endParaRPr>
          </a:p>
        </p:txBody>
      </p:sp>
    </p:spTree>
    <p:extLst>
      <p:ext uri="{BB962C8B-B14F-4D97-AF65-F5344CB8AC3E}">
        <p14:creationId xmlns:p14="http://schemas.microsoft.com/office/powerpoint/2010/main" val="27663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7B25600A-B9CC-4E16-980F-67144424976B}"/>
              </a:ext>
            </a:extLst>
          </p:cNvPr>
          <p:cNvSpPr/>
          <p:nvPr/>
        </p:nvSpPr>
        <p:spPr>
          <a:xfrm>
            <a:off x="1839310" y="332872"/>
            <a:ext cx="7490473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lang="en-US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 did you do yesterday</a:t>
            </a:r>
            <a:r>
              <a:rPr lang="vi-VN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3082DA60-092D-4471-89D3-790C78BDF52F}"/>
              </a:ext>
            </a:extLst>
          </p:cNvPr>
          <p:cNvSpPr/>
          <p:nvPr/>
        </p:nvSpPr>
        <p:spPr>
          <a:xfrm>
            <a:off x="2862216" y="4862984"/>
            <a:ext cx="6467567" cy="829760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We……..……. …......</a:t>
            </a: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BEE5FF-CB0E-4AC3-BE61-192F3379E834}"/>
              </a:ext>
            </a:extLst>
          </p:cNvPr>
          <p:cNvSpPr/>
          <p:nvPr/>
        </p:nvSpPr>
        <p:spPr>
          <a:xfrm>
            <a:off x="3901127" y="4763606"/>
            <a:ext cx="4959093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listened to music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F448A-9D70-3E99-0A02-F8C7D1B0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638" y="1332022"/>
            <a:ext cx="4874588" cy="330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7B25600A-B9CC-4E16-980F-67144424976B}"/>
              </a:ext>
            </a:extLst>
          </p:cNvPr>
          <p:cNvSpPr/>
          <p:nvPr/>
        </p:nvSpPr>
        <p:spPr>
          <a:xfrm>
            <a:off x="1839310" y="332872"/>
            <a:ext cx="7490473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lang="en-US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 did you do yesterday</a:t>
            </a:r>
            <a:r>
              <a:rPr lang="vi-VN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3082DA60-092D-4471-89D3-790C78BDF52F}"/>
              </a:ext>
            </a:extLst>
          </p:cNvPr>
          <p:cNvSpPr/>
          <p:nvPr/>
        </p:nvSpPr>
        <p:spPr>
          <a:xfrm>
            <a:off x="2862216" y="4862984"/>
            <a:ext cx="6467567" cy="829760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We……..……. …......</a:t>
            </a: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BEE5FF-CB0E-4AC3-BE61-192F3379E834}"/>
              </a:ext>
            </a:extLst>
          </p:cNvPr>
          <p:cNvSpPr/>
          <p:nvPr/>
        </p:nvSpPr>
        <p:spPr>
          <a:xfrm>
            <a:off x="3930869" y="4762638"/>
            <a:ext cx="4169399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washed the fish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D61CC1-4C48-2175-9B89-6CBDEF45A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843" y="1593519"/>
            <a:ext cx="5295900" cy="29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7B25600A-B9CC-4E16-980F-67144424976B}"/>
              </a:ext>
            </a:extLst>
          </p:cNvPr>
          <p:cNvSpPr/>
          <p:nvPr/>
        </p:nvSpPr>
        <p:spPr>
          <a:xfrm>
            <a:off x="1839310" y="332872"/>
            <a:ext cx="7490473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lang="en-US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 did you do yesterday</a:t>
            </a:r>
            <a:r>
              <a:rPr lang="vi-VN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3082DA60-092D-4471-89D3-790C78BDF52F}"/>
              </a:ext>
            </a:extLst>
          </p:cNvPr>
          <p:cNvSpPr/>
          <p:nvPr/>
        </p:nvSpPr>
        <p:spPr>
          <a:xfrm>
            <a:off x="2249214" y="4862984"/>
            <a:ext cx="8471338" cy="754053"/>
          </a:xfrm>
          <a:prstGeom prst="wedgeRoundRectCallout">
            <a:avLst>
              <a:gd name="adj1" fmla="val 5001"/>
              <a:gd name="adj2" fmla="val -81170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We….….……..……. …......</a:t>
            </a: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BEE5FF-CB0E-4AC3-BE61-192F3379E834}"/>
              </a:ext>
            </a:extLst>
          </p:cNvPr>
          <p:cNvSpPr/>
          <p:nvPr/>
        </p:nvSpPr>
        <p:spPr>
          <a:xfrm>
            <a:off x="3048000" y="4761431"/>
            <a:ext cx="6894786" cy="7540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danced around the campfire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48052-7844-F39B-E25F-9368EBCA1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387" y="1328738"/>
            <a:ext cx="5229225" cy="31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7B25600A-B9CC-4E16-980F-67144424976B}"/>
              </a:ext>
            </a:extLst>
          </p:cNvPr>
          <p:cNvSpPr/>
          <p:nvPr/>
        </p:nvSpPr>
        <p:spPr>
          <a:xfrm>
            <a:off x="1839310" y="332872"/>
            <a:ext cx="7490473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lang="en-US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 did you do yesterday</a:t>
            </a:r>
            <a:r>
              <a:rPr lang="vi-VN" sz="45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3082DA60-092D-4471-89D3-790C78BDF52F}"/>
              </a:ext>
            </a:extLst>
          </p:cNvPr>
          <p:cNvSpPr/>
          <p:nvPr/>
        </p:nvSpPr>
        <p:spPr>
          <a:xfrm>
            <a:off x="2862216" y="4862984"/>
            <a:ext cx="5955963" cy="829760"/>
          </a:xfrm>
          <a:prstGeom prst="wedgeRoundRectCallout">
            <a:avLst>
              <a:gd name="adj1" fmla="val 1177"/>
              <a:gd name="adj2" fmla="val -7175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We……..……. …......</a:t>
            </a: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BEE5FF-CB0E-4AC3-BE61-192F3379E834}"/>
              </a:ext>
            </a:extLst>
          </p:cNvPr>
          <p:cNvSpPr/>
          <p:nvPr/>
        </p:nvSpPr>
        <p:spPr>
          <a:xfrm>
            <a:off x="4039696" y="4764242"/>
            <a:ext cx="379729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played chess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E8CAB-35DF-4114-B6D6-73F0A8174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06" y="1701343"/>
            <a:ext cx="5476875" cy="29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182BA-0877-83A6-F3CC-CCDC1FFD0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69" y="1076324"/>
            <a:ext cx="11452070" cy="5012242"/>
          </a:xfrm>
          <a:prstGeom prst="rect">
            <a:avLst/>
          </a:prstGeom>
        </p:spPr>
      </p:pic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328C0DE0-390F-BD4F-CDEE-571EE8F5E533}"/>
              </a:ext>
            </a:extLst>
          </p:cNvPr>
          <p:cNvSpPr/>
          <p:nvPr/>
        </p:nvSpPr>
        <p:spPr>
          <a:xfrm>
            <a:off x="989677" y="1506412"/>
            <a:ext cx="5600391" cy="829760"/>
          </a:xfrm>
          <a:prstGeom prst="wedgeRoundRectCallout">
            <a:avLst>
              <a:gd name="adj1" fmla="val 34804"/>
              <a:gd name="adj2" fmla="val 10662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lang="en-US" sz="3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ere were you yesterday</a:t>
            </a:r>
            <a:r>
              <a:rPr lang="vi-VN" sz="3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9AFC695-428A-3C2C-DC2C-B839DF42DFCA}"/>
              </a:ext>
            </a:extLst>
          </p:cNvPr>
          <p:cNvSpPr/>
          <p:nvPr/>
        </p:nvSpPr>
        <p:spPr>
          <a:xfrm>
            <a:off x="7025268" y="1638767"/>
            <a:ext cx="4831963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lang="en-US" sz="3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 did you do there</a:t>
            </a:r>
            <a:r>
              <a:rPr lang="vi-VN" sz="3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61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op 50 Hình Nền Pp Đẹp Đơn Giản Mà Đẹp, Hình Nền Powerpoint Đơn Giản Mà Đẹp">
            <a:extLst>
              <a:ext uri="{FF2B5EF4-FFF2-40B4-BE49-F238E27FC236}">
                <a16:creationId xmlns:a16="http://schemas.microsoft.com/office/drawing/2014/main" id="{0EC5AFC7-FBF7-4868-B1FD-6295196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400" y="381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1313793" y="1588175"/>
            <a:ext cx="102265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1.</a:t>
            </a:r>
            <a:r>
              <a:rPr lang="en-US" sz="2900" b="1" u="sng" dirty="0">
                <a:solidFill>
                  <a:srgbClr val="FF0000"/>
                </a:solidFill>
              </a:rPr>
              <a:t>Vocabulary</a:t>
            </a:r>
            <a:r>
              <a:rPr lang="en-US" sz="2900" b="1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vi-VN" sz="3000" b="1" dirty="0"/>
              <a:t>Listen to music: nghe nhạc</a:t>
            </a:r>
          </a:p>
          <a:p>
            <a:pPr marL="457200" indent="-457200">
              <a:buFontTx/>
              <a:buChar char="-"/>
            </a:pPr>
            <a:r>
              <a:rPr lang="vi-VN" sz="3000" b="1" dirty="0"/>
              <a:t>Play chess:chơi cờ</a:t>
            </a:r>
          </a:p>
          <a:p>
            <a:pPr marL="457200" indent="-457200">
              <a:buFontTx/>
              <a:buChar char="-"/>
            </a:pPr>
            <a:r>
              <a:rPr lang="vi-VN" sz="3000" b="1" dirty="0"/>
              <a:t>Wash the fish:xem cá</a:t>
            </a:r>
          </a:p>
          <a:p>
            <a:pPr marL="457200" indent="-457200">
              <a:buFontTx/>
              <a:buChar char="-"/>
            </a:pPr>
            <a:r>
              <a:rPr lang="vi-VN" sz="3000" b="1" dirty="0"/>
              <a:t>Dance around the campfire: nhảy , múa xung quanh lửa trại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C58F7-4E66-872D-C52D-A27771474486}"/>
              </a:ext>
            </a:extLst>
          </p:cNvPr>
          <p:cNvSpPr txBox="1"/>
          <p:nvPr/>
        </p:nvSpPr>
        <p:spPr>
          <a:xfrm>
            <a:off x="1313793" y="3816139"/>
            <a:ext cx="76410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2. </a:t>
            </a:r>
            <a:r>
              <a:rPr lang="en-US" sz="2900" b="1" u="sng" dirty="0">
                <a:solidFill>
                  <a:srgbClr val="FF0000"/>
                </a:solidFill>
              </a:rPr>
              <a:t>Sentence pattern</a:t>
            </a:r>
            <a:r>
              <a:rPr lang="en-US" sz="29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900" b="1" dirty="0"/>
              <a:t>-W</a:t>
            </a:r>
            <a:r>
              <a:rPr lang="vi-VN" sz="2900" b="1" dirty="0"/>
              <a:t>h</a:t>
            </a:r>
            <a:r>
              <a:rPr lang="en-US" sz="2900" b="1" dirty="0"/>
              <a:t>at did you do yesterday?</a:t>
            </a:r>
            <a:endParaRPr lang="vi-VN" sz="2900" b="1" dirty="0"/>
          </a:p>
          <a:p>
            <a:r>
              <a:rPr lang="vi-VN" sz="2900" b="1" dirty="0"/>
              <a:t>(Bạn đã làm gì vào ngày hôm qua vậy?)</a:t>
            </a:r>
            <a:endParaRPr lang="en-US" sz="2900" b="1" dirty="0"/>
          </a:p>
          <a:p>
            <a:r>
              <a:rPr lang="en-US" sz="2900" b="1" dirty="0"/>
              <a:t>-&gt; </a:t>
            </a:r>
            <a:r>
              <a:rPr lang="vi-VN" sz="2900" b="1" dirty="0"/>
              <a:t>We </a:t>
            </a:r>
            <a:r>
              <a:rPr lang="vi-VN" sz="2900" b="1" u="sng" dirty="0">
                <a:solidFill>
                  <a:srgbClr val="0070C0"/>
                </a:solidFill>
              </a:rPr>
              <a:t>listened to music.</a:t>
            </a:r>
          </a:p>
          <a:p>
            <a:r>
              <a:rPr lang="vi-VN" sz="2900" b="1" dirty="0"/>
              <a:t>(Chúng tôi nghe nhạc.)</a:t>
            </a:r>
            <a:endParaRPr lang="en-US" sz="2700" b="1" dirty="0"/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9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DEE91-0440-0541-73C2-9DB96A74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BE0B4-2DF9-A0E0-195B-607E5922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39D678-A184-4130-9813-26BD85A1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651" y="1811476"/>
            <a:ext cx="3695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C3477B-6950-4457-80DA-151D590C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418" y="3273891"/>
            <a:ext cx="75861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Learn by heart vocabulary and sentence pattern </a:t>
            </a:r>
          </a:p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Prepare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Unit 9-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lesson 2 ( 4, 5, 6)</a:t>
            </a:r>
          </a:p>
        </p:txBody>
      </p:sp>
    </p:spTree>
    <p:extLst>
      <p:ext uri="{BB962C8B-B14F-4D97-AF65-F5344CB8AC3E}">
        <p14:creationId xmlns:p14="http://schemas.microsoft.com/office/powerpoint/2010/main" val="13967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1CDC7-011C-44FA-885F-6FE5D7696CA5}"/>
              </a:ext>
            </a:extLst>
          </p:cNvPr>
          <p:cNvSpPr txBox="1"/>
          <p:nvPr/>
        </p:nvSpPr>
        <p:spPr>
          <a:xfrm>
            <a:off x="2716804" y="2443633"/>
            <a:ext cx="6570133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867" b="1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PASSING THE BALL</a:t>
            </a:r>
          </a:p>
        </p:txBody>
      </p:sp>
    </p:spTree>
    <p:extLst>
      <p:ext uri="{BB962C8B-B14F-4D97-AF65-F5344CB8AC3E}">
        <p14:creationId xmlns:p14="http://schemas.microsoft.com/office/powerpoint/2010/main" val="7245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E69C036-1A73-EF8E-0837-2D1583CA8207}"/>
              </a:ext>
            </a:extLst>
          </p:cNvPr>
          <p:cNvSpPr txBox="1"/>
          <p:nvPr/>
        </p:nvSpPr>
        <p:spPr>
          <a:xfrm>
            <a:off x="2387600" y="431800"/>
            <a:ext cx="9428480" cy="110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44"/>
              </a:lnSpc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W</a:t>
            </a:r>
            <a:r>
              <a:rPr lang="vi-VN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ere you at the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______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752C6-8A7B-C00D-2E2E-BC6EFD04FAA7}"/>
              </a:ext>
            </a:extLst>
          </p:cNvPr>
          <p:cNvSpPr txBox="1"/>
          <p:nvPr/>
        </p:nvSpPr>
        <p:spPr>
          <a:xfrm>
            <a:off x="2503466" y="4959500"/>
            <a:ext cx="6904463" cy="110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vi-VN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Yes, we were.</a:t>
            </a:r>
            <a:endParaRPr lang="en-US" sz="4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226B0-B351-F7F8-8DA1-97889DBAC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47" y="2074862"/>
            <a:ext cx="4702265" cy="2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E69C036-1A73-EF8E-0837-2D1583CA8207}"/>
              </a:ext>
            </a:extLst>
          </p:cNvPr>
          <p:cNvSpPr txBox="1"/>
          <p:nvPr/>
        </p:nvSpPr>
        <p:spPr>
          <a:xfrm>
            <a:off x="2387600" y="431800"/>
            <a:ext cx="9428480" cy="110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44"/>
              </a:lnSpc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W</a:t>
            </a:r>
            <a:r>
              <a:rPr lang="vi-VN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ere you at the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______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752C6-8A7B-C00D-2E2E-BC6EFD04FAA7}"/>
              </a:ext>
            </a:extLst>
          </p:cNvPr>
          <p:cNvSpPr txBox="1"/>
          <p:nvPr/>
        </p:nvSpPr>
        <p:spPr>
          <a:xfrm>
            <a:off x="2503466" y="4959500"/>
            <a:ext cx="6904463" cy="110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vi-VN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Yes, we were.</a:t>
            </a:r>
            <a:endParaRPr lang="en-US" sz="4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1A725-BB73-BC15-AA97-BA88AF528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74" y="2261217"/>
            <a:ext cx="5215986" cy="26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E69C036-1A73-EF8E-0837-2D1583CA8207}"/>
              </a:ext>
            </a:extLst>
          </p:cNvPr>
          <p:cNvSpPr txBox="1"/>
          <p:nvPr/>
        </p:nvSpPr>
        <p:spPr>
          <a:xfrm>
            <a:off x="2387600" y="431800"/>
            <a:ext cx="9428480" cy="110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44"/>
              </a:lnSpc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W</a:t>
            </a:r>
            <a:r>
              <a:rPr lang="vi-VN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ere you at the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______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752C6-8A7B-C00D-2E2E-BC6EFD04FAA7}"/>
              </a:ext>
            </a:extLst>
          </p:cNvPr>
          <p:cNvSpPr txBox="1"/>
          <p:nvPr/>
        </p:nvSpPr>
        <p:spPr>
          <a:xfrm>
            <a:off x="2503466" y="4959500"/>
            <a:ext cx="6904463" cy="110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4"/>
              </a:lnSpc>
            </a:pPr>
            <a:r>
              <a:rPr lang="vi-VN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Yes, we were.</a:t>
            </a:r>
            <a:endParaRPr lang="en-US" sz="4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4768F-6643-1803-7EB6-97545E7DD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007333"/>
            <a:ext cx="568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927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063C6-AD4C-C8C9-9217-E8599CED6C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632" y="1234472"/>
            <a:ext cx="11103196" cy="5113776"/>
          </a:xfrm>
          <a:prstGeom prst="rect">
            <a:avLst/>
          </a:prstGeom>
        </p:spPr>
      </p:pic>
      <p:pic>
        <p:nvPicPr>
          <p:cNvPr id="4" name="Track 89">
            <a:hlinkClick r:id="" action="ppaction://media"/>
            <a:extLst>
              <a:ext uri="{FF2B5EF4-FFF2-40B4-BE49-F238E27FC236}">
                <a16:creationId xmlns:a16="http://schemas.microsoft.com/office/drawing/2014/main" id="{2E73F094-7D57-FDD7-1A45-76BD18B6F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60662" y="41874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 9 L2. 1 A 1">
            <a:hlinkClick r:id="" action="ppaction://media"/>
            <a:extLst>
              <a:ext uri="{FF2B5EF4-FFF2-40B4-BE49-F238E27FC236}">
                <a16:creationId xmlns:a16="http://schemas.microsoft.com/office/drawing/2014/main" id="{41D3E8E3-DFC7-621F-58B6-2DC6B95D8F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8113" y="230346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0" name="U 9 L2. 1 A 2">
            <a:hlinkClick r:id="" action="ppaction://media"/>
            <a:extLst>
              <a:ext uri="{FF2B5EF4-FFF2-40B4-BE49-F238E27FC236}">
                <a16:creationId xmlns:a16="http://schemas.microsoft.com/office/drawing/2014/main" id="{01AF1055-F325-4D74-751A-2748D0323B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8113" y="5555374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1" name="U 9 L2. 1 B 1">
            <a:hlinkClick r:id="" action="ppaction://media"/>
            <a:extLst>
              <a:ext uri="{FF2B5EF4-FFF2-40B4-BE49-F238E27FC236}">
                <a16:creationId xmlns:a16="http://schemas.microsoft.com/office/drawing/2014/main" id="{16B70648-0291-C74A-1DD3-ED19EE1FBC4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42537" y="230346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2" name="U 9 L2. 1 B 2">
            <a:hlinkClick r:id="" action="ppaction://media"/>
            <a:extLst>
              <a:ext uri="{FF2B5EF4-FFF2-40B4-BE49-F238E27FC236}">
                <a16:creationId xmlns:a16="http://schemas.microsoft.com/office/drawing/2014/main" id="{1135FEA6-1784-2B67-7179-45EC2815E2E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48937" y="5555374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521429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367569" y="4547784"/>
            <a:ext cx="8071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(to music) 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lɪsn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mjuːzɪk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EB59A2-632F-E869-3599-6611156FF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63" y="1922461"/>
            <a:ext cx="4191909" cy="232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U 9 L2.2. 1">
            <a:hlinkClick r:id="" action="ppaction://media"/>
            <a:extLst>
              <a:ext uri="{FF2B5EF4-FFF2-40B4-BE49-F238E27FC236}">
                <a16:creationId xmlns:a16="http://schemas.microsoft.com/office/drawing/2014/main" id="{4D3396A6-9E12-939C-8186-CE2B9BEED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7993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756452" y="4696564"/>
            <a:ext cx="7288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(chess) 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pleɪ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tʃes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92591A-4B6A-0ACF-C8EB-FBB986EC1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92" y="1922831"/>
            <a:ext cx="4396521" cy="232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U 9 L2.2.4">
            <a:hlinkClick r:id="" action="ppaction://media"/>
            <a:extLst>
              <a:ext uri="{FF2B5EF4-FFF2-40B4-BE49-F238E27FC236}">
                <a16:creationId xmlns:a16="http://schemas.microsoft.com/office/drawing/2014/main" id="{1E0DFB6A-5760-89F8-8AAD-92640A8DC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5241" y="308310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2477</TotalTime>
  <Words>539</Words>
  <Application>Microsoft Office PowerPoint</Application>
  <PresentationFormat>Widescreen</PresentationFormat>
  <Paragraphs>109</Paragraphs>
  <Slides>26</Slides>
  <Notes>18</Notes>
  <HiddenSlides>0</HiddenSlides>
  <MMClips>18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A3.OpenSansBold-San</vt:lpstr>
      <vt:lpstr>A3.OpenSans-San</vt:lpstr>
      <vt:lpstr>Aachen</vt:lpstr>
      <vt:lpstr>Arial</vt:lpstr>
      <vt:lpstr>Calibri</vt:lpstr>
      <vt:lpstr>Calibri Light</vt:lpstr>
      <vt:lpstr>Comic Sans MS</vt:lpstr>
      <vt:lpstr>Impact</vt:lpstr>
      <vt:lpstr>StoryBook Rough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157</cp:revision>
  <dcterms:created xsi:type="dcterms:W3CDTF">2021-11-11T15:46:46Z</dcterms:created>
  <dcterms:modified xsi:type="dcterms:W3CDTF">2024-12-12T12:18:50Z</dcterms:modified>
</cp:coreProperties>
</file>