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4.jpg" ContentType="image/png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36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319" r:id="rId12"/>
    <p:sldId id="257" r:id="rId13"/>
    <p:sldId id="362" r:id="rId14"/>
    <p:sldId id="258" r:id="rId15"/>
    <p:sldId id="401" r:id="rId16"/>
    <p:sldId id="355" r:id="rId17"/>
    <p:sldId id="418" r:id="rId18"/>
    <p:sldId id="419" r:id="rId19"/>
    <p:sldId id="443" r:id="rId20"/>
    <p:sldId id="278" r:id="rId21"/>
    <p:sldId id="354" r:id="rId22"/>
    <p:sldId id="412" r:id="rId23"/>
    <p:sldId id="352" r:id="rId24"/>
    <p:sldId id="411" r:id="rId25"/>
    <p:sldId id="334" r:id="rId26"/>
    <p:sldId id="331" r:id="rId27"/>
    <p:sldId id="440" r:id="rId28"/>
    <p:sldId id="261" r:id="rId29"/>
    <p:sldId id="276" r:id="rId30"/>
    <p:sldId id="277" r:id="rId31"/>
    <p:sldId id="262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layfair Display Bold Italics" panose="020B0604020202020204" charset="0"/>
      <p:regular r:id="rId40"/>
    </p:embeddedFont>
    <p:embeddedFont>
      <p:font typeface="宋体" panose="02010600030101010101" pitchFamily="2" charset="-122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Segoe UI Black" panose="020B0A02040204020203" pitchFamily="34" charset="0"/>
      <p:bold r:id="rId46"/>
      <p:boldItalic r:id="rId47"/>
    </p:embeddedFont>
    <p:embeddedFont>
      <p:font typeface="VNI-Avo" panose="020B0604020202020204"/>
      <p:regular r:id="rId48"/>
      <p:bold r:id="rId49"/>
      <p:italic r:id="rId50"/>
      <p:boldItalic r:id="rId51"/>
    </p:embeddedFont>
    <p:embeddedFont>
      <p:font typeface="HP001 4 hàng" panose="020B060305030202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3552B-827D-4B63-96DB-FA4F99487A5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E690C-884F-4BB5-BDED-D0228BD8A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2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E1A61E9E-7350-F8CA-84C0-F1A826B90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3992513A-EA07-6E4B-54EB-E0F3FF2C0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F8DACC-70A0-2E23-33BD-65B856D9A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8CB992-F574-4845-A2D4-C59601691B97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274F8-0F27-410C-8168-CF873A4305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65E95454-FDF9-6311-EA1B-184444C90A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72663" y="217488"/>
            <a:ext cx="1927225" cy="10842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1D11A3B9-8B61-5599-1648-8CB73D0D7E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543972F0-A5FC-7824-92A0-CB42B2B4C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176A020-9F33-4589-8552-806BF72EC033}" type="slidenum">
              <a:rPr lang="zh-CN" altLang="en-US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53C16B49-5DC9-42B5-CC59-7876EA17F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4EA88181-39C3-42AF-35F8-C33344D123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00E1985-ED08-5486-F1C9-2A8F5872A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56F03C0-93E0-466E-8F64-DC901EE8BD5C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E690C-884F-4BB5-BDED-D0228BD8A9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72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6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0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04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79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98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51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4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8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2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6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0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7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D17F08C-FAFC-6339-177A-54FF2BB3E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516"/>
          <a:stretch>
            <a:fillRect/>
          </a:stretch>
        </p:blipFill>
        <p:spPr bwMode="auto">
          <a:xfrm>
            <a:off x="-48684" y="-27517"/>
            <a:ext cx="12285135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876106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7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6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svg"/><Relationship Id="rId18" Type="http://schemas.openxmlformats.org/officeDocument/2006/relationships/image" Target="../media/image48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45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svg"/><Relationship Id="rId24" Type="http://schemas.openxmlformats.org/officeDocument/2006/relationships/image" Target="../media/image61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51.png"/><Relationship Id="rId10" Type="http://schemas.openxmlformats.org/officeDocument/2006/relationships/image" Target="../media/image44.png"/><Relationship Id="rId19" Type="http://schemas.openxmlformats.org/officeDocument/2006/relationships/image" Target="../media/image57.svg"/><Relationship Id="rId4" Type="http://schemas.openxmlformats.org/officeDocument/2006/relationships/image" Target="../media/image41.png"/><Relationship Id="rId9" Type="http://schemas.openxmlformats.org/officeDocument/2006/relationships/image" Target="../media/image47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svg"/><Relationship Id="rId18" Type="http://schemas.openxmlformats.org/officeDocument/2006/relationships/image" Target="../media/image53.png"/><Relationship Id="rId3" Type="http://schemas.openxmlformats.org/officeDocument/2006/relationships/image" Target="../media/image41.svg"/><Relationship Id="rId21" Type="http://schemas.openxmlformats.org/officeDocument/2006/relationships/image" Target="../media/image43.svg"/><Relationship Id="rId7" Type="http://schemas.openxmlformats.org/officeDocument/2006/relationships/image" Target="../media/image61.svg"/><Relationship Id="rId12" Type="http://schemas.openxmlformats.org/officeDocument/2006/relationships/image" Target="../media/image52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46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47.svg"/><Relationship Id="rId10" Type="http://schemas.openxmlformats.org/officeDocument/2006/relationships/image" Target="../media/image45.png"/><Relationship Id="rId19" Type="http://schemas.openxmlformats.org/officeDocument/2006/relationships/image" Target="../media/image63.svg"/><Relationship Id="rId4" Type="http://schemas.openxmlformats.org/officeDocument/2006/relationships/image" Target="../media/image42.png"/><Relationship Id="rId9" Type="http://schemas.openxmlformats.org/officeDocument/2006/relationships/image" Target="../media/image55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13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7.pn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hyperlink" Target="T&#7841;m%20Bi&#7879;t%20B&#250;p%20B&#234;%20Th&#226;n%20Y&#234;u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95.svg"/><Relationship Id="rId4" Type="http://schemas.openxmlformats.org/officeDocument/2006/relationships/image" Target="../media/image83.png"/><Relationship Id="rId9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microsoft.com/office/2007/relationships/hdphoto" Target="../media/hdphoto13.wdp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4.png"/><Relationship Id="rId2" Type="http://schemas.openxmlformats.org/officeDocument/2006/relationships/image" Target="../media/image21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microsoft.com/office/2007/relationships/hdphoto" Target="../media/hdphoto14.wdp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">
            <a:extLst>
              <a:ext uri="{FF2B5EF4-FFF2-40B4-BE49-F238E27FC236}">
                <a16:creationId xmlns:a16="http://schemas.microsoft.com/office/drawing/2014/main" id="{0691A9A8-C80D-49D1-5E17-651512AA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0994E64C-38B4-0FA6-93BF-BAC80BD01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915400" y="1316567"/>
            <a:ext cx="32766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F96C59D7-BF6B-2624-4E49-1225C94D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1096433" y="139701"/>
            <a:ext cx="103124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C2128637-0B25-0F57-608C-AB66C8E0D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10337800" y="3670300"/>
            <a:ext cx="185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">
            <a:extLst>
              <a:ext uri="{FF2B5EF4-FFF2-40B4-BE49-F238E27FC236}">
                <a16:creationId xmlns:a16="http://schemas.microsoft.com/office/drawing/2014/main" id="{BE276CB8-BB6A-302C-9F17-F7B4EA24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0" y="4914900"/>
            <a:ext cx="21082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">
            <a:extLst>
              <a:ext uri="{FF2B5EF4-FFF2-40B4-BE49-F238E27FC236}">
                <a16:creationId xmlns:a16="http://schemas.microsoft.com/office/drawing/2014/main" id="{DD4B2864-4F17-67AA-D6E1-424062A71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239184" y="50801"/>
            <a:ext cx="32766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C8C5B1-BB1F-2F63-6C87-BBBF95F10581}"/>
              </a:ext>
            </a:extLst>
          </p:cNvPr>
          <p:cNvSpPr txBox="1"/>
          <p:nvPr/>
        </p:nvSpPr>
        <p:spPr>
          <a:xfrm>
            <a:off x="2973755" y="2732878"/>
            <a:ext cx="630545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40">
              <a:defRPr/>
            </a:pP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>
            <a:extLst>
              <a:ext uri="{FF2B5EF4-FFF2-40B4-BE49-F238E27FC236}">
                <a16:creationId xmlns:a16="http://schemas.microsoft.com/office/drawing/2014/main" id="{3A9240E8-CC10-46EE-966E-B29E9D3D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3340101" y="2207684"/>
            <a:ext cx="1079500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7">
            <a:extLst>
              <a:ext uri="{FF2B5EF4-FFF2-40B4-BE49-F238E27FC236}">
                <a16:creationId xmlns:a16="http://schemas.microsoft.com/office/drawing/2014/main" id="{5B9AB712-7131-179A-74B7-B576193E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1" y="2413001"/>
            <a:ext cx="1147233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">
            <a:extLst>
              <a:ext uri="{FF2B5EF4-FFF2-40B4-BE49-F238E27FC236}">
                <a16:creationId xmlns:a16="http://schemas.microsoft.com/office/drawing/2014/main" id="{2FCA9C25-5DC3-9DB3-BC36-6CC5B086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599" y="3333751"/>
            <a:ext cx="3122084" cy="317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图片 15">
            <a:extLst>
              <a:ext uri="{FF2B5EF4-FFF2-40B4-BE49-F238E27FC236}">
                <a16:creationId xmlns:a16="http://schemas.microsoft.com/office/drawing/2014/main" id="{244CEC6F-9C7F-16CC-843E-B3F6C7DE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>
            <a:fillRect/>
          </a:stretch>
        </p:blipFill>
        <p:spPr bwMode="auto">
          <a:xfrm>
            <a:off x="-5617633" y="2933700"/>
            <a:ext cx="54483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.mp3">
            <a:hlinkClick r:id="" action="ppaction://media"/>
            <a:extLst>
              <a:ext uri="{FF2B5EF4-FFF2-40B4-BE49-F238E27FC236}">
                <a16:creationId xmlns:a16="http://schemas.microsoft.com/office/drawing/2014/main" id="{CD06F141-AA7E-EEF6-2FA7-77181865F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1276351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9938421-D8F2-CC14-EEA2-19F1A16CE0A3}"/>
              </a:ext>
            </a:extLst>
          </p:cNvPr>
          <p:cNvSpPr/>
          <p:nvPr/>
        </p:nvSpPr>
        <p:spPr>
          <a:xfrm>
            <a:off x="121921" y="139699"/>
            <a:ext cx="12009120" cy="921437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DeflateBottom">
              <a:avLst/>
            </a:prstTxWarp>
          </a:bodyPr>
          <a:lstStyle/>
          <a:p>
            <a:pPr algn="ctr">
              <a:defRPr/>
            </a:pPr>
            <a:r>
              <a:rPr lang="vi-VN" sz="1600" dirty="0">
                <a:latin typeface="+mj-lt"/>
              </a:rPr>
              <a:t>TRƯỜNG </a:t>
            </a:r>
            <a:r>
              <a:rPr lang="vi-VN" sz="1600" dirty="0" smtClean="0">
                <a:latin typeface="+mj-lt"/>
              </a:rPr>
              <a:t>T</a:t>
            </a:r>
            <a:r>
              <a:rPr lang="en-US" sz="1600" dirty="0" smtClean="0">
                <a:latin typeface="+mj-lt"/>
              </a:rPr>
              <a:t>H&amp;THCS QUANG HƯNG </a:t>
            </a:r>
            <a:r>
              <a:rPr lang="vi-VN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2" name="Dải bằng: Cong Xuống 11">
            <a:extLst>
              <a:ext uri="{FF2B5EF4-FFF2-40B4-BE49-F238E27FC236}">
                <a16:creationId xmlns:a16="http://schemas.microsoft.com/office/drawing/2014/main" id="{853C186C-A118-696E-E3CE-8B531BA5F45F}"/>
              </a:ext>
            </a:extLst>
          </p:cNvPr>
          <p:cNvSpPr/>
          <p:nvPr/>
        </p:nvSpPr>
        <p:spPr>
          <a:xfrm>
            <a:off x="2533651" y="5039360"/>
            <a:ext cx="7590367" cy="1285240"/>
          </a:xfrm>
          <a:prstGeom prst="ribbon">
            <a:avLst>
              <a:gd name="adj1" fmla="val 16667"/>
              <a:gd name="adj2" fmla="val 599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 smtClean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 smtClean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Liên</a:t>
            </a:r>
            <a:endParaRPr lang="en-US" altLang="en-US" sz="2400" b="1" dirty="0">
              <a:solidFill>
                <a:srgbClr val="C00000"/>
              </a:solidFill>
              <a:latin typeface="HP001 4 hàng" panose="020B0603050302020204" pitchFamily="34" charset="-93"/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E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51329">
            <a:off x="9008322" y="5936985"/>
            <a:ext cx="922912" cy="1605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90568">
            <a:off x="9363720" y="5933802"/>
            <a:ext cx="922912" cy="1605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38078">
            <a:off x="10017987" y="3242210"/>
            <a:ext cx="2843339" cy="3949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7195" y="5325473"/>
            <a:ext cx="2029968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37052" y="1348874"/>
            <a:ext cx="1285875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27916" y="368748"/>
            <a:ext cx="3466919" cy="2743200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00300" y="1553573"/>
            <a:ext cx="3481506" cy="3771900"/>
            <a:chOff x="0" y="0"/>
            <a:chExt cx="1370330" cy="1484630"/>
          </a:xfrm>
        </p:grpSpPr>
        <p:sp>
          <p:nvSpPr>
            <p:cNvPr id="9" name="Freeform 9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562047">
            <a:off x="-1470254" y="-561190"/>
            <a:ext cx="3496588" cy="4153614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8261136">
            <a:off x="3516379" y="3196722"/>
            <a:ext cx="3481506" cy="3771900"/>
            <a:chOff x="0" y="0"/>
            <a:chExt cx="1370330" cy="1484630"/>
          </a:xfrm>
        </p:grpSpPr>
        <p:sp>
          <p:nvSpPr>
            <p:cNvPr id="12" name="Freeform 12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770182" y="1489181"/>
            <a:ext cx="2106975" cy="2282719"/>
            <a:chOff x="0" y="0"/>
            <a:chExt cx="1370330" cy="1484630"/>
          </a:xfrm>
        </p:grpSpPr>
        <p:sp>
          <p:nvSpPr>
            <p:cNvPr id="14" name="Freeform 14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5862270">
            <a:off x="9720205" y="-455560"/>
            <a:ext cx="2106975" cy="2282719"/>
            <a:chOff x="0" y="0"/>
            <a:chExt cx="1370330" cy="1484630"/>
          </a:xfrm>
        </p:grpSpPr>
        <p:sp>
          <p:nvSpPr>
            <p:cNvPr id="16" name="Freeform 16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41696">
            <a:off x="10071032" y="5289031"/>
            <a:ext cx="1605168" cy="281608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365384" y="271072"/>
            <a:ext cx="6511773" cy="1953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61884" y="6501720"/>
            <a:ext cx="6511773" cy="19535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6789" y="6271167"/>
            <a:ext cx="2029968" cy="27432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4138072" y="60809"/>
            <a:ext cx="4232619" cy="332260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770995" y="1097184"/>
            <a:ext cx="2966775" cy="104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6"/>
              </a:lnSpc>
            </a:pPr>
            <a:r>
              <a:rPr lang="en-US" sz="7758">
                <a:solidFill>
                  <a:srgbClr val="2C664D"/>
                </a:solidFill>
                <a:latin typeface="Playfair Display Bold Italics"/>
              </a:rPr>
              <a:t>Bài 23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072595" y="3163826"/>
            <a:ext cx="4088780" cy="27432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6254382" y="3163826"/>
            <a:ext cx="4088780" cy="27432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391109" y="3786407"/>
            <a:ext cx="3260929" cy="121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>
                <a:solidFill>
                  <a:srgbClr val="FF1616"/>
                </a:solidFill>
                <a:latin typeface="VNI-Avo"/>
              </a:rPr>
              <a:t>th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27789" y="2720474"/>
            <a:ext cx="3315960" cy="448102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668308" y="3786407"/>
            <a:ext cx="3260929" cy="121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>
                <a:solidFill>
                  <a:srgbClr val="FF1616"/>
                </a:solidFill>
                <a:latin typeface="VNI-Avo"/>
              </a:rPr>
              <a:t>ia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587195" y="1248289"/>
            <a:ext cx="11092795" cy="50472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1066804"/>
            <a:ext cx="2335815" cy="183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56947" y="1066803"/>
            <a:ext cx="2335815" cy="183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2971800"/>
            <a:ext cx="4724598" cy="1398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48400" y="1066804"/>
            <a:ext cx="2335815" cy="183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637183" y="1066804"/>
            <a:ext cx="2335815" cy="183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48400" y="2971800"/>
            <a:ext cx="4724598" cy="1398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22778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E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51329">
            <a:off x="9008322" y="5936985"/>
            <a:ext cx="922912" cy="1605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90568">
            <a:off x="9363720" y="5933802"/>
            <a:ext cx="922912" cy="1605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7195" y="5325473"/>
            <a:ext cx="2029968" cy="27432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0300" y="1553573"/>
            <a:ext cx="3481506" cy="3771900"/>
            <a:chOff x="0" y="0"/>
            <a:chExt cx="1370330" cy="1484630"/>
          </a:xfrm>
        </p:grpSpPr>
        <p:sp>
          <p:nvSpPr>
            <p:cNvPr id="6" name="Freeform 6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8261136">
            <a:off x="3516379" y="3196722"/>
            <a:ext cx="3481506" cy="3771900"/>
            <a:chOff x="0" y="0"/>
            <a:chExt cx="1370330" cy="1484630"/>
          </a:xfrm>
        </p:grpSpPr>
        <p:sp>
          <p:nvSpPr>
            <p:cNvPr id="8" name="Freeform 8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770182" y="1489181"/>
            <a:ext cx="2106975" cy="2282719"/>
            <a:chOff x="0" y="0"/>
            <a:chExt cx="1370330" cy="1484630"/>
          </a:xfrm>
        </p:grpSpPr>
        <p:sp>
          <p:nvSpPr>
            <p:cNvPr id="10" name="Freeform 10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5862270">
            <a:off x="9720205" y="-455560"/>
            <a:ext cx="2106975" cy="2282719"/>
            <a:chOff x="0" y="0"/>
            <a:chExt cx="1370330" cy="1484630"/>
          </a:xfrm>
        </p:grpSpPr>
        <p:sp>
          <p:nvSpPr>
            <p:cNvPr id="12" name="Freeform 12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D9D9D9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7195" y="859805"/>
            <a:ext cx="11092795" cy="5047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65384" y="271072"/>
            <a:ext cx="6511773" cy="1953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1884" y="6501720"/>
            <a:ext cx="6511773" cy="1953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6789" y="6271167"/>
            <a:ext cx="2029968" cy="2743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562047">
            <a:off x="36763" y="-621032"/>
            <a:ext cx="2309276" cy="27432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337424" y="1146065"/>
            <a:ext cx="2802127" cy="187997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324" y="1083382"/>
            <a:ext cx="2802127" cy="18799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8929837" y="782916"/>
            <a:ext cx="2802127" cy="187997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037052" y="1348874"/>
            <a:ext cx="1285875" cy="27432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11533" y="1382040"/>
            <a:ext cx="3260929" cy="121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theû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17378" y="1272017"/>
            <a:ext cx="3200228" cy="112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thoï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785055" y="984735"/>
            <a:ext cx="2973080" cy="112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thô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41696">
            <a:off x="10071032" y="5289031"/>
            <a:ext cx="1605168" cy="281608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92041" y="3953873"/>
            <a:ext cx="2029968" cy="27432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699249" y="3912546"/>
            <a:ext cx="2802127" cy="1879972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981201" y="4224561"/>
            <a:ext cx="2616533" cy="112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ñóa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516125" y="3812847"/>
            <a:ext cx="2802127" cy="187997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9014456" y="3228846"/>
            <a:ext cx="2802127" cy="187997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538078">
            <a:off x="10569925" y="4151063"/>
            <a:ext cx="2220128" cy="3083512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5982929" y="4092074"/>
            <a:ext cx="2170472" cy="112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mía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883482" y="3306173"/>
            <a:ext cx="3260929" cy="121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7095" dirty="0" err="1">
                <a:solidFill>
                  <a:srgbClr val="FF1616"/>
                </a:solidFill>
                <a:latin typeface="VNI-Avo"/>
              </a:rPr>
              <a:t>thìa</a:t>
            </a:r>
            <a:endParaRPr lang="en-US" sz="7095" dirty="0">
              <a:solidFill>
                <a:srgbClr val="FF1616"/>
              </a:solidFill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2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5644" y="2590800"/>
            <a:ext cx="622515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800" dirty="0" err="1">
                <a:latin typeface="Arial-Rounded" pitchFamily="34" charset="0"/>
              </a:rPr>
              <a:t>thủ</a:t>
            </a:r>
            <a:r>
              <a:rPr lang="en-US" altLang="en-US" sz="13800" dirty="0">
                <a:latin typeface="Arial-Rounded" pitchFamily="34" charset="0"/>
              </a:rPr>
              <a:t> </a:t>
            </a:r>
            <a:r>
              <a:rPr lang="en-US" altLang="en-US" sz="13800" dirty="0" err="1">
                <a:latin typeface="Arial-Rounded" pitchFamily="34" charset="0"/>
              </a:rPr>
              <a:t>đô</a:t>
            </a:r>
            <a:endParaRPr lang="en-US" altLang="en-US" sz="138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8438" y="2590799"/>
            <a:ext cx="2256504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800" dirty="0" err="1">
                <a:solidFill>
                  <a:schemeClr val="accent1"/>
                </a:solidFill>
                <a:latin typeface="Arial-Rounded"/>
              </a:rPr>
              <a:t>th</a:t>
            </a:r>
            <a:endParaRPr lang="en-US" altLang="en-US" sz="13800" dirty="0">
              <a:solidFill>
                <a:schemeClr val="accent1"/>
              </a:solidFill>
              <a:latin typeface="Arial-Round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62222" r="57568" b="25555"/>
          <a:stretch>
            <a:fillRect/>
          </a:stretch>
        </p:blipFill>
        <p:spPr bwMode="auto">
          <a:xfrm>
            <a:off x="5334000" y="152400"/>
            <a:ext cx="6477000" cy="5410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10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g-bi-thu-co-keo-a">
            <a:extLst>
              <a:ext uri="{FF2B5EF4-FFF2-40B4-BE49-F238E27FC236}">
                <a16:creationId xmlns:a16="http://schemas.microsoft.com/office/drawing/2014/main" id="{4A0B2BA7-7D45-8AAD-7374-9D0C5584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858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C0D6C62-8F82-3BFB-4633-BFC9489EBC04}"/>
              </a:ext>
            </a:extLst>
          </p:cNvPr>
          <p:cNvSpPr/>
          <p:nvPr/>
        </p:nvSpPr>
        <p:spPr>
          <a:xfrm>
            <a:off x="152400" y="1524000"/>
            <a:ext cx="4114800" cy="259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vi-VN" sz="6000" dirty="0">
              <a:latin typeface="+mj-lt"/>
            </a:endParaRPr>
          </a:p>
          <a:p>
            <a:pPr algn="ctr"/>
            <a:r>
              <a:rPr lang="vi-VN" sz="7200" dirty="0">
                <a:latin typeface="+mj-lt"/>
              </a:rPr>
              <a:t>lá thư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59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4689" y="1406602"/>
            <a:ext cx="622515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800" dirty="0" err="1">
                <a:latin typeface="Arial-Rounded" pitchFamily="34" charset="0"/>
              </a:rPr>
              <a:t>thìa</a:t>
            </a:r>
            <a:r>
              <a:rPr lang="en-US" altLang="en-US" sz="13800" dirty="0">
                <a:latin typeface="Arial-Rounded" pitchFamily="34" charset="0"/>
              </a:rPr>
              <a:t> </a:t>
            </a:r>
            <a:r>
              <a:rPr lang="en-US" altLang="en-US" sz="13800" dirty="0" err="1">
                <a:latin typeface="Arial-Rounded" pitchFamily="34" charset="0"/>
              </a:rPr>
              <a:t>dĩa</a:t>
            </a:r>
            <a:endParaRPr lang="en-US" altLang="en-US" sz="138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0" y="1406602"/>
            <a:ext cx="2256504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800" dirty="0" err="1">
                <a:solidFill>
                  <a:schemeClr val="accent1"/>
                </a:solidFill>
                <a:latin typeface="Arial-Rounded"/>
              </a:rPr>
              <a:t>ia</a:t>
            </a:r>
            <a:endParaRPr lang="en-US" altLang="en-US" sz="13800" dirty="0">
              <a:solidFill>
                <a:schemeClr val="accent1"/>
              </a:solidFill>
              <a:latin typeface="Arial-Rounded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19600" y="1406601"/>
            <a:ext cx="2256504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3800" dirty="0" err="1">
                <a:solidFill>
                  <a:schemeClr val="accent1"/>
                </a:solidFill>
                <a:latin typeface="Arial-Rounded"/>
              </a:rPr>
              <a:t>ia</a:t>
            </a:r>
            <a:endParaRPr lang="en-US" altLang="en-US" sz="13800" dirty="0">
              <a:solidFill>
                <a:schemeClr val="accent1"/>
              </a:solidFill>
              <a:latin typeface="Arial-Rounded"/>
            </a:endParaRPr>
          </a:p>
        </p:txBody>
      </p:sp>
      <p:pic>
        <p:nvPicPr>
          <p:cNvPr id="2" name="Picture 2" descr="Bộ Thìa Dĩa Cao Cấp Mạ Màu Vàng - Ensa Quà Tặng Doanh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94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ợi ý cách nấu nước lá tía tô uống đẹp da cho chị em">
            <a:extLst>
              <a:ext uri="{FF2B5EF4-FFF2-40B4-BE49-F238E27FC236}">
                <a16:creationId xmlns:a16="http://schemas.microsoft.com/office/drawing/2014/main" id="{A4566C17-79B2-B52A-C417-A92C4164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8191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7310D62-5671-D1B1-84A8-3EDD48235DC1}"/>
              </a:ext>
            </a:extLst>
          </p:cNvPr>
          <p:cNvSpPr/>
          <p:nvPr/>
        </p:nvSpPr>
        <p:spPr>
          <a:xfrm>
            <a:off x="304800" y="1143000"/>
            <a:ext cx="2819400" cy="182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7049614-81A0-CC34-7D5D-BB4FF26B6B84}"/>
              </a:ext>
            </a:extLst>
          </p:cNvPr>
          <p:cNvSpPr/>
          <p:nvPr/>
        </p:nvSpPr>
        <p:spPr>
          <a:xfrm>
            <a:off x="76200" y="2209800"/>
            <a:ext cx="3200400" cy="13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Lá tía tô</a:t>
            </a:r>
            <a:endParaRPr lang="en-US" sz="6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40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2218061" cy="12191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066" y="4292326"/>
            <a:ext cx="2629361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thuû</a:t>
            </a:r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ñoâ</a:t>
            </a:r>
            <a:endParaRPr lang="en-US" sz="5333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4726" y="4292326"/>
            <a:ext cx="2401895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laù</a:t>
            </a:r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thö</a:t>
            </a:r>
            <a:endParaRPr lang="en-US" sz="5333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218" y="4321704"/>
            <a:ext cx="3025964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thìa dóa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36657" y="4351083"/>
            <a:ext cx="3011276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laù tía toâ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1647"/>
            <a:ext cx="2446703" cy="2505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22" y="1345317"/>
            <a:ext cx="2691007" cy="2459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97" y="1038890"/>
            <a:ext cx="2859867" cy="2824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04" y="1557490"/>
            <a:ext cx="2419760" cy="21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8" y="-137158"/>
            <a:ext cx="3141403" cy="761999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270761" y="1545107"/>
            <a:ext cx="1088529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33"/>
          </a:p>
        </p:txBody>
      </p:sp>
      <p:sp>
        <p:nvSpPr>
          <p:cNvPr id="6" name="TextBox 5"/>
          <p:cNvSpPr txBox="1"/>
          <p:nvPr/>
        </p:nvSpPr>
        <p:spPr>
          <a:xfrm>
            <a:off x="2748714" y="437555"/>
            <a:ext cx="987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GB" sz="5867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427139" y="1527966"/>
            <a:ext cx="909789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7"/>
          </a:p>
        </p:txBody>
      </p:sp>
      <p:sp>
        <p:nvSpPr>
          <p:cNvPr id="11" name="TextBox 10"/>
          <p:cNvSpPr txBox="1"/>
          <p:nvPr/>
        </p:nvSpPr>
        <p:spPr>
          <a:xfrm>
            <a:off x="2606808" y="1456053"/>
            <a:ext cx="2702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3215170"/>
            <a:ext cx="165230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theû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4987" y="3235242"/>
            <a:ext cx="1514352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thô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0955" y="3216703"/>
            <a:ext cx="1458024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thoï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796784" y="1504467"/>
            <a:ext cx="1088529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33"/>
          </a:p>
        </p:txBody>
      </p:sp>
      <p:sp>
        <p:nvSpPr>
          <p:cNvPr id="16" name="TextBox 15"/>
          <p:cNvSpPr txBox="1"/>
          <p:nvPr/>
        </p:nvSpPr>
        <p:spPr>
          <a:xfrm>
            <a:off x="8217632" y="396915"/>
            <a:ext cx="987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5867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3565" y="1354274"/>
            <a:ext cx="145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8940124" y="1457947"/>
            <a:ext cx="909789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7"/>
          </a:p>
        </p:txBody>
      </p:sp>
      <p:sp>
        <p:nvSpPr>
          <p:cNvPr id="19" name="TextBox 18"/>
          <p:cNvSpPr txBox="1"/>
          <p:nvPr/>
        </p:nvSpPr>
        <p:spPr>
          <a:xfrm>
            <a:off x="8863151" y="1355128"/>
            <a:ext cx="989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5867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781543" y="2319176"/>
            <a:ext cx="2136205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/>
          </a:p>
        </p:txBody>
      </p:sp>
      <p:sp>
        <p:nvSpPr>
          <p:cNvPr id="23" name="TextBox 22"/>
          <p:cNvSpPr txBox="1"/>
          <p:nvPr/>
        </p:nvSpPr>
        <p:spPr>
          <a:xfrm>
            <a:off x="10308040" y="3218102"/>
            <a:ext cx="1825203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6025" y="3214247"/>
            <a:ext cx="1666052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9415" y="3232792"/>
            <a:ext cx="1514352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58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ñóa</a:t>
            </a:r>
            <a:endParaRPr lang="en-GB" sz="5867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33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066" y="5100239"/>
            <a:ext cx="2629361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thuû</a:t>
            </a:r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ñoâ</a:t>
            </a:r>
            <a:endParaRPr lang="en-US" sz="5333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84726" y="5100239"/>
            <a:ext cx="2401895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laù</a:t>
            </a:r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thö</a:t>
            </a:r>
            <a:endParaRPr lang="en-US" sz="5333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2218" y="5129618"/>
            <a:ext cx="3025964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thìa dóa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6657" y="5158996"/>
            <a:ext cx="3011276" cy="9130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laù tía toâ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52B45374-AA8D-436A-B762-149EFF66D6E1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740418"/>
            <a:ext cx="6181956" cy="5543903"/>
            <a:chOff x="2736" y="1188"/>
            <a:chExt cx="2304" cy="2352"/>
          </a:xfrm>
        </p:grpSpPr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7EBC4C1-D7D2-4BF9-BD72-A59AFC770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200"/>
              <a:ext cx="2304" cy="2304"/>
              <a:chOff x="2736" y="1200"/>
              <a:chExt cx="2400" cy="2304"/>
            </a:xfrm>
          </p:grpSpPr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id="{90D53416-538A-4824-B88A-0A0684CF7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3055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C9A1102B-122E-4045-8585-F88CBCC86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3055"/>
                <a:ext cx="384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12">
                <a:extLst>
                  <a:ext uri="{FF2B5EF4-FFF2-40B4-BE49-F238E27FC236}">
                    <a16:creationId xmlns:a16="http://schemas.microsoft.com/office/drawing/2014/main" id="{B03372EC-2B5B-4807-827A-B4C349E7A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055"/>
                <a:ext cx="416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13">
                <a:extLst>
                  <a:ext uri="{FF2B5EF4-FFF2-40B4-BE49-F238E27FC236}">
                    <a16:creationId xmlns:a16="http://schemas.microsoft.com/office/drawing/2014/main" id="{C7AAFF85-91A5-466C-A901-F17F46B0A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" y="3055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A8D256E3-64A5-49FA-9FC3-9A7CFACC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" y="3055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Rectangle 15">
                <a:extLst>
                  <a:ext uri="{FF2B5EF4-FFF2-40B4-BE49-F238E27FC236}">
                    <a16:creationId xmlns:a16="http://schemas.microsoft.com/office/drawing/2014/main" id="{3ACF9EF5-DA53-48D0-8DAF-A9BCEB36F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055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Rectangle 16">
                <a:extLst>
                  <a:ext uri="{FF2B5EF4-FFF2-40B4-BE49-F238E27FC236}">
                    <a16:creationId xmlns:a16="http://schemas.microsoft.com/office/drawing/2014/main" id="{2DAABF3A-0DF8-461D-BECE-FE11D2704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2606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4AA7CF7A-1B4A-4258-AC00-ACE210046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606"/>
                <a:ext cx="384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2F660B4B-E7BD-45E9-8034-0D451F299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2606"/>
                <a:ext cx="416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:a16="http://schemas.microsoft.com/office/drawing/2014/main" id="{6C1636EF-BC25-4227-8D13-0B602B527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" y="2606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Rectangle 20">
                <a:extLst>
                  <a:ext uri="{FF2B5EF4-FFF2-40B4-BE49-F238E27FC236}">
                    <a16:creationId xmlns:a16="http://schemas.microsoft.com/office/drawing/2014/main" id="{E7F70BCF-8C16-4F2E-AD41-D5E09B1F4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" y="2606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C4787BB4-79C0-4003-A0F9-93FA3DD9A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2606"/>
                <a:ext cx="40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22">
                <a:extLst>
                  <a:ext uri="{FF2B5EF4-FFF2-40B4-BE49-F238E27FC236}">
                    <a16:creationId xmlns:a16="http://schemas.microsoft.com/office/drawing/2014/main" id="{5253074D-19A5-4B9B-9305-9BA93B1B8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2124"/>
                <a:ext cx="400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5C291264-A64C-4D53-B4B5-580AED1ED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2124"/>
                <a:ext cx="384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24">
                <a:extLst>
                  <a:ext uri="{FF2B5EF4-FFF2-40B4-BE49-F238E27FC236}">
                    <a16:creationId xmlns:a16="http://schemas.microsoft.com/office/drawing/2014/main" id="{8AA9EE51-9FC9-4A77-9062-5300F9054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416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25">
                <a:extLst>
                  <a:ext uri="{FF2B5EF4-FFF2-40B4-BE49-F238E27FC236}">
                    <a16:creationId xmlns:a16="http://schemas.microsoft.com/office/drawing/2014/main" id="{6EDF52F7-192C-4106-9959-8752C601A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" y="2124"/>
                <a:ext cx="400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26">
                <a:extLst>
                  <a:ext uri="{FF2B5EF4-FFF2-40B4-BE49-F238E27FC236}">
                    <a16:creationId xmlns:a16="http://schemas.microsoft.com/office/drawing/2014/main" id="{3EB4F8B7-B9C7-4F2D-8173-0AF066CCB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" y="2124"/>
                <a:ext cx="400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ectangle 27">
                <a:extLst>
                  <a:ext uri="{FF2B5EF4-FFF2-40B4-BE49-F238E27FC236}">
                    <a16:creationId xmlns:a16="http://schemas.microsoft.com/office/drawing/2014/main" id="{30B7B289-65AC-40E6-B199-6499D8E12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2124"/>
                <a:ext cx="400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28">
                <a:extLst>
                  <a:ext uri="{FF2B5EF4-FFF2-40B4-BE49-F238E27FC236}">
                    <a16:creationId xmlns:a16="http://schemas.microsoft.com/office/drawing/2014/main" id="{7DCA63B9-38FE-4F61-868B-DCE803728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1639"/>
                <a:ext cx="40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ectangle 29">
                <a:extLst>
                  <a:ext uri="{FF2B5EF4-FFF2-40B4-BE49-F238E27FC236}">
                    <a16:creationId xmlns:a16="http://schemas.microsoft.com/office/drawing/2014/main" id="{E1EB5BCA-D7A5-43C6-A656-7DE93815B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1639"/>
                <a:ext cx="384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Rectangle 30">
                <a:extLst>
                  <a:ext uri="{FF2B5EF4-FFF2-40B4-BE49-F238E27FC236}">
                    <a16:creationId xmlns:a16="http://schemas.microsoft.com/office/drawing/2014/main" id="{09ACEDDF-1012-47C0-8E3F-43732C961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1639"/>
                <a:ext cx="416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Rectangle 31">
                <a:extLst>
                  <a:ext uri="{FF2B5EF4-FFF2-40B4-BE49-F238E27FC236}">
                    <a16:creationId xmlns:a16="http://schemas.microsoft.com/office/drawing/2014/main" id="{8177D852-BFF4-409D-A386-3BE7628C1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" y="1639"/>
                <a:ext cx="40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Rectangle 32">
                <a:extLst>
                  <a:ext uri="{FF2B5EF4-FFF2-40B4-BE49-F238E27FC236}">
                    <a16:creationId xmlns:a16="http://schemas.microsoft.com/office/drawing/2014/main" id="{A5DF0871-C369-4E82-99A9-C9A505308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" y="1639"/>
                <a:ext cx="40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C6088881-4690-4BF1-AB14-177AE2E79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1639"/>
                <a:ext cx="400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BF154C14-30B4-4006-97BB-B8D2E609A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1200"/>
                <a:ext cx="400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88C6034E-249B-4F58-B980-C0CF1E96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1200"/>
                <a:ext cx="384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F786A940-561D-4820-8DFA-65B90B3F4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1200"/>
                <a:ext cx="416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18354E71-A6CB-48B6-92A6-ECA920629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" y="1200"/>
                <a:ext cx="400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98F697AE-FF59-4593-8D8C-A4A38A7F2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" y="1200"/>
                <a:ext cx="400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DA04680F-457D-40E5-84BC-6E3FA00F5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1200"/>
                <a:ext cx="400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09630">
                  <a:buNone/>
                </a:pPr>
                <a:endParaRPr lang="en-US" altLang="en-US"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40">
                <a:extLst>
                  <a:ext uri="{FF2B5EF4-FFF2-40B4-BE49-F238E27FC236}">
                    <a16:creationId xmlns:a16="http://schemas.microsoft.com/office/drawing/2014/main" id="{AC45BBE3-9763-468E-AE61-10C684E3B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39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41">
                <a:extLst>
                  <a:ext uri="{FF2B5EF4-FFF2-40B4-BE49-F238E27FC236}">
                    <a16:creationId xmlns:a16="http://schemas.microsoft.com/office/drawing/2014/main" id="{5232A522-8D46-46AC-BFF9-00560FA38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2124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Line 42">
                <a:extLst>
                  <a:ext uri="{FF2B5EF4-FFF2-40B4-BE49-F238E27FC236}">
                    <a16:creationId xmlns:a16="http://schemas.microsoft.com/office/drawing/2014/main" id="{DDD42E49-41D6-407E-9364-AB8A6530C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2606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Line 43">
                <a:extLst>
                  <a:ext uri="{FF2B5EF4-FFF2-40B4-BE49-F238E27FC236}">
                    <a16:creationId xmlns:a16="http://schemas.microsoft.com/office/drawing/2014/main" id="{2D4660CD-B0EC-4400-B716-D1E01CC27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3055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Line 44">
                <a:extLst>
                  <a:ext uri="{FF2B5EF4-FFF2-40B4-BE49-F238E27FC236}">
                    <a16:creationId xmlns:a16="http://schemas.microsoft.com/office/drawing/2014/main" id="{6E8728D5-647E-4549-ABD4-B5D207A27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6" y="1200"/>
                <a:ext cx="0" cy="230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Line 45">
                <a:extLst>
                  <a:ext uri="{FF2B5EF4-FFF2-40B4-BE49-F238E27FC236}">
                    <a16:creationId xmlns:a16="http://schemas.microsoft.com/office/drawing/2014/main" id="{6A5D2F8B-817B-439B-821F-43D44C7CC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6" y="1200"/>
                <a:ext cx="0" cy="230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Line 46">
                <a:extLst>
                  <a:ext uri="{FF2B5EF4-FFF2-40B4-BE49-F238E27FC236}">
                    <a16:creationId xmlns:a16="http://schemas.microsoft.com/office/drawing/2014/main" id="{3D3D9BCE-3997-4B65-84FD-37B3449AD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200"/>
                <a:ext cx="0" cy="230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Line 47">
                <a:extLst>
                  <a:ext uri="{FF2B5EF4-FFF2-40B4-BE49-F238E27FC236}">
                    <a16:creationId xmlns:a16="http://schemas.microsoft.com/office/drawing/2014/main" id="{2ACB991D-B912-4A94-B0F0-30638612D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2" y="1200"/>
                <a:ext cx="0" cy="230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Line 48">
                <a:extLst>
                  <a:ext uri="{FF2B5EF4-FFF2-40B4-BE49-F238E27FC236}">
                    <a16:creationId xmlns:a16="http://schemas.microsoft.com/office/drawing/2014/main" id="{64FE2ACF-C328-4410-AD9D-7BB9F493A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6" y="1200"/>
                <a:ext cx="0" cy="230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Line 49">
                <a:extLst>
                  <a:ext uri="{FF2B5EF4-FFF2-40B4-BE49-F238E27FC236}">
                    <a16:creationId xmlns:a16="http://schemas.microsoft.com/office/drawing/2014/main" id="{91566A8E-FD44-4151-88BD-BB400D115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2400" cy="0"/>
              </a:xfrm>
              <a:prstGeom prst="line">
                <a:avLst/>
              </a:prstGeom>
              <a:noFill/>
              <a:ln w="38100" cap="sq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Line 50">
                <a:extLst>
                  <a:ext uri="{FF2B5EF4-FFF2-40B4-BE49-F238E27FC236}">
                    <a16:creationId xmlns:a16="http://schemas.microsoft.com/office/drawing/2014/main" id="{E010A798-1F8D-4511-8630-778F6B960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0" cy="2304"/>
              </a:xfrm>
              <a:prstGeom prst="line">
                <a:avLst/>
              </a:prstGeom>
              <a:noFill/>
              <a:ln w="38100" cap="sq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51">
                <a:extLst>
                  <a:ext uri="{FF2B5EF4-FFF2-40B4-BE49-F238E27FC236}">
                    <a16:creationId xmlns:a16="http://schemas.microsoft.com/office/drawing/2014/main" id="{8D8197FB-6714-4352-8834-A477B4D0A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6" y="1200"/>
                <a:ext cx="0" cy="2304"/>
              </a:xfrm>
              <a:prstGeom prst="line">
                <a:avLst/>
              </a:prstGeom>
              <a:noFill/>
              <a:ln w="38100" cap="sq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52">
                <a:extLst>
                  <a:ext uri="{FF2B5EF4-FFF2-40B4-BE49-F238E27FC236}">
                    <a16:creationId xmlns:a16="http://schemas.microsoft.com/office/drawing/2014/main" id="{FB40B59E-DB90-4464-90E1-C2C967DBA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3504"/>
                <a:ext cx="2400" cy="0"/>
              </a:xfrm>
              <a:prstGeom prst="line">
                <a:avLst/>
              </a:prstGeom>
              <a:noFill/>
              <a:ln w="38100" cap="sq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53" descr="th">
              <a:extLst>
                <a:ext uri="{FF2B5EF4-FFF2-40B4-BE49-F238E27FC236}">
                  <a16:creationId xmlns:a16="http://schemas.microsoft.com/office/drawing/2014/main" id="{EC1202C6-9301-40CD-8399-A907DE26E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1188"/>
              <a:ext cx="1817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7FC95B81-3DE4-4D40-B081-515C1E09F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2" y="1632"/>
              <a:ext cx="295" cy="1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BAE4BB1-15CF-7BEE-6BBD-62C470459E87}"/>
              </a:ext>
            </a:extLst>
          </p:cNvPr>
          <p:cNvSpPr/>
          <p:nvPr/>
        </p:nvSpPr>
        <p:spPr>
          <a:xfrm>
            <a:off x="685800" y="288485"/>
            <a:ext cx="3276600" cy="115931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</a:rPr>
              <a:t>3. Tô và viết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6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12192000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9469" y="1405720"/>
            <a:ext cx="7919331" cy="1107996"/>
            <a:chOff x="736922" y="1295400"/>
            <a:chExt cx="7718841" cy="1107996"/>
          </a:xfrm>
        </p:grpSpPr>
        <p:sp>
          <p:nvSpPr>
            <p:cNvPr id="6" name="TextBox 5"/>
            <p:cNvSpPr txBox="1"/>
            <p:nvPr/>
          </p:nvSpPr>
          <p:spPr>
            <a:xfrm>
              <a:off x="736922" y="1295400"/>
              <a:ext cx="13058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42793" y="1295400"/>
              <a:ext cx="12140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48665" y="1295400"/>
              <a:ext cx="12140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79465" y="1295400"/>
              <a:ext cx="11762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75150" y="1295400"/>
              <a:ext cx="11437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295400"/>
              <a:ext cx="11338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th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</p:grpSp>
      <p:pic>
        <p:nvPicPr>
          <p:cNvPr id="12" name="th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558" y="0"/>
            <a:ext cx="12040393" cy="44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EF0BAEFC-16F7-43E7-A8B0-DADCCD6CCBC2}"/>
              </a:ext>
            </a:extLst>
          </p:cNvPr>
          <p:cNvGrpSpPr>
            <a:grpSpLocks/>
          </p:cNvGrpSpPr>
          <p:nvPr/>
        </p:nvGrpSpPr>
        <p:grpSpPr bwMode="auto">
          <a:xfrm>
            <a:off x="2816016" y="571598"/>
            <a:ext cx="6354495" cy="5712724"/>
            <a:chOff x="685800" y="296863"/>
            <a:chExt cx="7848600" cy="6324600"/>
          </a:xfrm>
        </p:grpSpPr>
        <p:pic>
          <p:nvPicPr>
            <p:cNvPr id="13" name="Picture 4" descr="ai">
              <a:extLst>
                <a:ext uri="{FF2B5EF4-FFF2-40B4-BE49-F238E27FC236}">
                  <a16:creationId xmlns:a16="http://schemas.microsoft.com/office/drawing/2014/main" id="{87CE8F28-FC36-4D5B-AC7C-773E6EA99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96863"/>
              <a:ext cx="7848600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7235C0B0-A81B-4B24-BCC9-8CF1BB2DD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59763">
              <a:off x="4750594" y="3202783"/>
              <a:ext cx="452437" cy="1574800"/>
            </a:xfrm>
            <a:prstGeom prst="curvedRightArrow">
              <a:avLst>
                <a:gd name="adj1" fmla="val 54612"/>
                <a:gd name="adj2" fmla="val 109239"/>
                <a:gd name="adj3" fmla="val 29236"/>
              </a:avLst>
            </a:prstGeom>
            <a:solidFill>
              <a:srgbClr val="FFFF00"/>
            </a:solidFill>
            <a:ln w="9525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804C2C8A-6E59-46A1-8F6C-4A18545146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379396">
              <a:off x="4869657" y="5087144"/>
              <a:ext cx="527050" cy="1735137"/>
            </a:xfrm>
            <a:prstGeom prst="curvedRightArrow">
              <a:avLst>
                <a:gd name="adj1" fmla="val 54595"/>
                <a:gd name="adj2" fmla="val 109221"/>
                <a:gd name="adj3" fmla="val 33333"/>
              </a:avLst>
            </a:prstGeom>
            <a:solidFill>
              <a:srgbClr val="FFFF00"/>
            </a:solidFill>
            <a:ln w="9525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22079192-CF22-4DA8-8569-B7B435A6E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00" y="4876800"/>
              <a:ext cx="228600" cy="2286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AA64BC71-2AEC-40CC-BC3C-DD1116762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050" y="3352800"/>
              <a:ext cx="228600" cy="2286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A4D1A976-35B3-4A29-B07D-15539B68F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1563" y="4876800"/>
              <a:ext cx="228600" cy="2286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09B744FE-01D9-4C09-A420-1EB0338E6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4191000"/>
              <a:ext cx="228600" cy="2286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DCA2AE5F-2C0D-454A-A6E6-0B03554FC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4922838"/>
              <a:ext cx="228600" cy="22860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9630">
                <a:spcBef>
                  <a:spcPct val="0"/>
                </a:spcBef>
                <a:buNone/>
              </a:pPr>
              <a:endParaRPr lang="en-US" altLang="en-US" sz="3600">
                <a:solidFill>
                  <a:prstClr val="black"/>
                </a:solidFill>
                <a:latin typeface=".VnArial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id="{B1842335-647B-4FE4-A0D9-AE54C0B9AE5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219200" y="3962400"/>
              <a:ext cx="838200" cy="53340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11ED6853-0C17-4DFD-8D85-C13B4F0DB2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133600" y="4038600"/>
              <a:ext cx="914400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10">
              <a:extLst>
                <a:ext uri="{FF2B5EF4-FFF2-40B4-BE49-F238E27FC236}">
                  <a16:creationId xmlns:a16="http://schemas.microsoft.com/office/drawing/2014/main" id="{D95675B0-BAC8-43EA-981A-2678B02E08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943600" y="3962400"/>
              <a:ext cx="914400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582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96" y="-685800"/>
            <a:ext cx="12192000" cy="7010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95400" y="741402"/>
            <a:ext cx="8798538" cy="1107996"/>
            <a:chOff x="736922" y="1295400"/>
            <a:chExt cx="7658162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736922" y="1295400"/>
              <a:ext cx="14322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2793" y="1295400"/>
              <a:ext cx="16242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48665" y="1295400"/>
              <a:ext cx="12995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19109" y="1295400"/>
              <a:ext cx="11759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75150" y="1295400"/>
              <a:ext cx="12161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8200" y="1295400"/>
              <a:ext cx="132694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white"/>
                  </a:solidFill>
                  <a:latin typeface="HP001 4 hàng" pitchFamily="34" charset="0"/>
                </a:rPr>
                <a:t>ia</a:t>
              </a:r>
              <a:endParaRPr lang="en-US" sz="6600" b="1" dirty="0">
                <a:solidFill>
                  <a:prstClr val="white"/>
                </a:solidFill>
                <a:latin typeface="HP001 4 hàng" pitchFamily="34" charset="0"/>
              </a:endParaRPr>
            </a:p>
          </p:txBody>
        </p:sp>
      </p:grpSp>
      <p:pic>
        <p:nvPicPr>
          <p:cNvPr id="12" name="IA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198" y="1849398"/>
            <a:ext cx="10945812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5">
            <a:extLst>
              <a:ext uri="{FF2B5EF4-FFF2-40B4-BE49-F238E27FC236}">
                <a16:creationId xmlns:a16="http://schemas.microsoft.com/office/drawing/2014/main" id="{B5A4A3B8-8F28-0E7F-6A30-F4BC1FEF6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18" y="474134"/>
            <a:ext cx="3892549" cy="64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图片 7">
            <a:extLst>
              <a:ext uri="{FF2B5EF4-FFF2-40B4-BE49-F238E27FC236}">
                <a16:creationId xmlns:a16="http://schemas.microsoft.com/office/drawing/2014/main" id="{4301C9D8-57B2-4C57-7DD3-45EC027E5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16378271">
            <a:off x="4411134" y="-2103966"/>
            <a:ext cx="4288367" cy="84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图片 7">
            <a:extLst>
              <a:ext uri="{FF2B5EF4-FFF2-40B4-BE49-F238E27FC236}">
                <a16:creationId xmlns:a16="http://schemas.microsoft.com/office/drawing/2014/main" id="{8EC85EC7-CA5F-681D-5CD3-E16C1B5F6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16378271">
            <a:off x="4117975" y="-1408641"/>
            <a:ext cx="4290484" cy="84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63517202-86D8-5E7D-075C-3EFDCB8681E6}"/>
              </a:ext>
            </a:extLst>
          </p:cNvPr>
          <p:cNvSpPr txBox="1"/>
          <p:nvPr/>
        </p:nvSpPr>
        <p:spPr>
          <a:xfrm>
            <a:off x="2440518" y="2273301"/>
            <a:ext cx="5607049" cy="146623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 eaLnBrk="1" hangingPunct="1">
              <a:defRPr/>
            </a:pPr>
            <a:r>
              <a:rPr lang="en-US" altLang="zh-CN" sz="9528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9528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Thư</a:t>
            </a:r>
            <a:r>
              <a:rPr lang="en-US" altLang="zh-CN" sz="9528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9528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giãn</a:t>
            </a:r>
            <a:endParaRPr lang="en-US" altLang="zh-CN" sz="9528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62DA9A82-697E-2674-F3AE-59C3E2EC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5B2F7BDF-5673-3750-2B51-CB11EB4D3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16934"/>
            <a:ext cx="12103100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图片 3">
            <a:extLst>
              <a:ext uri="{FF2B5EF4-FFF2-40B4-BE49-F238E27FC236}">
                <a16:creationId xmlns:a16="http://schemas.microsoft.com/office/drawing/2014/main" id="{C3F450EE-8C6F-101A-0FCC-A32C8909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5" y="-1062567"/>
            <a:ext cx="9080500" cy="682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F58B2432-4EE8-53CD-DB44-D56130838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815">
            <a:off x="2734733" y="-389467"/>
            <a:ext cx="3515784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PA_文本框 9">
            <a:extLst>
              <a:ext uri="{FF2B5EF4-FFF2-40B4-BE49-F238E27FC236}">
                <a16:creationId xmlns:a16="http://schemas.microsoft.com/office/drawing/2014/main" id="{A1AAF17E-8C60-9D25-24EF-C1B3A8C765C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72418" y="2518833"/>
            <a:ext cx="4167716" cy="1561817"/>
          </a:xfrm>
          <a:prstGeom prst="rect">
            <a:avLst/>
          </a:prstGeom>
          <a:noFill/>
          <a:ln>
            <a:noFill/>
          </a:ln>
        </p:spPr>
        <p:txBody>
          <a:bodyPr lIns="90977" tIns="45487" rIns="90977" bIns="4548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9552" b="1" dirty="0">
                <a:solidFill>
                  <a:srgbClr val="7030A0"/>
                </a:solidFill>
                <a:sym typeface="+mn-lt"/>
              </a:rPr>
              <a:t>TIẾT 2</a:t>
            </a:r>
            <a:endParaRPr lang="zh-CN" altLang="en-US" sz="9552" b="1" dirty="0">
              <a:solidFill>
                <a:srgbClr val="7030A0"/>
              </a:solidFill>
              <a:sym typeface="+mn-lt"/>
            </a:endParaRPr>
          </a:p>
        </p:txBody>
      </p:sp>
      <p:grpSp>
        <p:nvGrpSpPr>
          <p:cNvPr id="38919" name="Group 3">
            <a:extLst>
              <a:ext uri="{FF2B5EF4-FFF2-40B4-BE49-F238E27FC236}">
                <a16:creationId xmlns:a16="http://schemas.microsoft.com/office/drawing/2014/main" id="{F4F41DDD-43FD-70A3-B88C-6C2E7820D770}"/>
              </a:ext>
            </a:extLst>
          </p:cNvPr>
          <p:cNvGrpSpPr>
            <a:grpSpLocks/>
          </p:cNvGrpSpPr>
          <p:nvPr/>
        </p:nvGrpSpPr>
        <p:grpSpPr bwMode="auto">
          <a:xfrm>
            <a:off x="10568517" y="-118533"/>
            <a:ext cx="1879600" cy="1672167"/>
            <a:chOff x="10571426" y="-134938"/>
            <a:chExt cx="1888862" cy="1849438"/>
          </a:xfrm>
        </p:grpSpPr>
        <p:pic>
          <p:nvPicPr>
            <p:cNvPr id="38920" name="Content Placeholder 20" descr="logo">
              <a:extLst>
                <a:ext uri="{FF2B5EF4-FFF2-40B4-BE49-F238E27FC236}">
                  <a16:creationId xmlns:a16="http://schemas.microsoft.com/office/drawing/2014/main" id="{FDA4EE33-6CD6-2238-7A06-D88B25A3C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276" y="-134938"/>
              <a:ext cx="1810012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Google Shape;166;p5">
              <a:extLst>
                <a:ext uri="{FF2B5EF4-FFF2-40B4-BE49-F238E27FC236}">
                  <a16:creationId xmlns:a16="http://schemas.microsoft.com/office/drawing/2014/main" id="{941AB5A0-2737-9372-01E1-92C1760DB38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426" y="404470"/>
              <a:ext cx="1741772" cy="88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Box 7">
              <a:hlinkClick r:id="rId9" action="ppaction://hlinkfile"/>
              <a:extLst>
                <a:ext uri="{FF2B5EF4-FFF2-40B4-BE49-F238E27FC236}">
                  <a16:creationId xmlns:a16="http://schemas.microsoft.com/office/drawing/2014/main" id="{A2CE10EC-9E86-A615-1776-F8ADA2075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5963" y="590791"/>
              <a:ext cx="869982" cy="4069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791" b="1">
                  <a:solidFill>
                    <a:srgbClr val="A620A0"/>
                  </a:solidFill>
                  <a:latin typeface="VNI-Fato" pitchFamily="2" charset="0"/>
                  <a:ea typeface="Microsoft YaHei" panose="020B0503020204020204" pitchFamily="34" charset="-122"/>
                </a:rPr>
                <a:t>VT1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2138816" cy="58903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CE830D2-3280-4EA2-ADC8-5F278A8E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913" y="205997"/>
            <a:ext cx="11160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-93"/>
              </a:rPr>
              <a:t>th</a:t>
            </a:r>
            <a:endParaRPr lang="en-US" altLang="en-US" sz="6300" b="1" dirty="0">
              <a:latin typeface="HP001 4 hàng" panose="020B0603050302020204" pitchFamily="34" charset="-93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949" y="219964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766" y="219963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085" y="257373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577" y="1516850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280" y="1516849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949" y="1485924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071" y="1485923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1282" y="1503482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84950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784949"/>
            <a:ext cx="61932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vi-VN" altLang="en-US" sz="6000" b="1" dirty="0">
                <a:latin typeface="HP001 4 hàng" panose="020B0603050302020204" pitchFamily="34" charset="-93"/>
              </a:rPr>
              <a:t>thủ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  <a:r>
              <a:rPr lang="vi-VN" altLang="en-US" sz="6000" b="1" dirty="0">
                <a:latin typeface="HP001 4 hàng" panose="020B0603050302020204" pitchFamily="34" charset="-93"/>
              </a:rPr>
              <a:t> đô</a:t>
            </a:r>
            <a:endParaRPr lang="en-US" altLang="en-US" sz="6000" b="1" dirty="0">
              <a:latin typeface="HP001 4 hàng" panose="020B0603050302020204" pitchFamily="34" charset="-93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221" y="2754023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343" y="2754023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554" y="2771582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430" y="4020327"/>
            <a:ext cx="42478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  <a:r>
              <a:rPr lang="vi-VN" altLang="en-US" sz="6000" b="1" dirty="0">
                <a:latin typeface="HP001 4 hàng" panose="020B0603050302020204" pitchFamily="34" charset="-93"/>
              </a:rPr>
              <a:t>thìa</a:t>
            </a:r>
            <a:endParaRPr lang="en-US" altLang="en-US" sz="6000" b="1" dirty="0">
              <a:latin typeface="HP001 4 hàng" panose="020B0603050302020204" pitchFamily="34" charset="-93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926" y="4020326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900" y="3989401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345" y="4007880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247" y="4007880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565" y="209430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7CE830D2-3280-4EA2-ADC8-5F278A8E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7" y="233571"/>
            <a:ext cx="11160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300" dirty="0">
                <a:latin typeface="HP001 4 hàng" panose="020B0603050302020204" pitchFamily="34" charset="-93"/>
              </a:rPr>
              <a:t>  </a:t>
            </a: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7CE830D2-3280-4EA2-ADC8-5F278A8E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7" y="233571"/>
            <a:ext cx="11160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300" dirty="0">
                <a:latin typeface="HP001 4 hàng" panose="020B0603050302020204" pitchFamily="34" charset="-93"/>
              </a:rPr>
              <a:t>  </a:t>
            </a: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7CE830D2-3280-4EA2-ADC8-5F278A8E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505" y="228600"/>
            <a:ext cx="11160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300" dirty="0">
                <a:latin typeface="HP001 4 hàng" panose="020B0603050302020204" pitchFamily="34" charset="-93"/>
              </a:rPr>
              <a:t>  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7CE830D2-3280-4EA2-ADC8-5F278A8E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447800"/>
            <a:ext cx="11160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-93"/>
              </a:rPr>
              <a:t>ia</a:t>
            </a:r>
            <a:r>
              <a:rPr lang="en-US" altLang="en-US" sz="6300" dirty="0">
                <a:latin typeface="HP001 4 hàng" panose="020B0603050302020204" pitchFamily="34" charset="-93"/>
              </a:rPr>
              <a:t>  </a:t>
            </a:r>
          </a:p>
        </p:txBody>
      </p:sp>
      <p:sp>
        <p:nvSpPr>
          <p:cNvPr id="66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32137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endParaRPr lang="en-US" altLang="en-US" sz="6000" b="1" dirty="0">
              <a:latin typeface="HP001 4 hàng" panose="020B0603050302020204" pitchFamily="34" charset="-93"/>
            </a:endParaRP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3A069CDC-2551-416E-8EFD-D23DEF99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788" y="233571"/>
            <a:ext cx="11160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0" dirty="0">
                <a:latin typeface="HP001 4 hàng" panose="020B0603050302020204" pitchFamily="34" charset="-93"/>
              </a:rPr>
              <a:t>  </a:t>
            </a:r>
            <a:r>
              <a:rPr lang="en-US" altLang="en-US" sz="6000" b="1" dirty="0">
                <a:latin typeface="HP001 4 hàng" panose="020B0603050302020204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4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E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0"/>
            <a:ext cx="11658600" cy="49797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</a:blip>
          <a:srcRect/>
          <a:stretch>
            <a:fillRect/>
          </a:stretch>
        </p:blipFill>
        <p:spPr>
          <a:xfrm>
            <a:off x="9388401" y="-2637379"/>
            <a:ext cx="2920335" cy="40843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8916540">
            <a:off x="8994608" y="-1225038"/>
            <a:ext cx="1591056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878947" y="5050084"/>
            <a:ext cx="2029968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48079" y="5895636"/>
            <a:ext cx="2029968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82185" y="4800600"/>
            <a:ext cx="2029968" cy="2743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29184" y="5660835"/>
            <a:ext cx="11976255" cy="74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800">
                <a:solidFill>
                  <a:srgbClr val="293731"/>
                </a:solidFill>
                <a:latin typeface="VNI-Avo"/>
              </a:rPr>
              <a:t>dóa to cho boá meï. Thìa dóa nhoû cho beù.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9184" y="4973884"/>
            <a:ext cx="12250368" cy="74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800">
                <a:solidFill>
                  <a:srgbClr val="293731"/>
                </a:solidFill>
                <a:latin typeface="VNI-Avo"/>
              </a:rPr>
              <a:t>Beù chia thìa, chia dóa cho caû nhaø. Thìa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7" y="6980"/>
            <a:ext cx="469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Caûm</a:t>
            </a:r>
            <a:r>
              <a:rPr lang="en-US" sz="7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en-US" sz="72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025968" cy="1395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9" y="1427648"/>
            <a:ext cx="11619124" cy="5244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7" y="1437408"/>
            <a:ext cx="11359964" cy="52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7" y="6980"/>
            <a:ext cx="469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Caûm</a:t>
            </a:r>
            <a:r>
              <a:rPr lang="en-US" sz="7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en-US" sz="72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025968" cy="1395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427648"/>
            <a:ext cx="5670015" cy="5244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03" y="1437408"/>
            <a:ext cx="5699391" cy="52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7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E4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85368" y="784726"/>
            <a:ext cx="3850105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31517" y="2511926"/>
            <a:ext cx="3757808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0089" y="1687291"/>
            <a:ext cx="5650797" cy="5573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29912" y="3237163"/>
            <a:ext cx="3757808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2096" y="0"/>
            <a:ext cx="3757808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…ô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A652D-20F4-4512-858C-9F941E289251}"/>
              </a:ext>
            </a:extLst>
          </p:cNvPr>
          <p:cNvSpPr txBox="1"/>
          <p:nvPr/>
        </p:nvSpPr>
        <p:spPr>
          <a:xfrm>
            <a:off x="38608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E670A-14B7-46AA-9294-CDBC7538D157}"/>
              </a:ext>
            </a:extLst>
          </p:cNvPr>
          <p:cNvSpPr txBox="1"/>
          <p:nvPr/>
        </p:nvSpPr>
        <p:spPr>
          <a:xfrm>
            <a:off x="1828800" y="82308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…ữ số?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400" y="489441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55053-ED66-407D-82B5-451244898228}"/>
              </a:ext>
            </a:extLst>
          </p:cNvPr>
          <p:cNvSpPr txBox="1"/>
          <p:nvPr/>
        </p:nvSpPr>
        <p:spPr>
          <a:xfrm>
            <a:off x="3023001" y="150960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FA8D0-CE68-4F84-B703-0D8879F77A5A}"/>
              </a:ext>
            </a:extLst>
          </p:cNvPr>
          <p:cNvSpPr txBox="1"/>
          <p:nvPr/>
        </p:nvSpPr>
        <p:spPr>
          <a:xfrm>
            <a:off x="1422400" y="73749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ch/tr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…e ngà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DEBA2-B9DA-4F77-8585-92D5D1AFE077}"/>
              </a:ext>
            </a:extLst>
          </p:cNvPr>
          <p:cNvSpPr txBox="1"/>
          <p:nvPr/>
        </p:nvSpPr>
        <p:spPr>
          <a:xfrm>
            <a:off x="3129681" y="151559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4F2A5-6C03-48A7-962D-395676C0BB39}"/>
              </a:ext>
            </a:extLst>
          </p:cNvPr>
          <p:cNvSpPr txBox="1"/>
          <p:nvPr/>
        </p:nvSpPr>
        <p:spPr>
          <a:xfrm>
            <a:off x="1611863" y="85862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Tr/ch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có cá….ê.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7BA94-11A5-406E-AC44-D0A01F5F42ED}"/>
              </a:ext>
            </a:extLst>
          </p:cNvPr>
          <p:cNvSpPr txBox="1"/>
          <p:nvPr/>
        </p:nvSpPr>
        <p:spPr>
          <a:xfrm>
            <a:off x="4372833" y="147740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A6C14-206B-481D-9BFE-A935B4A0510E}"/>
              </a:ext>
            </a:extLst>
          </p:cNvPr>
          <p:cNvSpPr txBox="1"/>
          <p:nvPr/>
        </p:nvSpPr>
        <p:spPr>
          <a:xfrm>
            <a:off x="1547318" y="77925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 / ch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-40617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…õ nhỏ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7BA94-11A5-406E-AC44-D0A01F5F42ED}"/>
              </a:ext>
            </a:extLst>
          </p:cNvPr>
          <p:cNvSpPr txBox="1"/>
          <p:nvPr/>
        </p:nvSpPr>
        <p:spPr>
          <a:xfrm>
            <a:off x="1618109" y="44737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ng/ ngh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49B99-4A28-45AD-A551-132516B4B7B2}"/>
              </a:ext>
            </a:extLst>
          </p:cNvPr>
          <p:cNvSpPr txBox="1"/>
          <p:nvPr/>
        </p:nvSpPr>
        <p:spPr>
          <a:xfrm>
            <a:off x="3023001" y="150702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6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242C5DF-0840-4C0E-ADE9-872D1C4FBE5D}"/>
              </a:ext>
            </a:extLst>
          </p:cNvPr>
          <p:cNvSpPr txBox="1"/>
          <p:nvPr/>
        </p:nvSpPr>
        <p:spPr>
          <a:xfrm>
            <a:off x="230881" y="5511800"/>
            <a:ext cx="11730239" cy="96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400" dirty="0">
                <a:latin typeface="UTM Avo" panose="02040603050506020204" pitchFamily="18" charset="0"/>
              </a:rPr>
              <a:t>Trung </a:t>
            </a:r>
            <a:r>
              <a:rPr lang="en-US" sz="6400" dirty="0" err="1">
                <a:latin typeface="UTM Avo" panose="02040603050506020204" pitchFamily="18" charset="0"/>
              </a:rPr>
              <a:t>thu</a:t>
            </a:r>
            <a:r>
              <a:rPr lang="en-US" sz="6400" dirty="0">
                <a:latin typeface="UTM Avo" panose="02040603050506020204" pitchFamily="18" charset="0"/>
              </a:rPr>
              <a:t>, </a:t>
            </a:r>
            <a:r>
              <a:rPr lang="en-US" sz="6400" dirty="0" err="1">
                <a:latin typeface="UTM Avo" panose="02040603050506020204" pitchFamily="18" charset="0"/>
              </a:rPr>
              <a:t>bé</a:t>
            </a:r>
            <a:r>
              <a:rPr lang="en-US" sz="6400" dirty="0">
                <a:latin typeface="UTM Avo" panose="02040603050506020204" pitchFamily="18" charset="0"/>
              </a:rPr>
              <a:t> </a:t>
            </a:r>
            <a:r>
              <a:rPr lang="en-US" sz="6400" dirty="0" err="1">
                <a:latin typeface="UTM Avo" panose="02040603050506020204" pitchFamily="18" charset="0"/>
              </a:rPr>
              <a:t>được</a:t>
            </a:r>
            <a:r>
              <a:rPr lang="en-US" sz="6400" dirty="0">
                <a:latin typeface="UTM Avo" panose="02040603050506020204" pitchFamily="18" charset="0"/>
              </a:rPr>
              <a:t> chia </a:t>
            </a:r>
            <a:r>
              <a:rPr lang="en-US" sz="6400" dirty="0" err="1">
                <a:latin typeface="UTM Avo" panose="02040603050506020204" pitchFamily="18" charset="0"/>
              </a:rPr>
              <a:t>quà</a:t>
            </a:r>
            <a:r>
              <a:rPr lang="en-US" sz="6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120EC-17D3-4410-A96A-00B97EC43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64444"/>
          <a:stretch>
            <a:fillRect/>
          </a:stretch>
        </p:blipFill>
        <p:spPr bwMode="auto">
          <a:xfrm>
            <a:off x="1371600" y="177800"/>
            <a:ext cx="8534400" cy="50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498CC1FC-A0F0-41D3-A1D2-0A1E41501922}"/>
              </a:ext>
            </a:extLst>
          </p:cNvPr>
          <p:cNvSpPr txBox="1"/>
          <p:nvPr/>
        </p:nvSpPr>
        <p:spPr>
          <a:xfrm>
            <a:off x="3352800" y="5508914"/>
            <a:ext cx="838200" cy="10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</a:rPr>
              <a:t>th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113A218-FA34-4157-963F-33A141A9425A}"/>
              </a:ext>
            </a:extLst>
          </p:cNvPr>
          <p:cNvSpPr txBox="1"/>
          <p:nvPr/>
        </p:nvSpPr>
        <p:spPr>
          <a:xfrm>
            <a:off x="7848600" y="5508914"/>
            <a:ext cx="2171615" cy="10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</a:rPr>
              <a:t>ia</a:t>
            </a:r>
            <a:endParaRPr lang="en-US" sz="6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231</Words>
  <Application>Microsoft Office PowerPoint</Application>
  <PresentationFormat>Widescreen</PresentationFormat>
  <Paragraphs>123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Microsoft YaHei</vt:lpstr>
      <vt:lpstr>Calibri</vt:lpstr>
      <vt:lpstr>等线</vt:lpstr>
      <vt:lpstr>Arial</vt:lpstr>
      <vt:lpstr>Playfair Display Bold Italics</vt:lpstr>
      <vt:lpstr>VNI-Fato</vt:lpstr>
      <vt:lpstr>华文琥珀</vt:lpstr>
      <vt:lpstr>宋体</vt:lpstr>
      <vt:lpstr>.VnArial</vt:lpstr>
      <vt:lpstr>UTM Avo</vt:lpstr>
      <vt:lpstr>Arial-Rounded</vt:lpstr>
      <vt:lpstr>Comic Sans MS</vt:lpstr>
      <vt:lpstr>Segoe UI Black</vt:lpstr>
      <vt:lpstr>VNI-Avo</vt:lpstr>
      <vt:lpstr>HP001 4 hàng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 ia</dc:title>
  <cp:lastModifiedBy>NHATMINH</cp:lastModifiedBy>
  <cp:revision>17</cp:revision>
  <dcterms:created xsi:type="dcterms:W3CDTF">2006-08-16T00:00:00Z</dcterms:created>
  <dcterms:modified xsi:type="dcterms:W3CDTF">2025-11-12T03:51:01Z</dcterms:modified>
  <dc:identifier>DAEvT7r8SuM</dc:identifier>
</cp:coreProperties>
</file>