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3" r:id="rId1"/>
    <p:sldMasterId id="2147483867" r:id="rId2"/>
    <p:sldMasterId id="2147483893" r:id="rId3"/>
    <p:sldMasterId id="2147483910" r:id="rId4"/>
    <p:sldMasterId id="2147483922" r:id="rId5"/>
    <p:sldMasterId id="2147483996" r:id="rId6"/>
    <p:sldMasterId id="2147484008" r:id="rId7"/>
  </p:sldMasterIdLst>
  <p:notesMasterIdLst>
    <p:notesMasterId r:id="rId16"/>
  </p:notesMasterIdLst>
  <p:sldIdLst>
    <p:sldId id="437" r:id="rId8"/>
    <p:sldId id="429" r:id="rId9"/>
    <p:sldId id="432" r:id="rId10"/>
    <p:sldId id="438" r:id="rId11"/>
    <p:sldId id="269" r:id="rId12"/>
    <p:sldId id="436" r:id="rId13"/>
    <p:sldId id="262" r:id="rId14"/>
    <p:sldId id="43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60" autoAdjust="0"/>
  </p:normalViewPr>
  <p:slideViewPr>
    <p:cSldViewPr>
      <p:cViewPr varScale="1">
        <p:scale>
          <a:sx n="68" d="100"/>
          <a:sy n="68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B83DB9-410B-46CA-B973-2D6228E045F1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dirty="0"/>
            </a:lvl1pPr>
          </a:lstStyle>
          <a:p>
            <a:fld id="{024A6FF1-0F5E-4356-AC58-90DA12FCB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90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2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9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3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0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4922-265F-45CA-9AE1-E26AF97CD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9B4E-9F80-43F0-A3DA-27139931B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F554-0DE3-46C7-BF14-56DF4CCF0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2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1FB5-4402-47C2-8FA0-22FC8A1A3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82B0-F89B-4F4C-8AAD-37694441B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27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1DAD-0150-43D0-862E-15D9B6C01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727F-3E3F-4C1B-B301-B39ED633C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4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282-CD63-4F0A-98DF-604689C65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7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18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C48F-5855-4967-83CD-F827CCE13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5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27C5-0DAD-49A2-95F4-48CCACEA0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5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41AD-6AAA-41BC-8CE5-BBAF3AB27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7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3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0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8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96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90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8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34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420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10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99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49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16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5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83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38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4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18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681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2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1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3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1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31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90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4922-265F-45CA-9AE1-E26AF97CD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5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9B4E-9F80-43F0-A3DA-27139931B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15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F554-0DE3-46C7-BF14-56DF4CCF0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43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1FB5-4402-47C2-8FA0-22FC8A1A3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6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82B0-F89B-4F4C-8AAD-37694441B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9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1DAD-0150-43D0-862E-15D9B6C01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8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727F-3E3F-4C1B-B301-B39ED633C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7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282-CD63-4F0A-98DF-604689C65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5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C48F-5855-4967-83CD-F827CCE13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27C5-0DAD-49A2-95F4-48CCACEA0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752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41AD-6AAA-41BC-8CE5-BBAF3AB27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4922-265F-45CA-9AE1-E26AF97CD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11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9B4E-9F80-43F0-A3DA-27139931B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11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F554-0DE3-46C7-BF14-56DF4CCF0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70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1FB5-4402-47C2-8FA0-22FC8A1A3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0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82B0-F89B-4F4C-8AAD-37694441B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4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1DAD-0150-43D0-862E-15D9B6C01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10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727F-3E3F-4C1B-B301-B39ED633C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1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282-CD63-4F0A-98DF-604689C65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34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C48F-5855-4967-83CD-F827CCE13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1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910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27C5-0DAD-49A2-95F4-48CCACEA0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15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41AD-6AAA-41BC-8CE5-BBAF3AB27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5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1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BE3FFF-EDCB-44A3-B35E-4A05E325A99A}" type="datetimeFigureOut">
              <a:rPr lang="en-US" smtClean="0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C53A-2935-489F-A585-4FCFF66CD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4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BE3FFF-EDCB-44A3-B35E-4A05E325A99A}" type="datetimeFigureOut">
              <a:rPr lang="en-US" smtClean="0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C53A-2935-489F-A585-4FCFF66CD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3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56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9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BE3FFF-EDCB-44A3-B35E-4A05E325A99A}" type="datetimeFigureOut">
              <a:rPr lang="en-US" smtClean="0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C53A-2935-489F-A585-4FCFF66CD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5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BE3FFF-EDCB-44A3-B35E-4A05E325A99A}" type="datetimeFigureOut">
              <a:rPr lang="en-US" smtClean="0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C53A-2935-489F-A585-4FCFF66CD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4537" y="4347"/>
            <a:ext cx="13953873" cy="735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379843" y="2624341"/>
            <a:ext cx="4684190" cy="59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551">
              <a:spcBef>
                <a:spcPct val="50000"/>
              </a:spcBef>
              <a:buNone/>
              <a:defRPr/>
            </a:pPr>
            <a:r>
              <a:rPr lang="en-US" altLang="vi-VN" sz="329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vi-VN" altLang="vi-VN" sz="329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LỚP </a:t>
            </a:r>
            <a:r>
              <a:rPr lang="en-US" altLang="vi-VN" sz="3296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altLang="vi-VN" sz="3296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1816" y="1331404"/>
            <a:ext cx="9917199" cy="623414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2115555"/>
              </a:avLst>
            </a:prstTxWarp>
            <a:spAutoFit/>
          </a:bodyPr>
          <a:lstStyle/>
          <a:p>
            <a:pPr algn="ctr" defTabSz="913112">
              <a:defRPr/>
            </a:pPr>
            <a:r>
              <a:rPr lang="en-US" sz="3595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 THĂM LỚP</a:t>
            </a:r>
            <a:endParaRPr lang="en-US" sz="3595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2274" y="212052"/>
            <a:ext cx="8848897" cy="70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3112">
              <a:defRPr/>
            </a:pPr>
            <a:r>
              <a:rPr lang="en-US" sz="3994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TH&amp;THCS QUANG HƯNG</a:t>
            </a:r>
            <a:endParaRPr lang="en-US" sz="3994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53535" y="4751530"/>
            <a:ext cx="4280815" cy="5610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112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2300" y="4751530"/>
            <a:ext cx="3645422" cy="5841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3112">
              <a:defRPr/>
            </a:pPr>
            <a:r>
              <a:rPr lang="en-US" sz="3196" b="1" i="1" dirty="0">
                <a:ln w="0"/>
                <a:solidFill>
                  <a:srgbClr val="13BD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GV: </a:t>
            </a:r>
            <a:r>
              <a:rPr lang="en-US" sz="3196" b="1" i="1" dirty="0" err="1">
                <a:ln w="0"/>
                <a:solidFill>
                  <a:srgbClr val="13BD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Phạm</a:t>
            </a:r>
            <a:r>
              <a:rPr lang="en-US" sz="3196" b="1" i="1" dirty="0">
                <a:ln w="0"/>
                <a:solidFill>
                  <a:srgbClr val="13BD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3196" b="1" i="1" dirty="0" err="1">
                <a:ln w="0"/>
                <a:solidFill>
                  <a:srgbClr val="13BD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Hồng</a:t>
            </a:r>
            <a:r>
              <a:rPr lang="en-US" sz="3196" b="1" i="1" dirty="0">
                <a:ln w="0"/>
                <a:solidFill>
                  <a:srgbClr val="13BD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3196" b="1" i="1" dirty="0" err="1">
                <a:ln w="0"/>
                <a:solidFill>
                  <a:srgbClr val="13BD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Liên</a:t>
            </a:r>
            <a:endParaRPr lang="en-US" sz="3196" b="1" i="1" dirty="0">
              <a:ln w="0"/>
              <a:solidFill>
                <a:srgbClr val="13BD2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1181" y="3429000"/>
            <a:ext cx="5096541" cy="7148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515">
              <a:defRPr/>
            </a:pP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44: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4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1FBE1135-771A-4FEA-BE2B-DBE89DC48130}"/>
              </a:ext>
            </a:extLst>
          </p:cNvPr>
          <p:cNvGrpSpPr/>
          <p:nvPr/>
        </p:nvGrpSpPr>
        <p:grpSpPr>
          <a:xfrm>
            <a:off x="2895684" y="2001892"/>
            <a:ext cx="6473287" cy="2854215"/>
            <a:chOff x="4107945" y="2001892"/>
            <a:chExt cx="5261026" cy="28542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9CC9FB5-34B5-40FF-AF2C-9E44DA10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7945" y="2001892"/>
              <a:ext cx="5261026" cy="2854215"/>
            </a:xfrm>
            <a:prstGeom prst="rect">
              <a:avLst/>
            </a:prstGeom>
          </p:spPr>
        </p:pic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468CCB71-1086-40BE-BD0C-DA5816B9A5D7}"/>
                </a:ext>
              </a:extLst>
            </p:cNvPr>
            <p:cNvSpPr txBox="1"/>
            <p:nvPr/>
          </p:nvSpPr>
          <p:spPr>
            <a:xfrm>
              <a:off x="5180080" y="2692279"/>
              <a:ext cx="2507571" cy="13234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2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9DD72C-7A9D-4F82-963D-6D98BD13BF5C}"/>
              </a:ext>
            </a:extLst>
          </p:cNvPr>
          <p:cNvSpPr/>
          <p:nvPr/>
        </p:nvSpPr>
        <p:spPr>
          <a:xfrm>
            <a:off x="904002" y="670558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Times New Roman" panose="0202060305040502030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7A297C-31E4-4E5D-852B-F51BAFE62437}"/>
              </a:ext>
            </a:extLst>
          </p:cNvPr>
          <p:cNvSpPr/>
          <p:nvPr/>
        </p:nvSpPr>
        <p:spPr>
          <a:xfrm>
            <a:off x="553273" y="70813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Arial-Rounded"/>
                <a:cs typeface="+mn-cs"/>
              </a:rPr>
              <a:t>3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C2CAC2C-9598-4926-973A-07D77E66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8" y="2047710"/>
            <a:ext cx="11577442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36DA52-AF8B-4E58-970E-FA1B04731027}"/>
              </a:ext>
            </a:extLst>
          </p:cNvPr>
          <p:cNvSpPr/>
          <p:nvPr/>
        </p:nvSpPr>
        <p:spPr>
          <a:xfrm>
            <a:off x="138222" y="2209832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03F1F2-3A2F-4F25-8BD4-EF808157C17A}"/>
              </a:ext>
            </a:extLst>
          </p:cNvPr>
          <p:cNvSpPr/>
          <p:nvPr/>
        </p:nvSpPr>
        <p:spPr>
          <a:xfrm>
            <a:off x="1820515" y="2209832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ưu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5423C-9A78-4447-8C87-A516532C7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6BD3F8-9BE9-423E-B117-304BF0765C2F}"/>
              </a:ext>
            </a:extLst>
          </p:cNvPr>
          <p:cNvSpPr/>
          <p:nvPr/>
        </p:nvSpPr>
        <p:spPr>
          <a:xfrm>
            <a:off x="198197" y="3505198"/>
            <a:ext cx="32446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ìu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AE75CE-BAFF-4F1E-B44C-01913C89194A}"/>
              </a:ext>
            </a:extLst>
          </p:cNvPr>
          <p:cNvSpPr/>
          <p:nvPr/>
        </p:nvSpPr>
        <p:spPr>
          <a:xfrm>
            <a:off x="3482740" y="3505198"/>
            <a:ext cx="489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uả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lựu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97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3"/>
          <a:stretch/>
        </p:blipFill>
        <p:spPr bwMode="auto">
          <a:xfrm>
            <a:off x="637726" y="14665"/>
            <a:ext cx="11096926" cy="531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38338" y="4474031"/>
            <a:ext cx="10667720" cy="2536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hưu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dịu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9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3"/>
          <a:stretch/>
        </p:blipFill>
        <p:spPr bwMode="auto">
          <a:xfrm>
            <a:off x="637726" y="56867"/>
            <a:ext cx="91440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140" y="3379849"/>
            <a:ext cx="3438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hưu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62140" y="4086039"/>
            <a:ext cx="10465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lo con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54800" y="4917960"/>
            <a:ext cx="9591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754800" y="5676235"/>
            <a:ext cx="3005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dịu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B255C-5C59-4542-8085-62CC70F7F757}"/>
              </a:ext>
            </a:extLst>
          </p:cNvPr>
          <p:cNvSpPr txBox="1"/>
          <p:nvPr/>
        </p:nvSpPr>
        <p:spPr>
          <a:xfrm>
            <a:off x="2819486" y="3357735"/>
            <a:ext cx="121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056DA-4136-4EE6-A61A-064BCED42D4C}"/>
              </a:ext>
            </a:extLst>
          </p:cNvPr>
          <p:cNvSpPr txBox="1"/>
          <p:nvPr/>
        </p:nvSpPr>
        <p:spPr>
          <a:xfrm>
            <a:off x="2362298" y="5663551"/>
            <a:ext cx="121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2431" y="3497726"/>
            <a:ext cx="353008" cy="304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2906" y="4226030"/>
            <a:ext cx="353008" cy="304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2431" y="4964658"/>
            <a:ext cx="353008" cy="304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1228" y="5803542"/>
            <a:ext cx="353008" cy="304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5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610666" y="3201039"/>
            <a:ext cx="9753464" cy="251453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hưu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dịu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3"/>
          <a:stretch/>
        </p:blipFill>
        <p:spPr bwMode="auto">
          <a:xfrm>
            <a:off x="1524000" y="-42202"/>
            <a:ext cx="91440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B255C-5C59-4542-8085-62CC70F7F757}"/>
              </a:ext>
            </a:extLst>
          </p:cNvPr>
          <p:cNvSpPr txBox="1"/>
          <p:nvPr/>
        </p:nvSpPr>
        <p:spPr>
          <a:xfrm>
            <a:off x="4191050" y="3505198"/>
            <a:ext cx="121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056DA-4136-4EE6-A61A-064BCED42D4C}"/>
              </a:ext>
            </a:extLst>
          </p:cNvPr>
          <p:cNvSpPr txBox="1"/>
          <p:nvPr/>
        </p:nvSpPr>
        <p:spPr>
          <a:xfrm>
            <a:off x="9143920" y="4724366"/>
            <a:ext cx="121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23508" y="3733792"/>
            <a:ext cx="353008" cy="304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7200" b="1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7200" b="1" dirty="0"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19945" r="52444" b="44162"/>
          <a:stretch/>
        </p:blipFill>
        <p:spPr bwMode="auto">
          <a:xfrm>
            <a:off x="1066932" y="1371654"/>
            <a:ext cx="5304807" cy="237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D:\Users\TV1-T1\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8491" b="44477"/>
          <a:stretch/>
        </p:blipFill>
        <p:spPr bwMode="auto">
          <a:xfrm>
            <a:off x="304952" y="152486"/>
            <a:ext cx="1600158" cy="6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Users\TV1-T1\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59105" r="10936" b="23184"/>
          <a:stretch/>
        </p:blipFill>
        <p:spPr bwMode="auto">
          <a:xfrm>
            <a:off x="6248396" y="1371654"/>
            <a:ext cx="4952870" cy="24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Users\TV1-T1\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8" r="53166" b="5274"/>
          <a:stretch/>
        </p:blipFill>
        <p:spPr bwMode="auto">
          <a:xfrm>
            <a:off x="1066932" y="3705368"/>
            <a:ext cx="5029067" cy="26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Users\TV1-T1\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0" t="75622" r="9133" b="4875"/>
          <a:stretch/>
        </p:blipFill>
        <p:spPr bwMode="auto">
          <a:xfrm>
            <a:off x="6248397" y="3705368"/>
            <a:ext cx="4952869" cy="26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191955" y="369573"/>
            <a:ext cx="97713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6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 CỐ BÀI HỌC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26743-8FFC-46C6-A4FD-C6804209618B}"/>
              </a:ext>
            </a:extLst>
          </p:cNvPr>
          <p:cNvSpPr/>
          <p:nvPr/>
        </p:nvSpPr>
        <p:spPr>
          <a:xfrm>
            <a:off x="-207041" y="1463634"/>
            <a:ext cx="10638095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nay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kumimoji="0" lang="en-GB" sz="4000" b="1" i="0" u="none" strike="noStrike" kern="0" cap="none" spc="13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71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187</Words>
  <Application>Microsoft Office PowerPoint</Application>
  <PresentationFormat>Widescreen</PresentationFormat>
  <Paragraphs>31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微软雅黑</vt:lpstr>
      <vt:lpstr>宋体</vt:lpstr>
      <vt:lpstr>.VnAvant</vt:lpstr>
      <vt:lpstr>Arial</vt:lpstr>
      <vt:lpstr>Arial-Rounded</vt:lpstr>
      <vt:lpstr>Calibri</vt:lpstr>
      <vt:lpstr>Calibri Light</vt:lpstr>
      <vt:lpstr>等线</vt:lpstr>
      <vt:lpstr>HP001 4 hàng</vt:lpstr>
      <vt:lpstr>Lato</vt:lpstr>
      <vt:lpstr>Time nes New Roman</vt:lpstr>
      <vt:lpstr>Times New Roman</vt:lpstr>
      <vt:lpstr>UTM Avo</vt:lpstr>
      <vt:lpstr>2_Default Design</vt:lpstr>
      <vt:lpstr>Oriel</vt:lpstr>
      <vt:lpstr>包图主题2</vt:lpstr>
      <vt:lpstr>Simple Light</vt:lpstr>
      <vt:lpstr>4_Office Theme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 em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67</cp:revision>
  <dcterms:created xsi:type="dcterms:W3CDTF">2020-08-18T11:40:23Z</dcterms:created>
  <dcterms:modified xsi:type="dcterms:W3CDTF">2025-11-12T04:42:15Z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