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79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3:15:42.85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59,'5'0,"0"0,2 0,-2 0,0-1,0 1,8 0,5-1,42-1,0 1,1 0,67-1,193 1,-273 1,1079 2,49 1,216-3,-765 0,-405-2,-81 1,102-2,231 0,95 4,-497-1,92 2,41 0,-2-2,-113 0,-33 0,-35 0,-22 0,1 0,-1 0,0 0,0 0,0 0,0 0,0 0,0 0,2 0,-2 0,0 0,0 0,0 0,0 0,0 0,0 0,0 0,0 0,0 0,1 0,-1 0,0 0,0 1,0-1,0 0,0 0,0 0,0 0,0 0,0 0,0 0,0 0,0 0,0 0,-9 0,-15 1,1 0,-31-1,32 1,-824 7,-10-2,-462-4,840-4,-13 0,53 2,125 4,-2 2,-148 3,144-7,-1-2,317 0,-30 0,-1 0,-51 2,-21-1,-38 2,-28-1,20-2,-82 2,192-1,33-1,9 0,0 0,-1 0,1 0,0 0,0 0,0 0,0 0,0 0,0 0,0 0,0 0,0 0,0 0,0 0,0 0,0 0,0 0,0 0,0 0,0 0,0 0,0 0,0 0,0 0,0 0,0 0,0 0,1 0,-1 0,0 0,0 0,0 0,0 0,0 0,0 0,0 0,0 0,0 0,0 0,0 0,0 0,0 0,0 0,0 0,0 0,0 0,0 0,0 0,1 0,-1 0,0 0,0 0,0 0,18 1,196-1,-86 0,369 3,2 2,-206-2,-136-2,490 4,73-5,-296-1,-313 2,164 2,-78 0,336-1,-280 0,-96-1,746 0,-554-1,-239 0,382 2,-443-2,63 2,-108-2,-10 0,-161 0,95 0,-273 0,-496 0,-203-4,155 1,-767 2,1655 1,-622 3,573-2,-269 3,212-3,-57 2,29-1,8 0,101-2,1 1,0 0,-46 1,39-1,6 0,-1 0,0 0,-47 0,-83-1,151 0,-1 0,2 0,-2 0,1 0,0-1,-1 1,2 0,-2 0,2 0,-1-1,1 1,-2 0,2-1,0 1,0 0,-1-1,3 1,-2-1,0 1,2-1,-1 1,-5-2,1 1,-1-1,3 1,-2-1,3 1,-2-1,2 1,-3-3,-2 0,-40-20,42 19,3-1,2 1,3-7,0 11,0 0,0 0,0 0,4-2,-4 3,1 0,1-1,-1 1,0 0,1-1,-1 1,0 0,0-1,2 1,-2 0,6-1,11-1,34-2,-28 2,-12 1,0 1,3-1,-2 0,1 0,0 1,0-1,0 1,1-1,15 1,17-1,74 1,-89 0,1113 1,-1094-1,0 0,62 2,-4 0,-32-2,380 4,5-4,-240 0,-100 0,735-2,-356-1,-229 1,-244 2,397-3,1-2,-339 3,107-1,-114 1,1 1,99-1,-143 2,-1-1,39 0,-58 0,-17 1,0 0,0 0,0 0,0 0,0 0,0 0,0 0,0 0,0 0,0 0,0 0,0 0,0 0,0 0,-2 0,2 0,0 0,0 0,0 0,0 0,0 0,0 0,0 0,0 0,-1 0,1 0,0 0,0 0,0 0,0 0,0 0,-1 0,1 0,0 0,0 0,0 0,0 0,0 0,-1 0,1 0,0 0,-36-1,-188 1,5-1,-800-5,647 4,-91-1,21-1,-3 3,-626 1,799 0,-56-2,50 0,125 2,48 0,-140-1,114-1,-180 1,273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3:15:53.59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50,'5'0,"-1"0,1 0,0 0,-1 0,0 0,7-1,5 1,35-2,0 1,1 0,57 0,164 0,-232 1,920 2,41 0,184-2,-651 0,-346-2,-69 1,88-1,195 0,82 2,-423 0,77 2,36 0,-2-2,-96-1,-29 2,-29-1,-19 0,1 0,-1 0,0 0,0 0,0 0,0 0,0 0,0 0,1 0,-1 0,0 0,0 0,0 0,0 0,0 0,0 0,0 0,0 0,0 0,1 0,-1 0,0 0,0 0,0 0,0 0,0 0,0 0,0 0,0 0,0 0,0 0,0 0,0 0,0 0,-8 1,-11-1,-1 1,-26-1,27 1,-702 6,-8-2,-395-3,717-4,-12 0,46 2,106 3,-1 2,-127 2,124-5,-2-2,270 0,-25 0,-1 0,-43 2,-19-1,-32 1,-23 0,16-2,-69 2,163-2,28 1,8-1,0 0,-1 0,1 0,0 0,0 0,0 0,0 0,0 0,0 0,0 0,0 0,0 0,0 0,0 0,0 0,0 0,0 0,0 0,0 0,0 0,0 0,0 0,0 0,0 0,0 0,0 0,0 0,1 0,-1 0,0 0,0 0,0 0,0 0,0 0,0 0,0 0,0 0,0 0,0 0,0 0,0 0,0 0,0 0,0 0,0 0,0 0,0 0,0 0,2 0,-2 0,0 0,0 0,0 0,15 0,167 1,-73-1,314 2,3 2,-176-1,-116-2,417 3,62-4,-251-1,-267 2,139 1,-66 1,286-1,-238-1,-83 0,637 0,-472-1,-205 0,326 1,-377 0,53 0,-91 0,-9-1,-138 0,82 0,-233 0,-423 0,-172-4,131 1,-653 3,1410 0,-530 3,488-3,-228 3,180-1,-49 0,24 0,9-1,84 0,2-1,0 1,-40 1,34-1,5 0,-1-1,0 1,-40 0,-71-1,128 0,1 0,0 0,0 0,-1 0,1 0,-1-1,2 1,-2 0,2 0,-1 0,0-1,0 1,0 0,1-1,-1 1,1 0,1-1,-2 1,2-1,0 1,-1 0,-3-2,0 1,-1 0,3 0,-2-1,3 1,-1 0,0 0,-1-2,-3-2,-34-15,36 16,3-1,2 0,2-3,0 7,0 0,0 0,0 0,3-1,-3 2,1-1,0 1,0 0,0-1,0 1,1 0,-1 0,0-1,1 1,-1 0,4-1,11 0,28-3,-23 3,-11 0,1 0,1 0,-1 1,1-1,0 1,0-1,0 1,0 0,14-1,14 1,63-1,-75 1,947 1,-931-1,-1 0,54 2,-4-1,-28 0,325 2,3-3,-204 0,-84 0,625-2,-303 0,-195 0,-208 2,337-2,2-3,-288 4,90-2,-97 1,2 1,83 0,-122 0,0 1,33-1,-50 1,-14 0,0 0,0-1,0 1,0 0,0 0,0 0,0 0,0 0,0 0,0 0,0 0,0 0,0 0,0 0,-1 0,1 0,0 0,0 0,0 0,0 0,0 0,0 0,0 0,0 0,-1 0,1 0,0 0,0 0,0 0,0 0,0 0,-1 0,1 0,0 0,0 0,0 0,0 0,0 0,-1 0,1 0,0 0,-31 0,-159-1,3 1,-682-6,552 5,-77-2,18 0,-4 2,-532 1,680 0,-48-2,43 1,107 1,40 0,-119-2,98 1,-154 0,232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3:17:49.430"/>
    </inkml:context>
    <inkml:brush xml:id="br0">
      <inkml:brushProperty name="width" value="0.5" units="cm"/>
      <inkml:brushProperty name="height" value="1" units="cm"/>
      <inkml:brushProperty name="color" value="#D9EEC3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50,'5'0,"-1"0,1 0,0 0,-1 0,0 0,7-1,5 1,35-2,0 1,1 0,57 0,164 0,-232 1,920 2,41 0,184-2,-651 0,-346-2,-69 1,88-1,195 0,82 2,-423 0,77 2,36 0,-2-2,-96-1,-29 2,-29-1,-19 0,1 0,-1 0,0 0,0 0,0 0,0 0,0 0,0 0,1 0,-1 0,0 0,0 0,0 0,0 0,0 0,0 0,0 0,0 0,0 0,1 0,-1 0,0 0,0 0,0 0,0 0,0 0,0 0,0 0,0 0,0 0,0 0,0 0,0 0,0 0,-8 1,-11-1,-1 1,-26-1,27 1,-702 6,-8-2,-395-3,717-4,-12 0,46 2,106 3,-1 2,-127 2,124-5,-2-2,270 0,-25 0,-1 0,-43 2,-19-1,-32 1,-23 0,16-2,-69 2,163-2,28 1,8-1,0 0,-1 0,1 0,0 0,0 0,0 0,0 0,0 0,0 0,0 0,0 0,0 0,0 0,0 0,0 0,0 0,0 0,0 0,0 0,0 0,0 0,0 0,0 0,0 0,0 0,0 0,0 0,1 0,-1 0,0 0,0 0,0 0,0 0,0 0,0 0,0 0,0 0,0 0,0 0,0 0,0 0,0 0,0 0,0 0,0 0,0 0,0 0,0 0,2 0,-2 0,0 0,0 0,0 0,15 0,167 1,-73-1,314 2,3 2,-176-1,-116-2,417 3,62-4,-251-1,-267 2,139 1,-66 1,286-1,-238-1,-83 0,637 0,-472-1,-205 0,326 1,-377 0,53 0,-91 0,-9-1,-138 0,82 0,-233 0,-423 0,-172-4,131 1,-653 3,1410 0,-530 3,488-3,-228 3,180-1,-49 0,24 0,9-1,84 0,2-1,0 1,-40 1,34-1,5 0,-1-1,0 1,-40 0,-71-1,128 0,1 0,0 0,0 0,-1 0,1 0,-1-1,2 1,-2 0,2 0,-1 0,0-1,0 1,0 0,1-1,-1 1,1 0,1-1,-2 1,2-1,0 1,-1 0,-3-2,0 1,-1 0,3 0,-2-1,3 1,-1 0,0 0,-1-2,-3-2,-34-15,36 16,3-1,2 0,2-3,0 7,0 0,0 0,0 0,3-1,-3 2,1-1,0 1,0 0,0-1,0 1,1 0,-1 0,0-1,1 1,-1 0,4-1,11 0,28-3,-23 3,-11 0,1 0,1 0,-1 1,1-1,0 1,0-1,0 1,0 0,14-1,14 1,63-1,-75 1,947 1,-931-1,-1 0,54 2,-4-1,-28 0,325 2,3-3,-204 0,-84 0,625-2,-303 0,-195 0,-208 2,337-2,2-3,-288 4,90-2,-97 1,2 1,83 0,-122 0,0 1,33-1,-50 1,-14 0,0 0,0-1,0 1,0 0,0 0,0 0,0 0,0 0,0 0,0 0,0 0,0 0,0 0,0 0,-1 0,1 0,0 0,0 0,0 0,0 0,0 0,0 0,0 0,0 0,-1 0,1 0,0 0,0 0,0 0,0 0,0 0,-1 0,1 0,0 0,0 0,0 0,0 0,0 0,-1 0,1 0,0 0,-31 0,-159-1,3 1,-682-6,552 5,-77-2,18 0,-4 2,-532 1,680 0,-48-2,43 1,107 1,40 0,-119-2,98 1,-154 0,232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3:18:07.609"/>
    </inkml:context>
    <inkml:brush xml:id="br0">
      <inkml:brushProperty name="width" value="0.5" units="cm"/>
      <inkml:brushProperty name="height" value="1" units="cm"/>
      <inkml:brushProperty name="color" value="#D9EEC3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50,'5'0,"-1"0,1 0,0 0,-1 0,0 0,7-1,5 1,35-2,0 1,1 0,57 0,164 0,-232 1,920 2,41 0,184-2,-651 0,-346-2,-69 1,88-1,195 0,82 2,-423 0,77 2,36 0,-2-2,-96-1,-29 2,-29-1,-19 0,1 0,-1 0,0 0,0 0,0 0,0 0,0 0,0 0,1 0,-1 0,0 0,0 0,0 0,0 0,0 0,0 0,0 0,0 0,0 0,1 0,-1 0,0 0,0 0,0 0,0 0,0 0,0 0,0 0,0 0,0 0,0 0,0 0,0 0,0 0,-8 1,-11-1,-1 1,-26-1,27 1,-702 6,-8-2,-395-3,717-4,-12 0,46 2,106 3,-1 2,-127 2,124-5,-2-2,270 0,-25 0,-1 0,-43 2,-19-1,-32 1,-23 0,16-2,-69 2,163-2,28 1,8-1,0 0,-1 0,1 0,0 0,0 0,0 0,0 0,0 0,0 0,0 0,0 0,0 0,0 0,0 0,0 0,0 0,0 0,0 0,0 0,0 0,0 0,0 0,0 0,0 0,0 0,0 0,0 0,1 0,-1 0,0 0,0 0,0 0,0 0,0 0,0 0,0 0,0 0,0 0,0 0,0 0,0 0,0 0,0 0,0 0,0 0,0 0,0 0,0 0,2 0,-2 0,0 0,0 0,0 0,15 0,167 1,-73-1,314 2,3 2,-176-1,-116-2,417 3,62-4,-251-1,-267 2,139 1,-66 1,286-1,-238-1,-83 0,637 0,-472-1,-205 0,326 1,-377 0,53 0,-91 0,-9-1,-138 0,82 0,-233 0,-423 0,-172-4,131 1,-653 3,1410 0,-530 3,488-3,-228 3,180-1,-49 0,24 0,9-1,84 0,2-1,0 1,-40 1,34-1,5 0,-1-1,0 1,-40 0,-71-1,128 0,1 0,0 0,0 0,-1 0,1 0,-1-1,2 1,-2 0,2 0,-1 0,0-1,0 1,0 0,1-1,-1 1,1 0,1-1,-2 1,2-1,0 1,-1 0,-3-2,0 1,-1 0,3 0,-2-1,3 1,-1 0,0 0,-1-2,-3-2,-34-15,36 16,3-1,2 0,2-3,0 7,0 0,0 0,0 0,3-1,-3 2,1-1,0 1,0 0,0-1,0 1,1 0,-1 0,0-1,1 1,-1 0,4-1,11 0,28-3,-23 3,-11 0,1 0,1 0,-1 1,1-1,0 1,0-1,0 1,0 0,14-1,14 1,63-1,-75 1,947 1,-931-1,-1 0,54 2,-4-1,-28 0,325 2,3-3,-204 0,-84 0,625-2,-303 0,-195 0,-208 2,337-2,2-3,-288 4,90-2,-97 1,2 1,83 0,-122 0,0 1,33-1,-50 1,-14 0,0 0,0-1,0 1,0 0,0 0,0 0,0 0,0 0,0 0,0 0,0 0,0 0,0 0,0 0,-1 0,1 0,0 0,0 0,0 0,0 0,0 0,0 0,0 0,0 0,-1 0,1 0,0 0,0 0,0 0,0 0,0 0,-1 0,1 0,0 0,0 0,0 0,0 0,0 0,-1 0,1 0,0 0,-31 0,-159-1,3 1,-682-6,552 5,-77-2,18 0,-4 2,-532 1,680 0,-48-2,43 1,107 1,40 0,-119-2,98 1,-154 0,232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3:21:12.988"/>
    </inkml:context>
    <inkml:brush xml:id="br0">
      <inkml:brushProperty name="width" value="0.5" units="cm"/>
      <inkml:brushProperty name="height" value="1" units="cm"/>
      <inkml:brushProperty name="color" value="#B6ECD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0 145,'13'0,"0"0,3 0,-3 0,0-1,0 1,18-1,15-1,102-2,4 0,-1 1,168 0,483 0,-682 3,2696 5,120 2,540-8,-1910 1,-1012-4,-202 0,257-1,574-3,238 9,-1241 0,229 4,103 0,-6-5,-280-1,-84 2,-87 0,-55-1,3 0,-3 0,0 0,0 0,0 0,0 0,0 0,0 0,3 0,-3 0,0 0,0 0,0 0,0 0,0 0,0 0,0 0,0 0,0 0,3 0,-3 0,0 0,0 0,0 0,0 0,0 0,0 0,0 0,0 0,0 0,0 1,0-1,0 0,0 0,-22 1,-37 1,2-1,-79 1,81-1,-2058 21,-23-9,-1158-6,2102-13,-36 0,136 7,309 8,-3 6,-372 7,363-17,-5-5,793 0,-76 0,-1 1,-128 3,-53 0,-95 1,-69 1,49-5,-203 3,476-2,85-1,22-1,0 0,-3 0,3 0,0 0,0 0,0 0,0 0,0 0,0 0,0 0,0 0,0 0,0 0,0 0,0 0,0 0,0 0,0 0,0 0,0 0,0 0,0 0,0 0,0 0,0 0,0 0,0 0,3 0,-3 0,0 0,0 0,0 0,0 0,0 0,0 0,0 0,0 0,0 0,0 0,0 0,0 0,0 0,0 0,0 0,0 0,0 0,0 0,0 0,3 0,-3 0,0 0,0 0,0 0,45 2,490-1,-216-1,921 7,7 5,-515-5,-338-3,1220 7,184-11,-738-1,-783 2,409 7,-193-1,838-1,-699-2,-242-1,1866 0,-1383-4,-599 1,954 5,-1106-4,158 3,-270-3,-23-1,-406 1,239-1,-681 0,-1240-1,-506-9,387 1,-1914 7,4131 2,-1554 9,1431-8,-669 9,527-6,-141 2,71 0,22-1,251-4,1 0,3 1,-117 4,97-3,17-1,-3 0,-1 0,-116 0,-209-1,377-1,0 0,4-1,-5 1,1 0,1 0,-2-1,3 1,-1-1,2 1,-3-1,3 0,-3 0,3 0,0 1,0-1,0 0,4-1,-4 1,2 0,2-1,-1 1,-12-2,2-1,-2 1,6-1,-3 0,6 1,-3-1,3 0,-6-5,-8-3,-98-47,106 46,6-1,6 0,7-13,0 24,0 1,0 0,0-1,10-4,-10 6,3 0,1 0,-1 0,0 0,0 1,1-1,-1 0,0 0,3 0,-2 1,12-2,29-2,84-7,-68 7,-32 1,3 1,4 0,-4 0,3 1,1-1,-1 1,1 0,-1 0,42 0,39-1,187 2,-223 0,2779 1,-2731 0,-2 0,159 3,-14 0,-78-2,947 7,13-9,-598-1,-250 1,1835-4,-890-4,-569 4,-611 3,990-6,4-6,-845 9,265-5,-284 5,2 0,247 0,-356 4,-4-1,99-2,-146 1,-42 2,0 0,0 0,0 0,0 0,0 0,0 0,0 0,0 0,0-1,0 1,0 0,0 0,0 0,0 0,-4 0,4 0,0 0,0 0,0 0,0 0,0 0,0 0,0 0,0 0,-3 0,3 0,0 0,0 0,0 0,0 0,0 0,-3 0,3 0,0 0,0 0,0 0,0 0,0 0,-3 0,3 0,0 0,-90-2,-468 1,11-1,-1999-13,1617 10,-227-4,53 1,-8 5,-1563 4,1994-1,-140-5,125 0,314 5,117 0,-347-5,285 2,-451 0,681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3:23:24.43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59,'5'0,"0"0,2 0,-2 0,0-1,0 1,8 0,5-1,42-1,0 1,1 0,67-1,193 1,-273 1,1079 2,49 1,216-3,-765 0,-405-2,-81 1,102-2,231 0,95 4,-497-1,92 2,41 0,-2-2,-113 0,-33 0,-35 0,-22 0,1 0,-1 0,0 0,0 0,0 0,0 0,0 0,0 0,2 0,-2 0,0 0,0 0,0 0,0 0,0 0,0 0,0 0,0 0,0 0,1 0,-1 0,0 0,0 1,0-1,0 0,0 0,0 0,0 0,0 0,0 0,0 0,0 0,0 0,0 0,-9 0,-15 1,1 0,-31-1,32 1,-824 7,-10-2,-462-4,840-4,-13 0,53 2,125 4,-2 2,-148 3,144-7,-1-2,317 0,-30 0,-1 0,-51 2,-21-1,-38 2,-28-1,20-2,-82 2,192-1,33-1,9 0,0 0,-1 0,1 0,0 0,0 0,0 0,0 0,0 0,0 0,0 0,0 0,0 0,0 0,0 0,0 0,0 0,0 0,0 0,0 0,0 0,0 0,0 0,0 0,0 0,0 0,0 0,0 0,1 0,-1 0,0 0,0 0,0 0,0 0,0 0,0 0,0 0,0 0,0 0,0 0,0 0,0 0,0 0,0 0,0 0,0 0,0 0,0 0,0 0,1 0,-1 0,0 0,0 0,0 0,18 1,196-1,-86 0,369 3,2 2,-206-2,-136-2,490 4,73-5,-296-1,-313 2,164 2,-78 0,336-1,-280 0,-96-1,746 0,-554-1,-239 0,382 2,-443-2,63 2,-108-2,-10 0,-161 0,95 0,-273 0,-496 0,-203-4,155 1,-767 2,1655 1,-622 3,573-2,-269 3,212-3,-57 2,29-1,8 0,101-2,1 1,0 0,-46 1,39-1,6 0,-1 0,0 0,-47 0,-83-1,151 0,-1 0,2 0,-2 0,1 0,0-1,-1 1,2 0,-2 0,2 0,-1-1,1 1,-2 0,2-1,0 1,0 0,-1-1,3 1,-2-1,0 1,2-1,-1 1,-5-2,1 1,-1-1,3 1,-2-1,3 1,-2-1,2 1,-3-3,-2 0,-40-20,42 19,3-1,2 1,3-7,0 11,0 0,0 0,0 0,4-2,-4 3,1 0,1-1,-1 1,0 0,1-1,-1 1,0 0,0-1,2 1,-2 0,6-1,11-1,34-2,-28 2,-12 1,0 1,3-1,-2 0,1 0,0 1,0-1,0 1,1-1,15 1,17-1,74 1,-89 0,1113 1,-1094-1,0 0,62 2,-4 0,-32-2,380 4,5-4,-240 0,-100 0,735-2,-356-1,-229 1,-244 2,397-3,1-2,-339 3,107-1,-114 1,1 1,99-1,-143 2,-1-1,39 0,-58 0,-17 1,0 0,0 0,0 0,0 0,0 0,0 0,0 0,0 0,0 0,0 0,0 0,0 0,0 0,0 0,-2 0,2 0,0 0,0 0,0 0,0 0,0 0,0 0,0 0,0 0,-1 0,1 0,0 0,0 0,0 0,0 0,0 0,-1 0,1 0,0 0,0 0,0 0,0 0,0 0,-1 0,1 0,0 0,-36-1,-188 1,5-1,-800-5,647 4,-91-1,21-1,-3 3,-626 1,799 0,-56-2,50 0,125 2,48 0,-140-1,114-1,-180 1,273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BA80-633F-44B2-8127-81B17D510F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B38E6-55F8-4001-814D-2C6324833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34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26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8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2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12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5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2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6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9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40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7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4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7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svg"/><Relationship Id="rId7" Type="http://schemas.openxmlformats.org/officeDocument/2006/relationships/image" Target="../media/image4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0.svg"/><Relationship Id="rId5" Type="http://schemas.openxmlformats.org/officeDocument/2006/relationships/image" Target="../media/image45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31.pn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0C561AA7-B508-9097-B4C3-1D1697272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3214683"/>
            <a:ext cx="9663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           LESSON 3 ( 4, 5, 6)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6ABEFED-285C-00BA-52F4-99DCE5836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4" y="1929492"/>
            <a:ext cx="120763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8:IN OUR CLASSROOM</a:t>
            </a:r>
          </a:p>
        </p:txBody>
      </p:sp>
    </p:spTree>
    <p:extLst>
      <p:ext uri="{BB962C8B-B14F-4D97-AF65-F5344CB8AC3E}">
        <p14:creationId xmlns:p14="http://schemas.microsoft.com/office/powerpoint/2010/main" val="15616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215262" y="1721205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62E4738-2280-76F3-C375-A083B32D39B6}"/>
              </a:ext>
            </a:extLst>
          </p:cNvPr>
          <p:cNvSpPr txBox="1"/>
          <p:nvPr/>
        </p:nvSpPr>
        <p:spPr>
          <a:xfrm>
            <a:off x="-380046" y="363369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3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04A7B06A-B6DD-6681-0C65-8C2747886EC8}"/>
              </a:ext>
            </a:extLst>
          </p:cNvPr>
          <p:cNvSpPr/>
          <p:nvPr/>
        </p:nvSpPr>
        <p:spPr>
          <a:xfrm>
            <a:off x="6058895" y="363369"/>
            <a:ext cx="3040717" cy="2785687"/>
          </a:xfrm>
          <a:custGeom>
            <a:avLst/>
            <a:gdLst/>
            <a:ahLst/>
            <a:cxnLst/>
            <a:rect l="l" t="t" r="r" b="b"/>
            <a:pathLst>
              <a:path w="4561076" h="4566784">
                <a:moveTo>
                  <a:pt x="0" y="0"/>
                </a:moveTo>
                <a:lnTo>
                  <a:pt x="4561075" y="0"/>
                </a:lnTo>
                <a:lnTo>
                  <a:pt x="4561075" y="4566784"/>
                </a:lnTo>
                <a:lnTo>
                  <a:pt x="0" y="4566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25F55309-90D9-5D16-080E-D648C22FBE07}"/>
              </a:ext>
            </a:extLst>
          </p:cNvPr>
          <p:cNvSpPr txBox="1"/>
          <p:nvPr/>
        </p:nvSpPr>
        <p:spPr>
          <a:xfrm>
            <a:off x="3300248" y="4521125"/>
            <a:ext cx="692677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22"/>
              </a:lnSpc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books are in the school bag.</a:t>
            </a:r>
          </a:p>
        </p:txBody>
      </p:sp>
    </p:spTree>
    <p:extLst>
      <p:ext uri="{BB962C8B-B14F-4D97-AF65-F5344CB8AC3E}">
        <p14:creationId xmlns:p14="http://schemas.microsoft.com/office/powerpoint/2010/main" val="38489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598847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A5F44CCF-4163-5EDC-71C8-9B95007567DA}"/>
              </a:ext>
            </a:extLst>
          </p:cNvPr>
          <p:cNvSpPr txBox="1"/>
          <p:nvPr/>
        </p:nvSpPr>
        <p:spPr>
          <a:xfrm>
            <a:off x="-816325" y="183780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4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5F293FF-4B2A-045D-389E-D8634ED92918}"/>
              </a:ext>
            </a:extLst>
          </p:cNvPr>
          <p:cNvSpPr/>
          <p:nvPr/>
        </p:nvSpPr>
        <p:spPr>
          <a:xfrm>
            <a:off x="4716434" y="1049440"/>
            <a:ext cx="3833466" cy="3190285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EA2D252B-7A5A-11D6-714A-56BEC5FD2405}"/>
              </a:ext>
            </a:extLst>
          </p:cNvPr>
          <p:cNvSpPr txBox="1"/>
          <p:nvPr/>
        </p:nvSpPr>
        <p:spPr>
          <a:xfrm>
            <a:off x="3441129" y="5317090"/>
            <a:ext cx="7264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cat is under the box.</a:t>
            </a:r>
          </a:p>
        </p:txBody>
      </p:sp>
    </p:spTree>
    <p:extLst>
      <p:ext uri="{BB962C8B-B14F-4D97-AF65-F5344CB8AC3E}">
        <p14:creationId xmlns:p14="http://schemas.microsoft.com/office/powerpoint/2010/main" val="15188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63800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24293D1C-7E09-EB55-995B-CE9359900F45}"/>
              </a:ext>
            </a:extLst>
          </p:cNvPr>
          <p:cNvSpPr txBox="1"/>
          <p:nvPr/>
        </p:nvSpPr>
        <p:spPr>
          <a:xfrm>
            <a:off x="-495660" y="212298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5</a:t>
            </a: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03631F3D-2E4E-8D95-D85C-03BF6A023DA0}"/>
              </a:ext>
            </a:extLst>
          </p:cNvPr>
          <p:cNvSpPr/>
          <p:nvPr/>
        </p:nvSpPr>
        <p:spPr>
          <a:xfrm>
            <a:off x="4010139" y="1745928"/>
            <a:ext cx="5315793" cy="2530720"/>
          </a:xfrm>
          <a:custGeom>
            <a:avLst/>
            <a:gdLst/>
            <a:ahLst/>
            <a:cxnLst/>
            <a:rect l="l" t="t" r="r" b="b"/>
            <a:pathLst>
              <a:path w="5161055" h="2728908">
                <a:moveTo>
                  <a:pt x="0" y="0"/>
                </a:moveTo>
                <a:lnTo>
                  <a:pt x="5161055" y="0"/>
                </a:lnTo>
                <a:lnTo>
                  <a:pt x="5161055" y="2728908"/>
                </a:lnTo>
                <a:lnTo>
                  <a:pt x="0" y="2728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5A6C6DC0-B097-8884-37EE-0743C3B51EE3}"/>
              </a:ext>
            </a:extLst>
          </p:cNvPr>
          <p:cNvSpPr/>
          <p:nvPr/>
        </p:nvSpPr>
        <p:spPr>
          <a:xfrm>
            <a:off x="5540393" y="654567"/>
            <a:ext cx="2309306" cy="1443895"/>
          </a:xfrm>
          <a:custGeom>
            <a:avLst/>
            <a:gdLst/>
            <a:ahLst/>
            <a:cxnLst/>
            <a:rect l="l" t="t" r="r" b="b"/>
            <a:pathLst>
              <a:path w="1625249" h="1625249">
                <a:moveTo>
                  <a:pt x="0" y="0"/>
                </a:moveTo>
                <a:lnTo>
                  <a:pt x="1625249" y="0"/>
                </a:lnTo>
                <a:lnTo>
                  <a:pt x="1625249" y="1625249"/>
                </a:lnTo>
                <a:lnTo>
                  <a:pt x="0" y="1625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E553BE61-CB49-681C-30E7-1E34BEB74388}"/>
              </a:ext>
            </a:extLst>
          </p:cNvPr>
          <p:cNvSpPr txBox="1"/>
          <p:nvPr/>
        </p:nvSpPr>
        <p:spPr>
          <a:xfrm>
            <a:off x="3120745" y="5215847"/>
            <a:ext cx="11302089" cy="78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Hero"/>
              </a:rPr>
              <a:t>The flowers are on the table.</a:t>
            </a:r>
          </a:p>
        </p:txBody>
      </p:sp>
    </p:spTree>
    <p:extLst>
      <p:ext uri="{BB962C8B-B14F-4D97-AF65-F5344CB8AC3E}">
        <p14:creationId xmlns:p14="http://schemas.microsoft.com/office/powerpoint/2010/main" val="6336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198203" y="461000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5806967E-AC4C-001B-D0F5-2CCA6745EEDF}"/>
              </a:ext>
            </a:extLst>
          </p:cNvPr>
          <p:cNvSpPr txBox="1"/>
          <p:nvPr/>
        </p:nvSpPr>
        <p:spPr>
          <a:xfrm>
            <a:off x="-520025" y="299383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6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05778FD-8121-B13B-45F9-494DD540193B}"/>
              </a:ext>
            </a:extLst>
          </p:cNvPr>
          <p:cNvSpPr/>
          <p:nvPr/>
        </p:nvSpPr>
        <p:spPr>
          <a:xfrm>
            <a:off x="6518489" y="1899080"/>
            <a:ext cx="2592118" cy="1987695"/>
          </a:xfrm>
          <a:custGeom>
            <a:avLst/>
            <a:gdLst/>
            <a:ahLst/>
            <a:cxnLst/>
            <a:rect l="l" t="t" r="r" b="b"/>
            <a:pathLst>
              <a:path w="3575020" h="2806391">
                <a:moveTo>
                  <a:pt x="0" y="0"/>
                </a:moveTo>
                <a:lnTo>
                  <a:pt x="3575019" y="0"/>
                </a:lnTo>
                <a:lnTo>
                  <a:pt x="3575019" y="2806390"/>
                </a:lnTo>
                <a:lnTo>
                  <a:pt x="0" y="2806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28B02BB4-D936-531E-734E-78C15E9007DD}"/>
              </a:ext>
            </a:extLst>
          </p:cNvPr>
          <p:cNvSpPr/>
          <p:nvPr/>
        </p:nvSpPr>
        <p:spPr>
          <a:xfrm>
            <a:off x="3073400" y="2186307"/>
            <a:ext cx="2718307" cy="1413240"/>
          </a:xfrm>
          <a:custGeom>
            <a:avLst/>
            <a:gdLst/>
            <a:ahLst/>
            <a:cxnLst/>
            <a:rect l="l" t="t" r="r" b="b"/>
            <a:pathLst>
              <a:path w="2833362" h="1664600">
                <a:moveTo>
                  <a:pt x="0" y="0"/>
                </a:moveTo>
                <a:lnTo>
                  <a:pt x="2833363" y="0"/>
                </a:lnTo>
                <a:lnTo>
                  <a:pt x="2833363" y="1664600"/>
                </a:lnTo>
                <a:lnTo>
                  <a:pt x="0" y="166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409C93E-33F5-ED55-5708-4D636083F518}"/>
              </a:ext>
            </a:extLst>
          </p:cNvPr>
          <p:cNvSpPr txBox="1"/>
          <p:nvPr/>
        </p:nvSpPr>
        <p:spPr>
          <a:xfrm>
            <a:off x="3073400" y="5249062"/>
            <a:ext cx="87122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photos are above the bed.</a:t>
            </a:r>
          </a:p>
        </p:txBody>
      </p:sp>
    </p:spTree>
    <p:extLst>
      <p:ext uri="{BB962C8B-B14F-4D97-AF65-F5344CB8AC3E}">
        <p14:creationId xmlns:p14="http://schemas.microsoft.com/office/powerpoint/2010/main" val="34126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63800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EC674AEF-26EE-FDAF-1B3B-E14BEA228E9A}"/>
              </a:ext>
            </a:extLst>
          </p:cNvPr>
          <p:cNvSpPr txBox="1"/>
          <p:nvPr/>
        </p:nvSpPr>
        <p:spPr>
          <a:xfrm>
            <a:off x="-611273" y="300985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7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57A989C-8947-8663-DE20-EE3703253BA9}"/>
              </a:ext>
            </a:extLst>
          </p:cNvPr>
          <p:cNvSpPr/>
          <p:nvPr/>
        </p:nvSpPr>
        <p:spPr>
          <a:xfrm>
            <a:off x="6013976" y="338920"/>
            <a:ext cx="2349461" cy="3146838"/>
          </a:xfrm>
          <a:custGeom>
            <a:avLst/>
            <a:gdLst/>
            <a:ahLst/>
            <a:cxnLst/>
            <a:rect l="l" t="t" r="r" b="b"/>
            <a:pathLst>
              <a:path w="3036386" h="3500157">
                <a:moveTo>
                  <a:pt x="0" y="0"/>
                </a:moveTo>
                <a:lnTo>
                  <a:pt x="3036386" y="0"/>
                </a:lnTo>
                <a:lnTo>
                  <a:pt x="3036386" y="3500157"/>
                </a:lnTo>
                <a:lnTo>
                  <a:pt x="0" y="3500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99DD3069-82E7-9EC1-B80C-9184809D739C}"/>
              </a:ext>
            </a:extLst>
          </p:cNvPr>
          <p:cNvSpPr/>
          <p:nvPr/>
        </p:nvSpPr>
        <p:spPr>
          <a:xfrm>
            <a:off x="8317485" y="1620722"/>
            <a:ext cx="1104893" cy="1496621"/>
          </a:xfrm>
          <a:custGeom>
            <a:avLst/>
            <a:gdLst/>
            <a:ahLst/>
            <a:cxnLst/>
            <a:rect l="l" t="t" r="r" b="b"/>
            <a:pathLst>
              <a:path w="1014772" h="1342779">
                <a:moveTo>
                  <a:pt x="0" y="0"/>
                </a:moveTo>
                <a:lnTo>
                  <a:pt x="1014772" y="0"/>
                </a:lnTo>
                <a:lnTo>
                  <a:pt x="1014772" y="1342779"/>
                </a:lnTo>
                <a:lnTo>
                  <a:pt x="0" y="134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EB7D41E3-74E1-C1D0-0D49-7CA595A3FA9E}"/>
              </a:ext>
            </a:extLst>
          </p:cNvPr>
          <p:cNvSpPr txBox="1"/>
          <p:nvPr/>
        </p:nvSpPr>
        <p:spPr>
          <a:xfrm>
            <a:off x="2844889" y="5101389"/>
            <a:ext cx="8261131" cy="718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cat is beside the chair.</a:t>
            </a:r>
          </a:p>
        </p:txBody>
      </p:sp>
    </p:spTree>
    <p:extLst>
      <p:ext uri="{BB962C8B-B14F-4D97-AF65-F5344CB8AC3E}">
        <p14:creationId xmlns:p14="http://schemas.microsoft.com/office/powerpoint/2010/main" val="6491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739" y="2320396"/>
            <a:ext cx="7894749" cy="152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Practice more at home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9 -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( 1, 2, 3)</a:t>
            </a:r>
          </a:p>
        </p:txBody>
      </p:sp>
    </p:spTree>
    <p:extLst>
      <p:ext uri="{BB962C8B-B14F-4D97-AF65-F5344CB8AC3E}">
        <p14:creationId xmlns:p14="http://schemas.microsoft.com/office/powerpoint/2010/main" val="26340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</p:spTree>
    <p:extLst>
      <p:ext uri="{BB962C8B-B14F-4D97-AF65-F5344CB8AC3E}">
        <p14:creationId xmlns:p14="http://schemas.microsoft.com/office/powerpoint/2010/main" val="42474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6831" y="-132044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9133579" y="352355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157358" y="-344631"/>
            <a:ext cx="12506715" cy="773638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3285353">
            <a:off x="129852" y="5677945"/>
            <a:ext cx="769225" cy="747444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082118" y="-9525"/>
            <a:ext cx="975621" cy="94426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677126">
            <a:off x="418655" y="3268601"/>
            <a:ext cx="1023509" cy="929938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556000" y="1942297"/>
            <a:ext cx="7877738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2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25175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6831" y="-132044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9133579" y="352355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363248" y="-344631"/>
            <a:ext cx="12506715" cy="773638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3285353">
            <a:off x="129852" y="5677945"/>
            <a:ext cx="769225" cy="747444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082118" y="-9525"/>
            <a:ext cx="975621" cy="94426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677126">
            <a:off x="418655" y="3268601"/>
            <a:ext cx="1023509" cy="929938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37557" y="1194541"/>
            <a:ext cx="11805910" cy="1850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200" smtClean="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Sing and do actions</a:t>
            </a:r>
            <a:endParaRPr lang="en-US" sz="9200" dirty="0">
              <a:solidFill>
                <a:srgbClr val="FF0000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964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00518-DAC5-7626-BD43-21423EF9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7" y="294291"/>
            <a:ext cx="11012214" cy="61065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73055A-E7A1-C661-2976-58A10966174D}"/>
                  </a:ext>
                </a:extLst>
              </p14:cNvPr>
              <p14:cNvContentPartPr/>
              <p14:nvPr/>
            </p14:nvContentPartPr>
            <p14:xfrm>
              <a:off x="8794954" y="1497341"/>
              <a:ext cx="2710785" cy="5364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73055A-E7A1-C661-2976-58A1096617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04954" y="1318521"/>
                <a:ext cx="2890424" cy="4109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FC52F8-52B5-A567-08C9-003B7DC8BF15}"/>
                  </a:ext>
                </a:extLst>
              </p14:cNvPr>
              <p14:cNvContentPartPr/>
              <p14:nvPr/>
            </p14:nvContentPartPr>
            <p14:xfrm>
              <a:off x="977756" y="1911667"/>
              <a:ext cx="2310226" cy="4571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FC52F8-52B5-A567-08C9-003B7DC8BF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52" y="1733077"/>
                <a:ext cx="2489874" cy="40254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4CB673C-0D03-2642-4355-DC7F849E2C39}"/>
              </a:ext>
            </a:extLst>
          </p:cNvPr>
          <p:cNvSpPr/>
          <p:nvPr/>
        </p:nvSpPr>
        <p:spPr>
          <a:xfrm>
            <a:off x="6487544" y="4484687"/>
            <a:ext cx="2286268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-&gt; It’s Trang’s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35B6952-B823-3BCE-2255-A310B5BF7CAB}"/>
                  </a:ext>
                </a:extLst>
              </p14:cNvPr>
              <p14:cNvContentPartPr/>
              <p14:nvPr/>
            </p14:nvContentPartPr>
            <p14:xfrm>
              <a:off x="8661256" y="1957386"/>
              <a:ext cx="2310226" cy="4571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35B6952-B823-3BCE-2255-A310B5BF7C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71252" y="1778796"/>
                <a:ext cx="2489874" cy="402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F148DD-06AA-03BC-4B2D-7206D8F6BCEF}"/>
                  </a:ext>
                </a:extLst>
              </p14:cNvPr>
              <p14:cNvContentPartPr/>
              <p14:nvPr/>
            </p14:nvContentPartPr>
            <p14:xfrm>
              <a:off x="1574656" y="2251676"/>
              <a:ext cx="2310226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F148DD-06AA-03BC-4B2D-7206D8F6BC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84652" y="2073086"/>
                <a:ext cx="2489874" cy="40254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94E0713-9283-BE4C-C99F-FC28078037F8}"/>
              </a:ext>
            </a:extLst>
          </p:cNvPr>
          <p:cNvSpPr/>
          <p:nvPr/>
        </p:nvSpPr>
        <p:spPr>
          <a:xfrm>
            <a:off x="5404715" y="4916723"/>
            <a:ext cx="6492996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-&gt;They’re in front of his pencil sharpener.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4E9F5F8-21A8-EBAC-4432-3ECFEE95C9D3}"/>
                  </a:ext>
                </a:extLst>
              </p14:cNvPr>
              <p14:cNvContentPartPr/>
              <p14:nvPr/>
            </p14:nvContentPartPr>
            <p14:xfrm>
              <a:off x="1485756" y="2668269"/>
              <a:ext cx="6769244" cy="133963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4E9F5F8-21A8-EBAC-4432-3ECFEE95C9D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5744" y="2488694"/>
                <a:ext cx="6948907" cy="492754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DA468A3D-1405-0B22-8256-534304191D99}"/>
              </a:ext>
            </a:extLst>
          </p:cNvPr>
          <p:cNvSpPr/>
          <p:nvPr/>
        </p:nvSpPr>
        <p:spPr>
          <a:xfrm>
            <a:off x="7111866" y="5348759"/>
            <a:ext cx="2286268" cy="5078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-&gt; It’s Trang’s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AEF27EF-FA18-9234-AA1C-234E527D4051}"/>
                  </a:ext>
                </a:extLst>
              </p14:cNvPr>
              <p14:cNvContentPartPr/>
              <p14:nvPr/>
            </p14:nvContentPartPr>
            <p14:xfrm>
              <a:off x="6134100" y="2974232"/>
              <a:ext cx="2710785" cy="53646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AEF27EF-FA18-9234-AA1C-234E527D40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4100" y="2795412"/>
                <a:ext cx="2890424" cy="41092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A5E8AB1-00B4-EDD2-54AD-9FB8A47A3BDE}"/>
              </a:ext>
            </a:extLst>
          </p:cNvPr>
          <p:cNvSpPr/>
          <p:nvPr/>
        </p:nvSpPr>
        <p:spPr>
          <a:xfrm>
            <a:off x="5127428" y="5733528"/>
            <a:ext cx="3533827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-&gt; It’s in the desk.</a:t>
            </a:r>
          </a:p>
        </p:txBody>
      </p:sp>
    </p:spTree>
    <p:extLst>
      <p:ext uri="{BB962C8B-B14F-4D97-AF65-F5344CB8AC3E}">
        <p14:creationId xmlns:p14="http://schemas.microsoft.com/office/powerpoint/2010/main" val="15882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7E9C5-335A-81CA-80D8-B895CE18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542432"/>
            <a:ext cx="10878147" cy="5669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40ECB1-2C7D-54AB-FA23-98DC9E5D7988}"/>
              </a:ext>
            </a:extLst>
          </p:cNvPr>
          <p:cNvSpPr/>
          <p:nvPr/>
        </p:nvSpPr>
        <p:spPr>
          <a:xfrm>
            <a:off x="3930869" y="2196663"/>
            <a:ext cx="1867763" cy="513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crayons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2B5A8-8D08-C52F-A630-B8DD43A0FD7F}"/>
              </a:ext>
            </a:extLst>
          </p:cNvPr>
          <p:cNvSpPr/>
          <p:nvPr/>
        </p:nvSpPr>
        <p:spPr>
          <a:xfrm>
            <a:off x="3930868" y="3029524"/>
            <a:ext cx="1867763" cy="513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beside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1D920-9F43-E80C-A5E4-2BD7BEC2C078}"/>
              </a:ext>
            </a:extLst>
          </p:cNvPr>
          <p:cNvSpPr/>
          <p:nvPr/>
        </p:nvSpPr>
        <p:spPr>
          <a:xfrm>
            <a:off x="4093778" y="3860085"/>
            <a:ext cx="2212428" cy="513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school bag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3D8A3-7FD4-C68B-7A6B-8D98B6DBB7BE}"/>
              </a:ext>
            </a:extLst>
          </p:cNvPr>
          <p:cNvSpPr/>
          <p:nvPr/>
        </p:nvSpPr>
        <p:spPr>
          <a:xfrm>
            <a:off x="2824654" y="4698690"/>
            <a:ext cx="2212428" cy="513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school bag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C65EBC-DDA3-5BB2-416D-1F811FE395C3}"/>
              </a:ext>
            </a:extLst>
          </p:cNvPr>
          <p:cNvSpPr/>
          <p:nvPr/>
        </p:nvSpPr>
        <p:spPr>
          <a:xfrm>
            <a:off x="4677105" y="4717543"/>
            <a:ext cx="3079532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 the desk</a:t>
            </a:r>
          </a:p>
        </p:txBody>
      </p:sp>
    </p:spTree>
    <p:extLst>
      <p:ext uri="{BB962C8B-B14F-4D97-AF65-F5344CB8AC3E}">
        <p14:creationId xmlns:p14="http://schemas.microsoft.com/office/powerpoint/2010/main" val="20269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B28E7-BD74-1F6F-4804-C3C78DD8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01" y="571336"/>
            <a:ext cx="10831020" cy="564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5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86FDC-5BB6-435E-A79A-EE794A11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8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D9D160-1E6E-4CF1-8ABF-832F9956BAB7}"/>
              </a:ext>
            </a:extLst>
          </p:cNvPr>
          <p:cNvSpPr/>
          <p:nvPr/>
        </p:nvSpPr>
        <p:spPr>
          <a:xfrm>
            <a:off x="975360" y="1548131"/>
            <a:ext cx="1049528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 </a:t>
            </a:r>
          </a:p>
          <a:p>
            <a:pPr lvl="1" algn="ctr"/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 THE ANSWER</a:t>
            </a:r>
          </a:p>
        </p:txBody>
      </p:sp>
    </p:spTree>
    <p:extLst>
      <p:ext uri="{BB962C8B-B14F-4D97-AF65-F5344CB8AC3E}">
        <p14:creationId xmlns:p14="http://schemas.microsoft.com/office/powerpoint/2010/main" val="31949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>
            <a:extLst>
              <a:ext uri="{FF2B5EF4-FFF2-40B4-BE49-F238E27FC236}">
                <a16:creationId xmlns:a16="http://schemas.microsoft.com/office/drawing/2014/main" id="{F085D34D-C9C3-3A99-B25D-3CD8416BCD53}"/>
              </a:ext>
            </a:extLst>
          </p:cNvPr>
          <p:cNvSpPr/>
          <p:nvPr/>
        </p:nvSpPr>
        <p:spPr>
          <a:xfrm>
            <a:off x="5659910" y="664997"/>
            <a:ext cx="4406672" cy="2025972"/>
          </a:xfrm>
          <a:custGeom>
            <a:avLst/>
            <a:gdLst/>
            <a:ahLst/>
            <a:cxnLst/>
            <a:rect l="l" t="t" r="r" b="b"/>
            <a:pathLst>
              <a:path w="4194816" h="2611273">
                <a:moveTo>
                  <a:pt x="0" y="0"/>
                </a:moveTo>
                <a:lnTo>
                  <a:pt x="4194817" y="0"/>
                </a:lnTo>
                <a:lnTo>
                  <a:pt x="4194817" y="2611273"/>
                </a:lnTo>
                <a:lnTo>
                  <a:pt x="0" y="2611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90174450-090C-5169-8A01-EA16BCD4EBCB}"/>
              </a:ext>
            </a:extLst>
          </p:cNvPr>
          <p:cNvSpPr/>
          <p:nvPr/>
        </p:nvSpPr>
        <p:spPr>
          <a:xfrm rot="-3957344">
            <a:off x="2882752" y="1844764"/>
            <a:ext cx="2140883" cy="659070"/>
          </a:xfrm>
          <a:custGeom>
            <a:avLst/>
            <a:gdLst/>
            <a:ahLst/>
            <a:cxnLst/>
            <a:rect l="l" t="t" r="r" b="b"/>
            <a:pathLst>
              <a:path w="2393225" h="635293">
                <a:moveTo>
                  <a:pt x="0" y="0"/>
                </a:moveTo>
                <a:lnTo>
                  <a:pt x="2393225" y="0"/>
                </a:lnTo>
                <a:lnTo>
                  <a:pt x="2393225" y="635293"/>
                </a:lnTo>
                <a:lnTo>
                  <a:pt x="0" y="635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E1AFB632-B705-A061-A983-3141127379EA}"/>
              </a:ext>
            </a:extLst>
          </p:cNvPr>
          <p:cNvSpPr txBox="1"/>
          <p:nvPr/>
        </p:nvSpPr>
        <p:spPr>
          <a:xfrm>
            <a:off x="1478597" y="4862779"/>
            <a:ext cx="98552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crayon is beside </a:t>
            </a:r>
          </a:p>
          <a:p>
            <a:pPr algn="ctr">
              <a:lnSpc>
                <a:spcPts val="4407"/>
              </a:lnSpc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pencil case.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5AA70CC7-2558-8489-44B2-53527CDAA186}"/>
              </a:ext>
            </a:extLst>
          </p:cNvPr>
          <p:cNvSpPr txBox="1"/>
          <p:nvPr/>
        </p:nvSpPr>
        <p:spPr>
          <a:xfrm>
            <a:off x="-644760" y="225978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344895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356316" y="463800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B039A3-BB66-964E-C9D9-FD52E72FAB8E}"/>
              </a:ext>
            </a:extLst>
          </p:cNvPr>
          <p:cNvSpPr txBox="1"/>
          <p:nvPr/>
        </p:nvSpPr>
        <p:spPr>
          <a:xfrm>
            <a:off x="0" y="418722"/>
            <a:ext cx="6912325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5"/>
              </a:lnSpc>
              <a:spcBef>
                <a:spcPct val="0"/>
              </a:spcBef>
            </a:pPr>
            <a:r>
              <a:rPr lang="en-US" sz="9334" spc="-380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Question 2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17365E96-F7A5-8BDB-AA1B-D70DF8328418}"/>
              </a:ext>
            </a:extLst>
          </p:cNvPr>
          <p:cNvSpPr/>
          <p:nvPr/>
        </p:nvSpPr>
        <p:spPr>
          <a:xfrm>
            <a:off x="4230752" y="1278461"/>
            <a:ext cx="4486529" cy="3971255"/>
          </a:xfrm>
          <a:custGeom>
            <a:avLst/>
            <a:gdLst/>
            <a:ahLst/>
            <a:cxnLst/>
            <a:rect l="l" t="t" r="r" b="b"/>
            <a:pathLst>
              <a:path w="4191045" h="3808612">
                <a:moveTo>
                  <a:pt x="0" y="0"/>
                </a:moveTo>
                <a:lnTo>
                  <a:pt x="4191045" y="0"/>
                </a:lnTo>
                <a:lnTo>
                  <a:pt x="4191045" y="3808612"/>
                </a:lnTo>
                <a:lnTo>
                  <a:pt x="0" y="380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26C2E251-9930-007F-A560-8E46247CE158}"/>
              </a:ext>
            </a:extLst>
          </p:cNvPr>
          <p:cNvSpPr txBox="1"/>
          <p:nvPr/>
        </p:nvSpPr>
        <p:spPr>
          <a:xfrm>
            <a:off x="3133368" y="5621844"/>
            <a:ext cx="860668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b="1" dirty="0">
                <a:solidFill>
                  <a:srgbClr val="000000"/>
                </a:solidFill>
                <a:latin typeface="Hero"/>
              </a:rPr>
              <a:t>The bike </a:t>
            </a:r>
            <a:r>
              <a:rPr lang="en-US" sz="4667" b="1">
                <a:solidFill>
                  <a:srgbClr val="000000"/>
                </a:solidFill>
                <a:latin typeface="Hero"/>
              </a:rPr>
              <a:t>is </a:t>
            </a:r>
            <a:r>
              <a:rPr lang="en-US" sz="4667" b="1" smtClean="0">
                <a:solidFill>
                  <a:srgbClr val="000000"/>
                </a:solidFill>
                <a:latin typeface="Hero"/>
              </a:rPr>
              <a:t>on </a:t>
            </a:r>
            <a:r>
              <a:rPr lang="en-US" sz="4667" b="1" dirty="0">
                <a:solidFill>
                  <a:srgbClr val="000000"/>
                </a:solidFill>
                <a:latin typeface="Hero"/>
              </a:rPr>
              <a:t>the tree.</a:t>
            </a:r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96B0CC0C-8DCD-5A84-83A3-B67736CE4450}"/>
              </a:ext>
            </a:extLst>
          </p:cNvPr>
          <p:cNvSpPr/>
          <p:nvPr/>
        </p:nvSpPr>
        <p:spPr>
          <a:xfrm>
            <a:off x="6497302" y="4346882"/>
            <a:ext cx="1238312" cy="902834"/>
          </a:xfrm>
          <a:custGeom>
            <a:avLst/>
            <a:gdLst/>
            <a:ahLst/>
            <a:cxnLst/>
            <a:rect l="l" t="t" r="r" b="b"/>
            <a:pathLst>
              <a:path w="1447450" h="1058448">
                <a:moveTo>
                  <a:pt x="0" y="0"/>
                </a:moveTo>
                <a:lnTo>
                  <a:pt x="1447450" y="0"/>
                </a:lnTo>
                <a:lnTo>
                  <a:pt x="1447450" y="1058448"/>
                </a:lnTo>
                <a:lnTo>
                  <a:pt x="0" y="1058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200</Words>
  <Application>Microsoft Office PowerPoint</Application>
  <PresentationFormat>Widescreen</PresentationFormat>
  <Paragraphs>59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Gill Sans Nova Cond XBd</vt:lpstr>
      <vt:lpstr>Hero</vt:lpstr>
      <vt:lpstr>Impact</vt:lpstr>
      <vt:lpstr>Segoe UI Black</vt:lpstr>
      <vt:lpstr>Times New Roman</vt:lpstr>
      <vt:lpstr>VNI-Baybuom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STD_PHUONG</dc:creator>
  <cp:lastModifiedBy>STD_PHUONG</cp:lastModifiedBy>
  <cp:revision>7</cp:revision>
  <dcterms:created xsi:type="dcterms:W3CDTF">2024-12-08T00:13:49Z</dcterms:created>
  <dcterms:modified xsi:type="dcterms:W3CDTF">2024-12-08T08:26:37Z</dcterms:modified>
</cp:coreProperties>
</file>