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2" r:id="rId2"/>
  </p:sldMasterIdLst>
  <p:notesMasterIdLst>
    <p:notesMasterId r:id="rId15"/>
  </p:notesMasterIdLst>
  <p:handoutMasterIdLst>
    <p:handoutMasterId r:id="rId16"/>
  </p:handoutMasterIdLst>
  <p:sldIdLst>
    <p:sldId id="336" r:id="rId3"/>
    <p:sldId id="587" r:id="rId4"/>
    <p:sldId id="628" r:id="rId5"/>
    <p:sldId id="592" r:id="rId6"/>
    <p:sldId id="311" r:id="rId7"/>
    <p:sldId id="404" r:id="rId8"/>
    <p:sldId id="421" r:id="rId9"/>
    <p:sldId id="2007577113" r:id="rId10"/>
    <p:sldId id="2007577114" r:id="rId11"/>
    <p:sldId id="2007577115" r:id="rId12"/>
    <p:sldId id="339" r:id="rId13"/>
    <p:sldId id="32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7A081-9BA9-4642-851F-7A87BC38468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FB128-5FEF-473F-9870-DC78C085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9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8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0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6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00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35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96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55212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141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57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8856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9757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4682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060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15553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29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93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8370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07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83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318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8941171-C5B0-441A-8E86-83694C2F17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89E12-A7D9-421C-83DE-A702B693E4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D5C76-AFFD-4185-95F4-77E04DDA03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FE3901-B912-4FC9-A801-0E84CEF45B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66122-D2D4-48DE-824A-0DDCD053D5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056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147561D4-09B4-4F0C-AFB3-5A55D9DC21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31587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2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GIF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8300" y="460375"/>
            <a:ext cx="4639310" cy="4602480"/>
          </a:xfrm>
          <a:prstGeom prst="rect">
            <a:avLst/>
          </a:prstGeom>
        </p:spPr>
      </p:pic>
      <p:pic>
        <p:nvPicPr>
          <p:cNvPr id="8" name="5c249dca6369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5835" y="118110"/>
            <a:ext cx="1233805" cy="123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132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F03CCBA-3D9C-6190-88D1-948C8C167DB5}"/>
              </a:ext>
            </a:extLst>
          </p:cNvPr>
          <p:cNvSpPr/>
          <p:nvPr/>
        </p:nvSpPr>
        <p:spPr>
          <a:xfrm>
            <a:off x="914401" y="665200"/>
            <a:ext cx="552510" cy="51063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469ED-7599-329D-6115-E7E87BBD0226}"/>
              </a:ext>
            </a:extLst>
          </p:cNvPr>
          <p:cNvSpPr txBox="1"/>
          <p:nvPr/>
        </p:nvSpPr>
        <p:spPr>
          <a:xfrm>
            <a:off x="1466911" y="722758"/>
            <a:ext cx="9578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Lớp 2A có 8 bạn học hát. Số bạn học võ nhiều hơn số bạn học hát là 5 bạn. Hỏi lớp 2A có bao nhiêu bạn học võ?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22EA9-A6D7-810E-5CF6-E22F9E8353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7522" y="1734423"/>
            <a:ext cx="4442243" cy="3225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EAFAFD-7A7B-BCAB-176A-D471A1D46EB1}"/>
              </a:ext>
            </a:extLst>
          </p:cNvPr>
          <p:cNvSpPr txBox="1"/>
          <p:nvPr/>
        </p:nvSpPr>
        <p:spPr>
          <a:xfrm>
            <a:off x="3484177" y="2738372"/>
            <a:ext cx="1811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817B6-3D21-C0F5-94A4-C66C54B51AD5}"/>
              </a:ext>
            </a:extLst>
          </p:cNvPr>
          <p:cNvSpPr txBox="1"/>
          <p:nvPr/>
        </p:nvSpPr>
        <p:spPr>
          <a:xfrm>
            <a:off x="1355946" y="3238803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Lớp 2A có số bạn học võ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1B7D2-65F1-7FEB-6996-2286F5AD9439}"/>
              </a:ext>
            </a:extLst>
          </p:cNvPr>
          <p:cNvSpPr txBox="1"/>
          <p:nvPr/>
        </p:nvSpPr>
        <p:spPr>
          <a:xfrm>
            <a:off x="1844522" y="381958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 + 5 = 13 (bạn)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251A3-C893-4063-FD94-B1351DAEE0D6}"/>
              </a:ext>
            </a:extLst>
          </p:cNvPr>
          <p:cNvSpPr txBox="1"/>
          <p:nvPr/>
        </p:nvSpPr>
        <p:spPr>
          <a:xfrm>
            <a:off x="3176203" y="4365782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số: 13 bạn học võ.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3535519" y="829904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Dặn</a:t>
            </a:r>
            <a:r>
              <a:rPr lang="en-US" b="1" kern="0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dò</a:t>
            </a:r>
            <a:endParaRPr lang="en-US" b="1" kern="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12" name="Google Shape;1114;p39"/>
          <p:cNvSpPr txBox="1">
            <a:spLocks/>
          </p:cNvSpPr>
          <p:nvPr/>
        </p:nvSpPr>
        <p:spPr>
          <a:xfrm>
            <a:off x="2027704" y="327899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Hoàn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thành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các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tập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Chuẩn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bị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tiếp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theo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3355943" y="2408657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Chúc</a:t>
            </a:r>
            <a:r>
              <a:rPr lang="en-US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các</a:t>
            </a:r>
            <a:r>
              <a:rPr lang="en-US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em</a:t>
            </a:r>
            <a:endParaRPr lang="en-US" b="1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  <a:p>
            <a:pPr defTabSz="1219140"/>
            <a:r>
              <a:rPr lang="en-US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học</a:t>
            </a:r>
            <a:r>
              <a:rPr lang="en-US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tốt</a:t>
            </a:r>
            <a:endParaRPr lang="en-US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</p:txBody>
      </p:sp>
      <p:pic>
        <p:nvPicPr>
          <p:cNvPr id="111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556594" y="1203873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22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4973955" y="313690"/>
            <a:ext cx="8950960" cy="8950960"/>
            <a:chOff x="7833" y="494"/>
            <a:chExt cx="14096" cy="14096"/>
          </a:xfrm>
        </p:grpSpPr>
        <p:pic>
          <p:nvPicPr>
            <p:cNvPr id="17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3" y="494"/>
              <a:ext cx="14097" cy="14097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6122" y="5251"/>
              <a:ext cx="2900" cy="3520"/>
              <a:chOff x="14010" y="3766"/>
              <a:chExt cx="2900" cy="352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14810" y="5026"/>
                <a:ext cx="440" cy="226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s 22"/>
              <p:cNvSpPr/>
              <p:nvPr/>
            </p:nvSpPr>
            <p:spPr>
              <a:xfrm rot="600000">
                <a:off x="14010" y="3766"/>
                <a:ext cx="2900" cy="1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ĐỘI B</a:t>
                </a:r>
              </a:p>
            </p:txBody>
          </p:sp>
        </p:grpSp>
        <p:sp>
          <p:nvSpPr>
            <p:cNvPr id="24" name="Rounded Rectangle 23"/>
            <p:cNvSpPr/>
            <p:nvPr/>
          </p:nvSpPr>
          <p:spPr>
            <a:xfrm>
              <a:off x="13627" y="8647"/>
              <a:ext cx="3619" cy="1919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: Rounded Corners 39"/>
            <p:cNvSpPr/>
            <p:nvPr/>
          </p:nvSpPr>
          <p:spPr>
            <a:xfrm>
              <a:off x="13602" y="8687"/>
              <a:ext cx="2063" cy="1787"/>
            </a:xfrm>
            <a:prstGeom prst="roundRect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28" name="Plus Sign 27"/>
            <p:cNvSpPr/>
            <p:nvPr/>
          </p:nvSpPr>
          <p:spPr>
            <a:xfrm>
              <a:off x="15530" y="8721"/>
              <a:ext cx="1787" cy="178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图片 1" descr="图片包含 雨, 自然, 室内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48" t="26347" r="40731" b="56966"/>
            <a:stretch>
              <a:fillRect/>
            </a:stretch>
          </p:blipFill>
          <p:spPr>
            <a:xfrm flipH="1">
              <a:off x="12122" y="5061"/>
              <a:ext cx="1060" cy="48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334998" y="118745"/>
            <a:ext cx="8951595" cy="8951595"/>
            <a:chOff x="2070" y="187"/>
            <a:chExt cx="14097" cy="14097"/>
          </a:xfrm>
        </p:grpSpPr>
        <p:pic>
          <p:nvPicPr>
            <p:cNvPr id="1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0" y="187"/>
              <a:ext cx="14097" cy="14097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7904" y="8626"/>
              <a:ext cx="3639" cy="1919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solidFill>
                <a:schemeClr val="accent2">
                  <a:lumMod val="1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39"/>
            <p:cNvSpPr/>
            <p:nvPr/>
          </p:nvSpPr>
          <p:spPr>
            <a:xfrm>
              <a:off x="7901" y="8693"/>
              <a:ext cx="2063" cy="1787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15" name="Plus Sign 27"/>
            <p:cNvSpPr/>
            <p:nvPr/>
          </p:nvSpPr>
          <p:spPr>
            <a:xfrm>
              <a:off x="9892" y="8662"/>
              <a:ext cx="1787" cy="178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0459" y="5131"/>
              <a:ext cx="2900" cy="3520"/>
              <a:chOff x="14010" y="3766"/>
              <a:chExt cx="2900" cy="352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14810" y="5026"/>
                <a:ext cx="440" cy="226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s 34"/>
              <p:cNvSpPr/>
              <p:nvPr/>
            </p:nvSpPr>
            <p:spPr>
              <a:xfrm rot="600000">
                <a:off x="14010" y="3766"/>
                <a:ext cx="2900" cy="1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ĐỘI A</a:t>
                </a:r>
              </a:p>
            </p:txBody>
          </p:sp>
        </p:grpSp>
        <p:pic>
          <p:nvPicPr>
            <p:cNvPr id="3" name="图片 1" descr="图片包含 雨, 自然, 室内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28203" r="89146" b="58725"/>
            <a:stretch>
              <a:fillRect/>
            </a:stretch>
          </p:blipFill>
          <p:spPr>
            <a:xfrm>
              <a:off x="6354" y="5771"/>
              <a:ext cx="1174" cy="3760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10748" y="1571624"/>
            <a:ext cx="4340860" cy="5137786"/>
            <a:chOff x="489" y="3042"/>
            <a:chExt cx="5650" cy="7502"/>
          </a:xfrm>
        </p:grpSpPr>
        <p:sp>
          <p:nvSpPr>
            <p:cNvPr id="42" name="Rounded Rectangle 41"/>
            <p:cNvSpPr/>
            <p:nvPr/>
          </p:nvSpPr>
          <p:spPr>
            <a:xfrm>
              <a:off x="489" y="3578"/>
              <a:ext cx="5650" cy="696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0C6E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504" y="3042"/>
              <a:ext cx="3546" cy="911"/>
              <a:chOff x="1960647" y="667173"/>
              <a:chExt cx="3350859" cy="8776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647" y="667173"/>
                <a:ext cx="3350859" cy="877606"/>
              </a:xfrm>
              <a:prstGeom prst="rect">
                <a:avLst/>
              </a:prstGeom>
            </p:spPr>
          </p:pic>
          <p:sp>
            <p:nvSpPr>
              <p:cNvPr id="21" name="TextBox 38"/>
              <p:cNvSpPr txBox="1"/>
              <p:nvPr/>
            </p:nvSpPr>
            <p:spPr>
              <a:xfrm>
                <a:off x="2193715" y="782739"/>
                <a:ext cx="2952755" cy="698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LUẬT CHƠI</a:t>
                </a:r>
              </a:p>
            </p:txBody>
          </p:sp>
        </p:grpSp>
      </p:grpSp>
      <p:sp>
        <p:nvSpPr>
          <p:cNvPr id="36" name="Text Box 35"/>
          <p:cNvSpPr txBox="1"/>
          <p:nvPr/>
        </p:nvSpPr>
        <p:spPr>
          <a:xfrm>
            <a:off x="492358" y="2183612"/>
            <a:ext cx="4208780" cy="433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+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8, 7 + 9, 3 + 8, 6 + 7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+1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9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255" y="313690"/>
            <a:ext cx="8951595" cy="895159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573770" y="3334385"/>
            <a:ext cx="1841500" cy="2235200"/>
            <a:chOff x="14010" y="3766"/>
            <a:chExt cx="2900" cy="352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s 22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B</a:t>
              </a:r>
            </a:p>
          </p:txBody>
        </p:sp>
      </p:grpSp>
      <p:pic>
        <p:nvPicPr>
          <p:cNvPr id="1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3690" y="313690"/>
            <a:ext cx="8951595" cy="8951595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355340" y="5477510"/>
            <a:ext cx="2310765" cy="12185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89445" y="5490845"/>
            <a:ext cx="2298065" cy="12185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6973669" y="551602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6973669" y="553698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8" name="Rectangle: Rounded Corners 39"/>
          <p:cNvSpPr/>
          <p:nvPr/>
        </p:nvSpPr>
        <p:spPr>
          <a:xfrm>
            <a:off x="3353534" y="551983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8" name="Plus Sign 27"/>
          <p:cNvSpPr/>
          <p:nvPr/>
        </p:nvSpPr>
        <p:spPr>
          <a:xfrm>
            <a:off x="8197571" y="5537616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lus Sign 27"/>
          <p:cNvSpPr/>
          <p:nvPr/>
        </p:nvSpPr>
        <p:spPr>
          <a:xfrm>
            <a:off x="4617441" y="550015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26347" r="40731" b="56966"/>
          <a:stretch>
            <a:fillRect/>
          </a:stretch>
        </p:blipFill>
        <p:spPr>
          <a:xfrm flipH="1">
            <a:off x="6033770" y="3213735"/>
            <a:ext cx="673100" cy="304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77765" y="3258185"/>
            <a:ext cx="1841500" cy="2235200"/>
            <a:chOff x="14010" y="3766"/>
            <a:chExt cx="2900" cy="352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s 34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A</a:t>
              </a:r>
            </a:p>
          </p:txBody>
        </p:sp>
      </p:grpSp>
      <p:pic>
        <p:nvPicPr>
          <p:cNvPr id="3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8203" r="89146" b="58725"/>
          <a:stretch>
            <a:fillRect/>
          </a:stretch>
        </p:blipFill>
        <p:spPr>
          <a:xfrm>
            <a:off x="2371090" y="3664585"/>
            <a:ext cx="745490" cy="2387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3403" y="3390875"/>
            <a:ext cx="2559685" cy="1311521"/>
            <a:chOff x="1960647" y="667173"/>
            <a:chExt cx="3148558" cy="13746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60647" y="667173"/>
              <a:ext cx="3148558" cy="1374691"/>
            </a:xfrm>
            <a:prstGeom prst="rect">
              <a:avLst/>
            </a:prstGeom>
          </p:spPr>
        </p:pic>
        <p:sp>
          <p:nvSpPr>
            <p:cNvPr id="21" name="TextBox 38"/>
            <p:cNvSpPr txBox="1"/>
            <p:nvPr/>
          </p:nvSpPr>
          <p:spPr>
            <a:xfrm>
              <a:off x="2193411" y="782774"/>
              <a:ext cx="2758015" cy="112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VÍ DỤ: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8 + 8</a:t>
              </a:r>
            </a:p>
          </p:txBody>
        </p:sp>
      </p:grpSp>
      <p:sp>
        <p:nvSpPr>
          <p:cNvPr id="37" name="Rounded Rectangular Callout 36"/>
          <p:cNvSpPr/>
          <p:nvPr/>
        </p:nvSpPr>
        <p:spPr>
          <a:xfrm>
            <a:off x="8662035" y="1883410"/>
            <a:ext cx="3397250" cy="1100455"/>
          </a:xfrm>
          <a:prstGeom prst="wedgeRoundRectCallout">
            <a:avLst>
              <a:gd name="adj1" fmla="val -39532"/>
              <a:gd name="adj2" fmla="val 6540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+ 8 = 16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2600960" y="1975485"/>
            <a:ext cx="3397250" cy="900430"/>
          </a:xfrm>
          <a:prstGeom prst="wedgeRoundRectCallout">
            <a:avLst>
              <a:gd name="adj1" fmla="val -29252"/>
              <a:gd name="adj2" fmla="val 100634"/>
              <a:gd name="adj3" fmla="val 16667"/>
            </a:avLst>
          </a:prstGeom>
          <a:solidFill>
            <a:srgbClr val="D5F7FF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+ 8 =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y2mate.com - Âm thanh câu trả lời đúng và tiếng vỗ tay   the correct answer and applause  Background 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76125" y="5788025"/>
            <a:ext cx="1428750" cy="12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260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526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37" grpId="0" animBg="1"/>
      <p:bldP spid="37" grpId="1" animBg="1"/>
      <p:bldP spid="39" grpId="0" animBg="1"/>
      <p:bldP spid="3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535" y="-629285"/>
            <a:ext cx="8951595" cy="8951595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4030" y="-629285"/>
            <a:ext cx="8951595" cy="895159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896350" y="2391410"/>
            <a:ext cx="1841500" cy="2235200"/>
            <a:chOff x="14010" y="3766"/>
            <a:chExt cx="2900" cy="352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s 22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B</a:t>
              </a:r>
            </a:p>
          </p:txBody>
        </p:sp>
      </p:grpSp>
      <p:pic>
        <p:nvPicPr>
          <p:cNvPr id="7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26347" r="40731" b="56966"/>
          <a:stretch>
            <a:fillRect/>
          </a:stretch>
        </p:blipFill>
        <p:spPr>
          <a:xfrm flipH="1">
            <a:off x="6356350" y="2270760"/>
            <a:ext cx="673100" cy="3048000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175000" y="4534535"/>
            <a:ext cx="2310765" cy="12185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12025" y="4547870"/>
            <a:ext cx="2298065" cy="12185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7296249" y="457305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296249" y="45940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296884" y="46067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7296249" y="46067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7297519" y="457622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sp>
        <p:nvSpPr>
          <p:cNvPr id="8" name="Rectangle: Rounded Corners 39"/>
          <p:cNvSpPr/>
          <p:nvPr/>
        </p:nvSpPr>
        <p:spPr>
          <a:xfrm>
            <a:off x="3173194" y="457686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" name="Rectangle: Rounded Corners 26"/>
          <p:cNvSpPr/>
          <p:nvPr/>
        </p:nvSpPr>
        <p:spPr>
          <a:xfrm>
            <a:off x="3173194" y="460924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11" name="Rectangle: Rounded Corners 30"/>
          <p:cNvSpPr/>
          <p:nvPr/>
        </p:nvSpPr>
        <p:spPr>
          <a:xfrm>
            <a:off x="3173829" y="461115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12" name="Rectangle: Rounded Corners 31"/>
          <p:cNvSpPr/>
          <p:nvPr/>
        </p:nvSpPr>
        <p:spPr>
          <a:xfrm>
            <a:off x="3174464" y="459972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sp>
        <p:nvSpPr>
          <p:cNvPr id="13" name="Rectangle: Rounded Corners 32"/>
          <p:cNvSpPr/>
          <p:nvPr/>
        </p:nvSpPr>
        <p:spPr>
          <a:xfrm>
            <a:off x="3175099" y="457051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55624" y="5935331"/>
            <a:ext cx="11325225" cy="748057"/>
          </a:xfrm>
          <a:prstGeom prst="roundRect">
            <a:avLst/>
          </a:prstGeom>
          <a:solidFill>
            <a:srgbClr val="FEF5EC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trả lời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+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1 điểm. Đội Trả lời đúng thì bấm dấu + để cộng điểm)</a:t>
            </a:r>
            <a:endParaRPr kumimoji="0" lang="en-US" sz="2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28" name="Plus Sign 27"/>
          <p:cNvSpPr/>
          <p:nvPr/>
        </p:nvSpPr>
        <p:spPr>
          <a:xfrm>
            <a:off x="8520151" y="459464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lus Sign 27"/>
          <p:cNvSpPr/>
          <p:nvPr/>
        </p:nvSpPr>
        <p:spPr>
          <a:xfrm>
            <a:off x="4437101" y="4557176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97425" y="2315210"/>
            <a:ext cx="1841500" cy="2235200"/>
            <a:chOff x="14010" y="3766"/>
            <a:chExt cx="2900" cy="352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s 34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A</a:t>
              </a:r>
            </a:p>
          </p:txBody>
        </p:sp>
      </p:grpSp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8203" r="89146" b="58725"/>
          <a:stretch>
            <a:fillRect/>
          </a:stretch>
        </p:blipFill>
        <p:spPr>
          <a:xfrm>
            <a:off x="2190750" y="2721610"/>
            <a:ext cx="745490" cy="2387600"/>
          </a:xfrm>
          <a:prstGeom prst="rect">
            <a:avLst/>
          </a:prstGeom>
        </p:spPr>
      </p:pic>
      <p:sp>
        <p:nvSpPr>
          <p:cNvPr id="59" name="Text Box 58"/>
          <p:cNvSpPr txBox="1"/>
          <p:nvPr/>
        </p:nvSpPr>
        <p:spPr>
          <a:xfrm>
            <a:off x="155575" y="1797685"/>
            <a:ext cx="24453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ĐIỂM:</a:t>
            </a:r>
          </a:p>
        </p:txBody>
      </p:sp>
    </p:spTree>
    <p:extLst>
      <p:ext uri="{BB962C8B-B14F-4D97-AF65-F5344CB8AC3E}">
        <p14:creationId xmlns:p14="http://schemas.microsoft.com/office/powerpoint/2010/main" val="3574332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7" grpId="0" bldLvl="0" animBg="1"/>
      <p:bldP spid="31" grpId="0" bldLvl="0" animBg="1"/>
      <p:bldP spid="32" grpId="0" bldLvl="0" animBg="1"/>
      <p:bldP spid="33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08370" y="-1067170"/>
            <a:ext cx="6116756" cy="4270500"/>
          </a:xfrm>
          <a:prstGeom prst="rect">
            <a:avLst/>
          </a:prstGeom>
        </p:spPr>
      </p:pic>
      <p:grpSp>
        <p:nvGrpSpPr>
          <p:cNvPr id="1116" name="Google Shape;1116;p39"/>
          <p:cNvGrpSpPr/>
          <p:nvPr/>
        </p:nvGrpSpPr>
        <p:grpSpPr>
          <a:xfrm>
            <a:off x="4402303" y="5529060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06651" y="5343494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41293" y="-82841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pic>
        <p:nvPicPr>
          <p:cNvPr id="383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243765" y="-343545"/>
            <a:ext cx="2696527" cy="3393383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sp>
        <p:nvSpPr>
          <p:cNvPr id="390" name="Rectangle 389"/>
          <p:cNvSpPr/>
          <p:nvPr/>
        </p:nvSpPr>
        <p:spPr>
          <a:xfrm rot="20460306">
            <a:off x="1273094" y="1071635"/>
            <a:ext cx="23006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" sz="8000" b="1" kern="0" dirty="0">
                <a:solidFill>
                  <a:srgbClr val="00B050"/>
                </a:solidFill>
                <a:latin typeface="UVN Bai Sau Nang" panose="04030905020802020C03" pitchFamily="82" charset="0"/>
                <a:cs typeface="Arial"/>
                <a:sym typeface="Arial"/>
              </a:rPr>
              <a:t>Toán</a:t>
            </a:r>
            <a:endParaRPr lang="en-US" sz="8000" kern="0" dirty="0">
              <a:solidFill>
                <a:srgbClr val="00B050"/>
              </a:solidFill>
              <a:latin typeface="UVN Bai Sau Nang" panose="04030905020802020C03" pitchFamily="82" charset="0"/>
              <a:cs typeface="Arial"/>
              <a:sym typeface="Arial"/>
            </a:endParaRPr>
          </a:p>
        </p:txBody>
      </p: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45" y="447432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DA599-E21C-5FD9-74E0-4AF31DF2B5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1903" y="2270960"/>
            <a:ext cx="7462151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148" y="674346"/>
            <a:ext cx="2059309" cy="2943633"/>
          </a:xfrm>
          <a:prstGeom prst="rect">
            <a:avLst/>
          </a:prstGeom>
        </p:spPr>
      </p:pic>
      <p:grpSp>
        <p:nvGrpSpPr>
          <p:cNvPr id="2955" name="Google Shape;2955;p49"/>
          <p:cNvGrpSpPr/>
          <p:nvPr/>
        </p:nvGrpSpPr>
        <p:grpSpPr>
          <a:xfrm>
            <a:off x="626486" y="4921969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6" y="1224502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921;p49"/>
          <p:cNvGrpSpPr/>
          <p:nvPr/>
        </p:nvGrpSpPr>
        <p:grpSpPr>
          <a:xfrm>
            <a:off x="6318121" y="4933827"/>
            <a:ext cx="1085867" cy="1457333"/>
            <a:chOff x="7559750" y="1690838"/>
            <a:chExt cx="814400" cy="1093000"/>
          </a:xfrm>
        </p:grpSpPr>
        <p:sp>
          <p:nvSpPr>
            <p:cNvPr id="246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exagon 1"/>
          <p:cNvSpPr/>
          <p:nvPr/>
        </p:nvSpPr>
        <p:spPr>
          <a:xfrm>
            <a:off x="4057270" y="1444465"/>
            <a:ext cx="4550296" cy="3900380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867" kern="0" dirty="0">
              <a:solidFill>
                <a:srgbClr val="72B5CA"/>
              </a:solidFill>
              <a:latin typeface="Arial"/>
              <a:sym typeface="Arial"/>
            </a:endParaRPr>
          </a:p>
        </p:txBody>
      </p:sp>
      <p:pic>
        <p:nvPicPr>
          <p:cNvPr id="56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5" y="4144443"/>
            <a:ext cx="4912975" cy="27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0" y="3170625"/>
            <a:ext cx="6041624" cy="6441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F29DC1-A57E-1FCA-227B-BBA919B1B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250" y="2240911"/>
            <a:ext cx="482845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14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EE5E0A7-049A-DA97-A3BC-D8769E16D4CF}"/>
              </a:ext>
            </a:extLst>
          </p:cNvPr>
          <p:cNvSpPr/>
          <p:nvPr/>
        </p:nvSpPr>
        <p:spPr>
          <a:xfrm>
            <a:off x="1110930" y="17163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C8063A-AED9-286A-1A6B-2D1E6009A7CF}"/>
              </a:ext>
            </a:extLst>
          </p:cNvPr>
          <p:cNvSpPr txBox="1"/>
          <p:nvPr/>
        </p:nvSpPr>
        <p:spPr>
          <a:xfrm>
            <a:off x="1548252" y="1716390"/>
            <a:ext cx="182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</a:rPr>
              <a:t>Tính nhẩm.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D4D70-3FA2-2AF8-B30F-C45242BD79BA}"/>
              </a:ext>
            </a:extLst>
          </p:cNvPr>
          <p:cNvSpPr txBox="1"/>
          <p:nvPr/>
        </p:nvSpPr>
        <p:spPr>
          <a:xfrm>
            <a:off x="993908" y="2476500"/>
            <a:ext cx="1004634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</a:rPr>
              <a:t>  7 + 7 =		  9 + 6 =		</a:t>
            </a:r>
            <a:r>
              <a:rPr lang="vi-VN" sz="2400" b="1" dirty="0" smtClean="0">
                <a:solidFill>
                  <a:srgbClr val="002060"/>
                </a:solidFill>
              </a:rPr>
              <a:t>8 </a:t>
            </a:r>
            <a:r>
              <a:rPr lang="vi-VN" sz="2400" b="1" dirty="0">
                <a:solidFill>
                  <a:srgbClr val="002060"/>
                </a:solidFill>
              </a:rPr>
              <a:t>+ 4 =   		</a:t>
            </a:r>
            <a:r>
              <a:rPr lang="vi-VN" sz="2400" b="1" dirty="0" smtClean="0">
                <a:solidFill>
                  <a:srgbClr val="002060"/>
                </a:solidFill>
              </a:rPr>
              <a:t>5 </a:t>
            </a:r>
            <a:r>
              <a:rPr lang="vi-VN" sz="2400" b="1" dirty="0">
                <a:solidFill>
                  <a:srgbClr val="002060"/>
                </a:solidFill>
              </a:rPr>
              <a:t>+ 7 =     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</a:rPr>
              <a:t>  6 + 9 =		  4 + 8 =		14 – 5 =		15 – 6 =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  </a:t>
            </a:r>
            <a:r>
              <a:rPr lang="vi-VN" sz="2400" b="1" dirty="0" smtClean="0">
                <a:solidFill>
                  <a:srgbClr val="002060"/>
                </a:solidFill>
              </a:rPr>
              <a:t>12 </a:t>
            </a:r>
            <a:r>
              <a:rPr lang="vi-VN" sz="2400" b="1" dirty="0">
                <a:solidFill>
                  <a:srgbClr val="002060"/>
                </a:solidFill>
              </a:rPr>
              <a:t>– 4 =		</a:t>
            </a:r>
            <a:r>
              <a:rPr lang="en-US" sz="2400" b="1" dirty="0" smtClean="0">
                <a:solidFill>
                  <a:srgbClr val="002060"/>
                </a:solidFill>
              </a:rPr>
              <a:t>  </a:t>
            </a:r>
            <a:r>
              <a:rPr lang="vi-VN" sz="2400" b="1" dirty="0" smtClean="0">
                <a:solidFill>
                  <a:srgbClr val="002060"/>
                </a:solidFill>
              </a:rPr>
              <a:t>11 </a:t>
            </a:r>
            <a:r>
              <a:rPr lang="vi-VN" sz="2400" b="1" dirty="0">
                <a:solidFill>
                  <a:srgbClr val="002060"/>
                </a:solidFill>
              </a:rPr>
              <a:t>– 7 = 		15 – 9 =		13 – 8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0B479-9809-277F-456B-C2878B6E328A}"/>
              </a:ext>
            </a:extLst>
          </p:cNvPr>
          <p:cNvSpPr txBox="1"/>
          <p:nvPr/>
        </p:nvSpPr>
        <p:spPr>
          <a:xfrm>
            <a:off x="2185150" y="250173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8205F-7C2A-D0CF-27F9-011241585602}"/>
              </a:ext>
            </a:extLst>
          </p:cNvPr>
          <p:cNvSpPr txBox="1"/>
          <p:nvPr/>
        </p:nvSpPr>
        <p:spPr>
          <a:xfrm>
            <a:off x="4900272" y="253157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68A0B4-36D5-139A-CB57-147A603E978C}"/>
              </a:ext>
            </a:extLst>
          </p:cNvPr>
          <p:cNvSpPr txBox="1"/>
          <p:nvPr/>
        </p:nvSpPr>
        <p:spPr>
          <a:xfrm>
            <a:off x="7597614" y="251915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9BA87-B10E-52C6-390B-FC7BDB622EF1}"/>
              </a:ext>
            </a:extLst>
          </p:cNvPr>
          <p:cNvSpPr txBox="1"/>
          <p:nvPr/>
        </p:nvSpPr>
        <p:spPr>
          <a:xfrm>
            <a:off x="10343058" y="252205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DFFC91-6DBD-7B0B-DB65-17967DC6DE94}"/>
              </a:ext>
            </a:extLst>
          </p:cNvPr>
          <p:cNvSpPr txBox="1"/>
          <p:nvPr/>
        </p:nvSpPr>
        <p:spPr>
          <a:xfrm>
            <a:off x="2185150" y="306386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04433C-F69B-49E4-53A6-D72B51447EC1}"/>
              </a:ext>
            </a:extLst>
          </p:cNvPr>
          <p:cNvSpPr txBox="1"/>
          <p:nvPr/>
        </p:nvSpPr>
        <p:spPr>
          <a:xfrm>
            <a:off x="4900272" y="305561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92701D-55BE-5E56-368E-7AAEC76C77DE}"/>
              </a:ext>
            </a:extLst>
          </p:cNvPr>
          <p:cNvSpPr txBox="1"/>
          <p:nvPr/>
        </p:nvSpPr>
        <p:spPr>
          <a:xfrm>
            <a:off x="7644583" y="305561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11B64-6C88-D678-29E5-328290ABFDB1}"/>
              </a:ext>
            </a:extLst>
          </p:cNvPr>
          <p:cNvSpPr txBox="1"/>
          <p:nvPr/>
        </p:nvSpPr>
        <p:spPr>
          <a:xfrm>
            <a:off x="10422570" y="304608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4FDD68-6DD5-C441-B987-97A6B7ED1522}"/>
              </a:ext>
            </a:extLst>
          </p:cNvPr>
          <p:cNvSpPr txBox="1"/>
          <p:nvPr/>
        </p:nvSpPr>
        <p:spPr>
          <a:xfrm>
            <a:off x="2476134" y="362397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F7FF30-EE0D-CBE4-A709-452518CA30A8}"/>
              </a:ext>
            </a:extLst>
          </p:cNvPr>
          <p:cNvSpPr txBox="1"/>
          <p:nvPr/>
        </p:nvSpPr>
        <p:spPr>
          <a:xfrm>
            <a:off x="5089113" y="361076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4FF08A-86F6-45B5-AE89-16CC425F4970}"/>
              </a:ext>
            </a:extLst>
          </p:cNvPr>
          <p:cNvSpPr txBox="1"/>
          <p:nvPr/>
        </p:nvSpPr>
        <p:spPr>
          <a:xfrm>
            <a:off x="7644583" y="361076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C04E18-8319-7BD1-DE78-F660E8EA0AE9}"/>
              </a:ext>
            </a:extLst>
          </p:cNvPr>
          <p:cNvSpPr txBox="1"/>
          <p:nvPr/>
        </p:nvSpPr>
        <p:spPr>
          <a:xfrm>
            <a:off x="10422570" y="360123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C91D3E-6367-9737-8BC4-C34A6B3C58C1}"/>
              </a:ext>
            </a:extLst>
          </p:cNvPr>
          <p:cNvSpPr txBox="1"/>
          <p:nvPr/>
        </p:nvSpPr>
        <p:spPr>
          <a:xfrm>
            <a:off x="3843103" y="680050"/>
            <a:ext cx="50337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phép cộng, phép trừ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1795692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7" grpId="0"/>
      <p:bldP spid="8" grpId="0"/>
      <p:bldP spid="9" grpId="0"/>
      <p:bldP spid="13" grpId="0"/>
      <p:bldP spid="14" grpId="0"/>
      <p:bldP spid="15" grpId="0"/>
      <p:bldP spid="16" grpId="0"/>
      <p:bldP spid="18" grpId="0"/>
      <p:bldP spid="21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644503F4-9A61-A32D-BAFC-33353CD1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456" y="769487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BBC2616-1E6F-614C-BB45-F0AD12E72466}"/>
              </a:ext>
            </a:extLst>
          </p:cNvPr>
          <p:cNvSpPr/>
          <p:nvPr/>
        </p:nvSpPr>
        <p:spPr>
          <a:xfrm>
            <a:off x="1125991" y="186737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06B33C-9DAB-3660-EB05-C4C8603F43F8}"/>
              </a:ext>
            </a:extLst>
          </p:cNvPr>
          <p:cNvSpPr txBox="1"/>
          <p:nvPr/>
        </p:nvSpPr>
        <p:spPr>
          <a:xfrm>
            <a:off x="1563313" y="1867375"/>
            <a:ext cx="416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2060"/>
                </a:solidFill>
              </a:rPr>
              <a:t>Mỗi số 7, 5, 11, 13 là kết quả của những phép tính nào?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247B6-C2D6-FDA0-3565-5B745097A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09" t="8978"/>
          <a:stretch/>
        </p:blipFill>
        <p:spPr>
          <a:xfrm>
            <a:off x="5555969" y="1053857"/>
            <a:ext cx="5906648" cy="5631636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A1620-0585-F38C-782D-6160A063D065}"/>
              </a:ext>
            </a:extLst>
          </p:cNvPr>
          <p:cNvSpPr/>
          <p:nvPr/>
        </p:nvSpPr>
        <p:spPr>
          <a:xfrm>
            <a:off x="8763184" y="3732515"/>
            <a:ext cx="1059180" cy="716280"/>
          </a:xfrm>
          <a:custGeom>
            <a:avLst/>
            <a:gdLst>
              <a:gd name="connsiteX0" fmla="*/ 1059180 w 1059180"/>
              <a:gd name="connsiteY0" fmla="*/ 0 h 716280"/>
              <a:gd name="connsiteX1" fmla="*/ 693420 w 1059180"/>
              <a:gd name="connsiteY1" fmla="*/ 541020 h 716280"/>
              <a:gd name="connsiteX2" fmla="*/ 0 w 1059180"/>
              <a:gd name="connsiteY2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716280">
                <a:moveTo>
                  <a:pt x="1059180" y="0"/>
                </a:moveTo>
                <a:cubicBezTo>
                  <a:pt x="964565" y="210820"/>
                  <a:pt x="869950" y="421640"/>
                  <a:pt x="693420" y="541020"/>
                </a:cubicBezTo>
                <a:cubicBezTo>
                  <a:pt x="516890" y="660400"/>
                  <a:pt x="258445" y="688340"/>
                  <a:pt x="0" y="7162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4492FF7-BF21-F807-13B5-E8DB2F099A0A}"/>
              </a:ext>
            </a:extLst>
          </p:cNvPr>
          <p:cNvSpPr/>
          <p:nvPr/>
        </p:nvSpPr>
        <p:spPr>
          <a:xfrm>
            <a:off x="8786044" y="3412475"/>
            <a:ext cx="861060" cy="967740"/>
          </a:xfrm>
          <a:custGeom>
            <a:avLst/>
            <a:gdLst>
              <a:gd name="connsiteX0" fmla="*/ 861060 w 861060"/>
              <a:gd name="connsiteY0" fmla="*/ 967740 h 967740"/>
              <a:gd name="connsiteX1" fmla="*/ 678180 w 861060"/>
              <a:gd name="connsiteY1" fmla="*/ 167640 h 967740"/>
              <a:gd name="connsiteX2" fmla="*/ 0 w 861060"/>
              <a:gd name="connsiteY2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967740">
                <a:moveTo>
                  <a:pt x="861060" y="967740"/>
                </a:moveTo>
                <a:cubicBezTo>
                  <a:pt x="841375" y="648335"/>
                  <a:pt x="821690" y="328930"/>
                  <a:pt x="678180" y="167640"/>
                </a:cubicBezTo>
                <a:cubicBezTo>
                  <a:pt x="534670" y="6350"/>
                  <a:pt x="267335" y="317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62C98F-445D-1796-3AB3-34D42C8C24F3}"/>
              </a:ext>
            </a:extLst>
          </p:cNvPr>
          <p:cNvSpPr/>
          <p:nvPr/>
        </p:nvSpPr>
        <p:spPr>
          <a:xfrm>
            <a:off x="8999404" y="4136375"/>
            <a:ext cx="153707" cy="952500"/>
          </a:xfrm>
          <a:custGeom>
            <a:avLst/>
            <a:gdLst>
              <a:gd name="connsiteX0" fmla="*/ 0 w 153707"/>
              <a:gd name="connsiteY0" fmla="*/ 952500 h 952500"/>
              <a:gd name="connsiteX1" fmla="*/ 152400 w 153707"/>
              <a:gd name="connsiteY1" fmla="*/ 548640 h 952500"/>
              <a:gd name="connsiteX2" fmla="*/ 60960 w 153707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" h="952500">
                <a:moveTo>
                  <a:pt x="0" y="952500"/>
                </a:moveTo>
                <a:cubicBezTo>
                  <a:pt x="71120" y="829945"/>
                  <a:pt x="142240" y="707390"/>
                  <a:pt x="152400" y="548640"/>
                </a:cubicBezTo>
                <a:cubicBezTo>
                  <a:pt x="162560" y="389890"/>
                  <a:pt x="111760" y="194945"/>
                  <a:pt x="609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1D94F8-5986-EEAC-0987-36AEA291C573}"/>
              </a:ext>
            </a:extLst>
          </p:cNvPr>
          <p:cNvSpPr/>
          <p:nvPr/>
        </p:nvSpPr>
        <p:spPr>
          <a:xfrm>
            <a:off x="7764964" y="4166855"/>
            <a:ext cx="334408" cy="708660"/>
          </a:xfrm>
          <a:custGeom>
            <a:avLst/>
            <a:gdLst>
              <a:gd name="connsiteX0" fmla="*/ 0 w 334408"/>
              <a:gd name="connsiteY0" fmla="*/ 708660 h 708660"/>
              <a:gd name="connsiteX1" fmla="*/ 297180 w 334408"/>
              <a:gd name="connsiteY1" fmla="*/ 327660 h 708660"/>
              <a:gd name="connsiteX2" fmla="*/ 320040 w 334408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8" h="708660">
                <a:moveTo>
                  <a:pt x="0" y="708660"/>
                </a:moveTo>
                <a:cubicBezTo>
                  <a:pt x="121920" y="577215"/>
                  <a:pt x="243840" y="445770"/>
                  <a:pt x="297180" y="327660"/>
                </a:cubicBezTo>
                <a:cubicBezTo>
                  <a:pt x="350520" y="209550"/>
                  <a:pt x="335280" y="104775"/>
                  <a:pt x="32004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850C3D-BA00-E075-1222-9307D0F8E709}"/>
              </a:ext>
            </a:extLst>
          </p:cNvPr>
          <p:cNvSpPr/>
          <p:nvPr/>
        </p:nvSpPr>
        <p:spPr>
          <a:xfrm>
            <a:off x="7208704" y="3463914"/>
            <a:ext cx="1013460" cy="558161"/>
          </a:xfrm>
          <a:custGeom>
            <a:avLst/>
            <a:gdLst>
              <a:gd name="connsiteX0" fmla="*/ 0 w 1013460"/>
              <a:gd name="connsiteY0" fmla="*/ 558161 h 558161"/>
              <a:gd name="connsiteX1" fmla="*/ 312420 w 1013460"/>
              <a:gd name="connsiteY1" fmla="*/ 85721 h 558161"/>
              <a:gd name="connsiteX2" fmla="*/ 1013460 w 1013460"/>
              <a:gd name="connsiteY2" fmla="*/ 1901 h 5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558161">
                <a:moveTo>
                  <a:pt x="0" y="558161"/>
                </a:moveTo>
                <a:cubicBezTo>
                  <a:pt x="71755" y="368296"/>
                  <a:pt x="143510" y="178431"/>
                  <a:pt x="312420" y="85721"/>
                </a:cubicBezTo>
                <a:cubicBezTo>
                  <a:pt x="481330" y="-6989"/>
                  <a:pt x="747395" y="-2544"/>
                  <a:pt x="1013460" y="190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C008D02-0CA8-530C-544B-78352881BE78}"/>
              </a:ext>
            </a:extLst>
          </p:cNvPr>
          <p:cNvSpPr/>
          <p:nvPr/>
        </p:nvSpPr>
        <p:spPr>
          <a:xfrm>
            <a:off x="7140124" y="3321035"/>
            <a:ext cx="1104900" cy="1070679"/>
          </a:xfrm>
          <a:custGeom>
            <a:avLst/>
            <a:gdLst>
              <a:gd name="connsiteX0" fmla="*/ 0 w 1104900"/>
              <a:gd name="connsiteY0" fmla="*/ 0 h 1070679"/>
              <a:gd name="connsiteX1" fmla="*/ 327660 w 1104900"/>
              <a:gd name="connsiteY1" fmla="*/ 906780 h 1070679"/>
              <a:gd name="connsiteX2" fmla="*/ 1104900 w 1104900"/>
              <a:gd name="connsiteY2" fmla="*/ 1066800 h 10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1070679">
                <a:moveTo>
                  <a:pt x="0" y="0"/>
                </a:moveTo>
                <a:cubicBezTo>
                  <a:pt x="71755" y="364490"/>
                  <a:pt x="143510" y="728980"/>
                  <a:pt x="327660" y="906780"/>
                </a:cubicBezTo>
                <a:cubicBezTo>
                  <a:pt x="511810" y="1084580"/>
                  <a:pt x="808355" y="1075690"/>
                  <a:pt x="1104900" y="1066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B28247B-36C8-5379-04DF-2AE5EAE857B1}"/>
              </a:ext>
            </a:extLst>
          </p:cNvPr>
          <p:cNvSpPr/>
          <p:nvPr/>
        </p:nvSpPr>
        <p:spPr>
          <a:xfrm>
            <a:off x="8191684" y="2635235"/>
            <a:ext cx="899160" cy="1043940"/>
          </a:xfrm>
          <a:custGeom>
            <a:avLst/>
            <a:gdLst>
              <a:gd name="connsiteX0" fmla="*/ 0 w 899160"/>
              <a:gd name="connsiteY0" fmla="*/ 0 h 1043940"/>
              <a:gd name="connsiteX1" fmla="*/ 716280 w 899160"/>
              <a:gd name="connsiteY1" fmla="*/ 335280 h 1043940"/>
              <a:gd name="connsiteX2" fmla="*/ 899160 w 899160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1043940">
                <a:moveTo>
                  <a:pt x="0" y="0"/>
                </a:moveTo>
                <a:cubicBezTo>
                  <a:pt x="283210" y="80645"/>
                  <a:pt x="566420" y="161290"/>
                  <a:pt x="716280" y="335280"/>
                </a:cubicBezTo>
                <a:cubicBezTo>
                  <a:pt x="866140" y="509270"/>
                  <a:pt x="882650" y="776605"/>
                  <a:pt x="899160" y="10439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00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E3D0134A-91DB-C5A1-4D54-61124952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899" y="339829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92A814C-2F1F-1C1E-2197-FEB56B022E4F}"/>
              </a:ext>
            </a:extLst>
          </p:cNvPr>
          <p:cNvSpPr/>
          <p:nvPr/>
        </p:nvSpPr>
        <p:spPr>
          <a:xfrm>
            <a:off x="884035" y="143546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  <a:endParaRPr lang="vi-VN" sz="3200" b="1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26302A-50D7-8DD7-036B-F5DEB4CBF7DC}"/>
              </a:ext>
            </a:extLst>
          </p:cNvPr>
          <p:cNvGrpSpPr/>
          <p:nvPr/>
        </p:nvGrpSpPr>
        <p:grpSpPr>
          <a:xfrm>
            <a:off x="1381882" y="1420358"/>
            <a:ext cx="1087737" cy="480716"/>
            <a:chOff x="1870518" y="1421603"/>
            <a:chExt cx="1087737" cy="4807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FEDDBE-30E9-8ED2-268E-824EDE7D3BC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D67EEBD-7E9A-4C44-BFDC-39C6B3EA7FB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FF66D5-F1A1-2116-237E-6C6AA17DDEC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002060"/>
                    </a:solidFill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4A09EC-709A-7E74-2321-08B2FF8199DB}"/>
                </a:ext>
              </a:extLst>
            </p:cNvPr>
            <p:cNvSpPr txBox="1"/>
            <p:nvPr/>
          </p:nvSpPr>
          <p:spPr>
            <a:xfrm>
              <a:off x="2602067" y="142160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294559-77E0-5899-A408-8420AF699B90}"/>
              </a:ext>
            </a:extLst>
          </p:cNvPr>
          <p:cNvGrpSpPr/>
          <p:nvPr/>
        </p:nvGrpSpPr>
        <p:grpSpPr>
          <a:xfrm>
            <a:off x="3779473" y="1904913"/>
            <a:ext cx="5721926" cy="3930954"/>
            <a:chOff x="458576" y="2055821"/>
            <a:chExt cx="5721926" cy="39309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79E345-A941-A6CA-EFC0-CB618310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8576" y="2055821"/>
              <a:ext cx="5721926" cy="39309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493A89-44DE-F43D-5CA3-C6EB13EB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0301" y="2071268"/>
              <a:ext cx="1480515" cy="204145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0A2116-0B27-1BBC-A465-3389D690D5CE}"/>
              </a:ext>
            </a:extLst>
          </p:cNvPr>
          <p:cNvGrpSpPr/>
          <p:nvPr/>
        </p:nvGrpSpPr>
        <p:grpSpPr>
          <a:xfrm>
            <a:off x="5401628" y="3835389"/>
            <a:ext cx="585417" cy="580571"/>
            <a:chOff x="2080731" y="3986297"/>
            <a:chExt cx="585417" cy="58057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A1468F0-281C-4331-F8D9-D4D4F8912DEA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F15665-D4A7-01EA-2448-D6CDE18C23B9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</a:rPr>
                <a:t>14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4A88AD-E855-9385-82FA-9E8C7EDE76B2}"/>
              </a:ext>
            </a:extLst>
          </p:cNvPr>
          <p:cNvGrpSpPr/>
          <p:nvPr/>
        </p:nvGrpSpPr>
        <p:grpSpPr>
          <a:xfrm>
            <a:off x="6557016" y="2751747"/>
            <a:ext cx="492919" cy="523220"/>
            <a:chOff x="2115979" y="3984695"/>
            <a:chExt cx="492919" cy="5232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34B1E81-4943-F27C-98B6-BEFED0CDCBA3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D1C2AC-AB0B-C705-A6AC-83577A5A866A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3FB15B-A520-0A73-6A5F-2107CD3E3FB0}"/>
              </a:ext>
            </a:extLst>
          </p:cNvPr>
          <p:cNvGrpSpPr/>
          <p:nvPr/>
        </p:nvGrpSpPr>
        <p:grpSpPr>
          <a:xfrm>
            <a:off x="7554278" y="3768714"/>
            <a:ext cx="585417" cy="580571"/>
            <a:chOff x="2080731" y="3986297"/>
            <a:chExt cx="585417" cy="58057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EFC525-4762-F751-9A5E-CF890563FEA1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516CB9-B6C5-B686-2816-BB1134E366F3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</a:rPr>
                <a:t>16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916B7A-5280-DA1A-357B-7C8FDF128ED2}"/>
              </a:ext>
            </a:extLst>
          </p:cNvPr>
          <p:cNvGrpSpPr/>
          <p:nvPr/>
        </p:nvGrpSpPr>
        <p:grpSpPr>
          <a:xfrm>
            <a:off x="8471541" y="4913922"/>
            <a:ext cx="492919" cy="523220"/>
            <a:chOff x="2115979" y="3984695"/>
            <a:chExt cx="492919" cy="52322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D3CDDB-87C9-0133-F999-45F53A5FDF9C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04AF47-C87B-8682-2342-48CD55CF51E5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18930B-1D9B-E4B5-9B59-5BCE21B018DC}"/>
              </a:ext>
            </a:extLst>
          </p:cNvPr>
          <p:cNvGrpSpPr/>
          <p:nvPr/>
        </p:nvGrpSpPr>
        <p:grpSpPr>
          <a:xfrm>
            <a:off x="6530844" y="5026014"/>
            <a:ext cx="585417" cy="580571"/>
            <a:chOff x="2080731" y="3986297"/>
            <a:chExt cx="585417" cy="58057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C88C5A7-168D-C483-90AD-B94928DBDA8C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58F570D-3D6E-6EAA-8499-C598AA5B2F5C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695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270</Words>
  <Application>Microsoft Office PowerPoint</Application>
  <PresentationFormat>Widescreen</PresentationFormat>
  <Paragraphs>71</Paragraphs>
  <Slides>12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Bahiana</vt:lpstr>
      <vt:lpstr>Calibri</vt:lpstr>
      <vt:lpstr>Didact Gothic</vt:lpstr>
      <vt:lpstr>iCiel Cadena</vt:lpstr>
      <vt:lpstr>Pattaya</vt:lpstr>
      <vt:lpstr>Times New Roman</vt:lpstr>
      <vt:lpstr>UTM Staccato </vt:lpstr>
      <vt:lpstr>UVN Bai Sau Nang</vt:lpstr>
      <vt:lpstr>1_Office Theme</vt:lpstr>
      <vt:lpstr>Math Mystery Escape Room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STD_DELL</cp:lastModifiedBy>
  <cp:revision>32</cp:revision>
  <dcterms:created xsi:type="dcterms:W3CDTF">2021-07-24T01:07:49Z</dcterms:created>
  <dcterms:modified xsi:type="dcterms:W3CDTF">2025-12-23T15:14:10Z</dcterms:modified>
</cp:coreProperties>
</file>