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3"/>
  </p:notesMasterIdLst>
  <p:handoutMasterIdLst>
    <p:handoutMasterId r:id="rId34"/>
  </p:handoutMasterIdLst>
  <p:sldIdLst>
    <p:sldId id="261" r:id="rId6"/>
    <p:sldId id="259" r:id="rId7"/>
    <p:sldId id="265" r:id="rId8"/>
    <p:sldId id="310" r:id="rId9"/>
    <p:sldId id="311" r:id="rId10"/>
    <p:sldId id="268" r:id="rId11"/>
    <p:sldId id="312" r:id="rId12"/>
    <p:sldId id="263" r:id="rId13"/>
    <p:sldId id="314" r:id="rId14"/>
    <p:sldId id="271" r:id="rId15"/>
    <p:sldId id="264" r:id="rId16"/>
    <p:sldId id="315" r:id="rId17"/>
    <p:sldId id="272" r:id="rId18"/>
    <p:sldId id="273" r:id="rId19"/>
    <p:sldId id="274" r:id="rId20"/>
    <p:sldId id="316" r:id="rId21"/>
    <p:sldId id="275" r:id="rId22"/>
    <p:sldId id="317" r:id="rId23"/>
    <p:sldId id="276" r:id="rId24"/>
    <p:sldId id="318" r:id="rId25"/>
    <p:sldId id="277" r:id="rId26"/>
    <p:sldId id="278" r:id="rId27"/>
    <p:sldId id="280" r:id="rId28"/>
    <p:sldId id="281" r:id="rId29"/>
    <p:sldId id="319" r:id="rId30"/>
    <p:sldId id="320" r:id="rId31"/>
    <p:sldId id="28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20" y="60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12/30/2025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12/30/2025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943DBFD5-239D-296A-EEB0-B37F0165FA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30/12/2025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C4ED0D42-AE90-1F4D-ECC4-0179797B16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30/12/2025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9.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70.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9.sv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26.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920</Words>
  <Application>Microsoft Office PowerPoint</Application>
  <PresentationFormat>Custom</PresentationFormat>
  <Paragraphs>46</Paragraphs>
  <Slides>27</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User</cp:lastModifiedBy>
  <cp:revision>120</cp:revision>
  <dcterms:created xsi:type="dcterms:W3CDTF">2006-08-16T00:00:00Z</dcterms:created>
  <dcterms:modified xsi:type="dcterms:W3CDTF">2025-12-29T22:52:37Z</dcterms:modified>
  <dc:identifier>DAGIZPjWVZs</dc:identifier>
</cp:coreProperties>
</file>