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81" r:id="rId4"/>
    <p:sldId id="316" r:id="rId5"/>
    <p:sldId id="266" r:id="rId6"/>
    <p:sldId id="317" r:id="rId7"/>
    <p:sldId id="272" r:id="rId8"/>
    <p:sldId id="318" r:id="rId9"/>
    <p:sldId id="319" r:id="rId10"/>
    <p:sldId id="320" r:id="rId11"/>
    <p:sldId id="321" r:id="rId12"/>
    <p:sldId id="322" r:id="rId13"/>
    <p:sldId id="323" r:id="rId14"/>
    <p:sldId id="298" r:id="rId15"/>
    <p:sldId id="324" r:id="rId16"/>
    <p:sldId id="325" r:id="rId17"/>
    <p:sldId id="326" r:id="rId18"/>
    <p:sldId id="327" r:id="rId19"/>
    <p:sldId id="31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83" d="100"/>
          <a:sy n="83" d="100"/>
        </p:scale>
        <p:origin x="57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12/30/2025</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12/30/2025</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6CF86E1C-2F74-E35E-FD3E-DB282B084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7504546" y="1247833"/>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CCDF2CE6-0E39-2B4A-D529-B77B43674D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486" y="0"/>
            <a:ext cx="1814895" cy="1814895"/>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1727</TotalTime>
  <Words>534</Words>
  <Application>Microsoft Office PowerPoint</Application>
  <PresentationFormat>Widescreen</PresentationFormat>
  <Paragraphs>38</Paragraphs>
  <Slides>18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User</cp:lastModifiedBy>
  <cp:revision>55</cp:revision>
  <dcterms:created xsi:type="dcterms:W3CDTF">2022-07-21T07:34:23Z</dcterms:created>
  <dcterms:modified xsi:type="dcterms:W3CDTF">2025-12-29T23:04:55Z</dcterms:modified>
</cp:coreProperties>
</file>