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764" r:id="rId2"/>
    <p:sldMasterId id="2147483776" r:id="rId3"/>
  </p:sldMasterIdLst>
  <p:notesMasterIdLst>
    <p:notesMasterId r:id="rId23"/>
  </p:notesMasterIdLst>
  <p:handoutMasterIdLst>
    <p:handoutMasterId r:id="rId24"/>
  </p:handoutMasterIdLst>
  <p:sldIdLst>
    <p:sldId id="298" r:id="rId4"/>
    <p:sldId id="256" r:id="rId5"/>
    <p:sldId id="301" r:id="rId6"/>
    <p:sldId id="321" r:id="rId7"/>
    <p:sldId id="258" r:id="rId8"/>
    <p:sldId id="257" r:id="rId9"/>
    <p:sldId id="322" r:id="rId10"/>
    <p:sldId id="324" r:id="rId11"/>
    <p:sldId id="2007577112" r:id="rId12"/>
    <p:sldId id="329" r:id="rId13"/>
    <p:sldId id="2007577115" r:id="rId14"/>
    <p:sldId id="2007577113" r:id="rId15"/>
    <p:sldId id="325" r:id="rId16"/>
    <p:sldId id="2007577116" r:id="rId17"/>
    <p:sldId id="327" r:id="rId18"/>
    <p:sldId id="319" r:id="rId19"/>
    <p:sldId id="2007577114" r:id="rId20"/>
    <p:sldId id="320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16662-42B2-414F-B388-F3E15B735DD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A1846-EE3A-4F53-B7F4-FC9471F5D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7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7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2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4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00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31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3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49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91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0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6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4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09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25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28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81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33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87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56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0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8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2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3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6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CB11C651-732F-45EC-8953-E8FBC40C65A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7D8D40-5C43-12B6-8A7D-56893D3024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28" y="81096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9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7F58872-E1A9-495E-9E1A-A007E179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1EC283-E7EF-32CB-DB4C-40D2870F37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28" y="81096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8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10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gi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gif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g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160-14A1-4C5D-832B-8E9F4A61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81BF4-BF0D-4C38-9940-EF94241D6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3653978"/>
            <a:ext cx="5564987" cy="2899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BE096-F939-455D-B2A7-0681E894D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947" y="4940366"/>
            <a:ext cx="2076096" cy="179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9A1C9-A0E4-44FE-996C-CF6E88ABF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3679609"/>
            <a:ext cx="5564987" cy="2895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334A8-5F4F-48D5-ABD4-DE8879DEC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2509" y="4918357"/>
            <a:ext cx="2014972" cy="18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2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2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328"/>
            <a:ext cx="4241800" cy="3181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EB078-CFB1-45D9-AA4A-E74462F50813}"/>
              </a:ext>
            </a:extLst>
          </p:cNvPr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TUNG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025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3055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BT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82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1F960E-BCAB-8715-D931-3931E46D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111" y="2264804"/>
            <a:ext cx="10144125" cy="1666875"/>
          </a:xfrm>
          <a:prstGeom prst="rect">
            <a:avLst/>
          </a:prstGeom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C6879D73-21E5-6034-090C-C23D16A5B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989" y="381975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56A6B16-A7BC-D0F5-5E66-03A925F8B35C}"/>
              </a:ext>
            </a:extLst>
          </p:cNvPr>
          <p:cNvSpPr/>
          <p:nvPr/>
        </p:nvSpPr>
        <p:spPr>
          <a:xfrm>
            <a:off x="2914773" y="71643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1696D-C964-1440-C001-D1799E48C6CD}"/>
              </a:ext>
            </a:extLst>
          </p:cNvPr>
          <p:cNvSpPr txBox="1"/>
          <p:nvPr/>
        </p:nvSpPr>
        <p:spPr>
          <a:xfrm>
            <a:off x="3352095" y="716437"/>
            <a:ext cx="702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Những hình nào dưới đây là hình tứ giác?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8DB06B-1E11-DEC5-8AC7-ACC2D372F9C5}"/>
              </a:ext>
            </a:extLst>
          </p:cNvPr>
          <p:cNvSpPr/>
          <p:nvPr/>
        </p:nvSpPr>
        <p:spPr>
          <a:xfrm>
            <a:off x="788666" y="2403128"/>
            <a:ext cx="2989942" cy="182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CF36EB-B0D4-359E-16AB-4A94ADA1655E}"/>
              </a:ext>
            </a:extLst>
          </p:cNvPr>
          <p:cNvSpPr/>
          <p:nvPr/>
        </p:nvSpPr>
        <p:spPr>
          <a:xfrm>
            <a:off x="8461692" y="2116770"/>
            <a:ext cx="2835315" cy="20807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8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6956"/>
            <a:ext cx="6111628" cy="4583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400" y="247322"/>
            <a:ext cx="8233408" cy="1131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1CC2A-85CA-45E4-A13A-7C94D8D70F98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NHẢY CẦU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8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E27D96-DC56-D862-ADC4-77A60E0EA65B}"/>
              </a:ext>
            </a:extLst>
          </p:cNvPr>
          <p:cNvSpPr/>
          <p:nvPr/>
        </p:nvSpPr>
        <p:spPr>
          <a:xfrm>
            <a:off x="1063970" y="81293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B4D28F-58DB-7235-A0CC-77674F14F0A8}"/>
              </a:ext>
            </a:extLst>
          </p:cNvPr>
          <p:cNvSpPr txBox="1"/>
          <p:nvPr/>
        </p:nvSpPr>
        <p:spPr>
          <a:xfrm>
            <a:off x="1501292" y="812930"/>
            <a:ext cx="723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Tìm ba điểm thẳng hàng có trong hình dưới đây.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7FAFC-366C-6137-E4C7-3DE1925054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0956" y="1654988"/>
            <a:ext cx="3886245" cy="2802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9DA2C8-7D45-5D7B-3E63-E2D65834A283}"/>
              </a:ext>
            </a:extLst>
          </p:cNvPr>
          <p:cNvSpPr txBox="1"/>
          <p:nvPr/>
        </p:nvSpPr>
        <p:spPr>
          <a:xfrm>
            <a:off x="5840315" y="1663946"/>
            <a:ext cx="5569552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M, R, N là ba điểm thẳng hàng.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N, S, P là ba điểm thẳng hàng.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M, O, P là ba điểm thẳng hàng.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N, O, Q là ba điểm thẳng hàng.</a:t>
            </a:r>
          </a:p>
        </p:txBody>
      </p:sp>
    </p:spTree>
    <p:extLst>
      <p:ext uri="{BB962C8B-B14F-4D97-AF65-F5344CB8AC3E}">
        <p14:creationId xmlns:p14="http://schemas.microsoft.com/office/powerpoint/2010/main" val="74105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66110"/>
            <a:ext cx="4265135" cy="3198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7C248-E4DC-4839-A44C-5EE642A08F5B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CHƠI VỚI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8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1589 -2.59259E-6 0.02878 0.01273 0.02878 0.02871 C 0.02878 0.04445 0.01589 0.05741 2.08333E-7 0.05741 C -0.01576 0.05741 -0.02852 0.04445 -0.02852 0.02871 C -0.02852 0.01273 -0.01576 -2.59259E-6 2.08333E-7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BT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327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E47CA26F-0705-9E3B-0C56-7158476E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108" y="338406"/>
            <a:ext cx="2237784" cy="863493"/>
          </a:xfrm>
          <a:prstGeom prst="rect">
            <a:avLst/>
          </a:prstGeom>
          <a:noFill/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1769501-9835-8DF7-B279-833B58DDBE54}"/>
              </a:ext>
            </a:extLst>
          </p:cNvPr>
          <p:cNvSpPr/>
          <p:nvPr/>
        </p:nvSpPr>
        <p:spPr>
          <a:xfrm>
            <a:off x="3226892" y="67286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19D0A2-FD45-F0E3-2D83-F5BE3445E980}"/>
              </a:ext>
            </a:extLst>
          </p:cNvPr>
          <p:cNvSpPr txBox="1"/>
          <p:nvPr/>
        </p:nvSpPr>
        <p:spPr>
          <a:xfrm>
            <a:off x="3664214" y="672868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Vẽ (theo mẫu).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F0BF71-2FD8-E96E-8AB7-D2ACD8F1B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0514" y="1201899"/>
            <a:ext cx="7928883" cy="50854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06D7F2-94A4-3ADD-4DE2-DF61B922232D}"/>
              </a:ext>
            </a:extLst>
          </p:cNvPr>
          <p:cNvSpPr txBox="1"/>
          <p:nvPr/>
        </p:nvSpPr>
        <p:spPr>
          <a:xfrm>
            <a:off x="4250385" y="149281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F3B6D9-91A3-E946-0D19-4FAED94C81F3}"/>
              </a:ext>
            </a:extLst>
          </p:cNvPr>
          <p:cNvSpPr txBox="1"/>
          <p:nvPr/>
        </p:nvSpPr>
        <p:spPr>
          <a:xfrm>
            <a:off x="3131204" y="241356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DC73E2-117E-50E7-61E3-056B5FD378A3}"/>
              </a:ext>
            </a:extLst>
          </p:cNvPr>
          <p:cNvSpPr txBox="1"/>
          <p:nvPr/>
        </p:nvSpPr>
        <p:spPr>
          <a:xfrm>
            <a:off x="6719115" y="149281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 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B98B-322E-4AF6-2B9F-9C1153D7898C}"/>
              </a:ext>
            </a:extLst>
          </p:cNvPr>
          <p:cNvSpPr txBox="1"/>
          <p:nvPr/>
        </p:nvSpPr>
        <p:spPr>
          <a:xfrm>
            <a:off x="8193534" y="241356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32DEF9-9F24-0828-05EB-5C2E28BB744C}"/>
              </a:ext>
            </a:extLst>
          </p:cNvPr>
          <p:cNvSpPr txBox="1"/>
          <p:nvPr/>
        </p:nvSpPr>
        <p:spPr>
          <a:xfrm>
            <a:off x="2816855" y="438705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2FDEFC-9E0C-8818-568E-E98DEA07ED6D}"/>
              </a:ext>
            </a:extLst>
          </p:cNvPr>
          <p:cNvSpPr txBox="1"/>
          <p:nvPr/>
        </p:nvSpPr>
        <p:spPr>
          <a:xfrm>
            <a:off x="3131204" y="364434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E43B36-E47E-E30E-A82C-C963C8EC41BA}"/>
              </a:ext>
            </a:extLst>
          </p:cNvPr>
          <p:cNvSpPr txBox="1"/>
          <p:nvPr/>
        </p:nvSpPr>
        <p:spPr>
          <a:xfrm>
            <a:off x="4500592" y="364434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117E0-2FD7-F086-6E64-4480307AF364}"/>
              </a:ext>
            </a:extLst>
          </p:cNvPr>
          <p:cNvSpPr txBox="1"/>
          <p:nvPr/>
        </p:nvSpPr>
        <p:spPr>
          <a:xfrm>
            <a:off x="4128353" y="5565038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B086AF-242F-29E9-37BF-026F85167776}"/>
              </a:ext>
            </a:extLst>
          </p:cNvPr>
          <p:cNvCxnSpPr>
            <a:cxnSpLocks/>
          </p:cNvCxnSpPr>
          <p:nvPr/>
        </p:nvCxnSpPr>
        <p:spPr>
          <a:xfrm>
            <a:off x="3157708" y="4092758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5404A3-1857-0ECB-3037-A3CEF378CF1B}"/>
              </a:ext>
            </a:extLst>
          </p:cNvPr>
          <p:cNvCxnSpPr>
            <a:cxnSpLocks/>
          </p:cNvCxnSpPr>
          <p:nvPr/>
        </p:nvCxnSpPr>
        <p:spPr>
          <a:xfrm>
            <a:off x="3894773" y="4092758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9119D71-5248-38D7-A8A9-DC5396FEADD6}"/>
              </a:ext>
            </a:extLst>
          </p:cNvPr>
          <p:cNvSpPr txBox="1"/>
          <p:nvPr/>
        </p:nvSpPr>
        <p:spPr>
          <a:xfrm>
            <a:off x="6320485" y="438705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F30BDA-8958-CE28-69E1-C5FADD59BF93}"/>
              </a:ext>
            </a:extLst>
          </p:cNvPr>
          <p:cNvSpPr txBox="1"/>
          <p:nvPr/>
        </p:nvSpPr>
        <p:spPr>
          <a:xfrm>
            <a:off x="6634834" y="364434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1654FE-3D45-AA04-D2EF-1AECA6491827}"/>
              </a:ext>
            </a:extLst>
          </p:cNvPr>
          <p:cNvSpPr txBox="1"/>
          <p:nvPr/>
        </p:nvSpPr>
        <p:spPr>
          <a:xfrm>
            <a:off x="8004222" y="364434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F48235-487E-7B2A-8E2A-410FAAA40691}"/>
              </a:ext>
            </a:extLst>
          </p:cNvPr>
          <p:cNvSpPr txBox="1"/>
          <p:nvPr/>
        </p:nvSpPr>
        <p:spPr>
          <a:xfrm>
            <a:off x="7631983" y="5565038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8A2901-4077-02BD-4737-89F72F0CCEE4}"/>
              </a:ext>
            </a:extLst>
          </p:cNvPr>
          <p:cNvCxnSpPr>
            <a:cxnSpLocks/>
          </p:cNvCxnSpPr>
          <p:nvPr/>
        </p:nvCxnSpPr>
        <p:spPr>
          <a:xfrm>
            <a:off x="6661338" y="4092758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356D4E-2A0A-D873-7BAF-FF614A6D70F6}"/>
              </a:ext>
            </a:extLst>
          </p:cNvPr>
          <p:cNvCxnSpPr>
            <a:cxnSpLocks/>
          </p:cNvCxnSpPr>
          <p:nvPr/>
        </p:nvCxnSpPr>
        <p:spPr>
          <a:xfrm>
            <a:off x="7398403" y="4092758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780F8F0-A215-595A-6896-8236AF7A7219}"/>
              </a:ext>
            </a:extLst>
          </p:cNvPr>
          <p:cNvCxnSpPr>
            <a:cxnSpLocks/>
          </p:cNvCxnSpPr>
          <p:nvPr/>
        </p:nvCxnSpPr>
        <p:spPr>
          <a:xfrm>
            <a:off x="9517704" y="4092758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C441C8F-AD4B-AD13-74C6-248565E9FA8F}"/>
              </a:ext>
            </a:extLst>
          </p:cNvPr>
          <p:cNvSpPr txBox="1"/>
          <p:nvPr/>
        </p:nvSpPr>
        <p:spPr>
          <a:xfrm>
            <a:off x="9515686" y="4211508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36B468-E969-49EC-11FB-CA685B6E8A75}"/>
              </a:ext>
            </a:extLst>
          </p:cNvPr>
          <p:cNvCxnSpPr>
            <a:cxnSpLocks/>
          </p:cNvCxnSpPr>
          <p:nvPr/>
        </p:nvCxnSpPr>
        <p:spPr>
          <a:xfrm>
            <a:off x="9644704" y="4784908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70CD852-EF7B-FD7B-2D2A-DF1FD485E799}"/>
              </a:ext>
            </a:extLst>
          </p:cNvPr>
          <p:cNvSpPr txBox="1"/>
          <p:nvPr/>
        </p:nvSpPr>
        <p:spPr>
          <a:xfrm>
            <a:off x="9642686" y="4903658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</p:spTree>
    <p:extLst>
      <p:ext uri="{BB962C8B-B14F-4D97-AF65-F5344CB8AC3E}">
        <p14:creationId xmlns:p14="http://schemas.microsoft.com/office/powerpoint/2010/main" val="20864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  <a:extLst>
              <a:ext uri="{FF2B5EF4-FFF2-40B4-BE49-F238E27FC236}">
                <a16:creationId xmlns:a16="http://schemas.microsoft.com/office/drawing/2014/main" id="{242F32B9-7098-4260-85CD-D8B457C1F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3265673" y="997178"/>
            <a:ext cx="566065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5688224" y="1613356"/>
            <a:ext cx="8903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176" y="2362200"/>
            <a:ext cx="7010402" cy="2402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9F466-D583-444A-8A10-B95F43EA3C97}"/>
              </a:ext>
            </a:extLst>
          </p:cNvPr>
          <p:cNvSpPr txBox="1"/>
          <p:nvPr/>
        </p:nvSpPr>
        <p:spPr>
          <a:xfrm>
            <a:off x="4419323" y="2886405"/>
            <a:ext cx="3428119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34: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53356-FB39-41D1-86A9-61612F308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3055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8778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A6F7F00A-CE14-9B27-3C3F-4F35AA94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01" y="722217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87D5990-6A14-0BB0-6494-B4D6EA508E1D}"/>
              </a:ext>
            </a:extLst>
          </p:cNvPr>
          <p:cNvSpPr/>
          <p:nvPr/>
        </p:nvSpPr>
        <p:spPr>
          <a:xfrm>
            <a:off x="1004887" y="17988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7D1F1A-2AD8-83DA-BF52-49DB1AC756AE}"/>
              </a:ext>
            </a:extLst>
          </p:cNvPr>
          <p:cNvGrpSpPr/>
          <p:nvPr/>
        </p:nvGrpSpPr>
        <p:grpSpPr>
          <a:xfrm>
            <a:off x="1569409" y="1869421"/>
            <a:ext cx="1116312" cy="461666"/>
            <a:chOff x="1870518" y="1440653"/>
            <a:chExt cx="1116312" cy="4616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1A44E0-B1AF-7F59-2B3E-E7ABA0D39F9D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3A2C1B8-21B3-17FA-614A-435DAD01FFA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6F5CB4-673D-E26A-E2F3-06986EF7098E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0D7A61-03B7-E85F-94CC-245982906050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73A653-0323-97E3-478B-57FAA05F73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" y="2650830"/>
            <a:ext cx="10182225" cy="23431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9BE63D-DF56-4C8C-E370-8F350CC9E95F}"/>
              </a:ext>
            </a:extLst>
          </p:cNvPr>
          <p:cNvSpPr/>
          <p:nvPr/>
        </p:nvSpPr>
        <p:spPr>
          <a:xfrm>
            <a:off x="1739280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C5FFE0-0359-715D-020A-519D2BDAD10C}"/>
              </a:ext>
            </a:extLst>
          </p:cNvPr>
          <p:cNvSpPr/>
          <p:nvPr/>
        </p:nvSpPr>
        <p:spPr>
          <a:xfrm>
            <a:off x="4575245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4B8EE-49B8-88B1-014D-3B77D6108B2D}"/>
              </a:ext>
            </a:extLst>
          </p:cNvPr>
          <p:cNvSpPr/>
          <p:nvPr/>
        </p:nvSpPr>
        <p:spPr>
          <a:xfrm>
            <a:off x="7364668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4443C5A-8C91-3403-529D-EFBFE1D55019}"/>
              </a:ext>
            </a:extLst>
          </p:cNvPr>
          <p:cNvSpPr/>
          <p:nvPr/>
        </p:nvSpPr>
        <p:spPr>
          <a:xfrm>
            <a:off x="9856080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59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F7A2A-819D-4D3A-BE29-6929A25B0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43186"/>
            <a:ext cx="3768513" cy="37685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406922"/>
            <a:ext cx="9525000" cy="10787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246F5-BA82-4E91-B530-906D45C25DA4}"/>
              </a:ext>
            </a:extLst>
          </p:cNvPr>
          <p:cNvSpPr txBox="1"/>
          <p:nvPr/>
        </p:nvSpPr>
        <p:spPr>
          <a:xfrm>
            <a:off x="1177292" y="39129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MÚA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4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7627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BT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83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37D03D6-A3A9-B645-E581-2D510821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2292" y="413872"/>
            <a:ext cx="2237784" cy="863493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429099-DF9C-A6B8-69C5-CA88583594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083" y="1331436"/>
            <a:ext cx="8860114" cy="335496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101D44B-1149-70F9-933E-49FBA0A2FC16}"/>
              </a:ext>
            </a:extLst>
          </p:cNvPr>
          <p:cNvSpPr/>
          <p:nvPr/>
        </p:nvSpPr>
        <p:spPr>
          <a:xfrm>
            <a:off x="3340076" y="7483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0B77C-5094-1F50-7A13-98B5452DCB47}"/>
              </a:ext>
            </a:extLst>
          </p:cNvPr>
          <p:cNvSpPr txBox="1"/>
          <p:nvPr/>
        </p:nvSpPr>
        <p:spPr>
          <a:xfrm>
            <a:off x="3777398" y="748334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Cho các đoạn thẳng sau: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D68E31-A129-E729-C13B-63500D423446}"/>
              </a:ext>
            </a:extLst>
          </p:cNvPr>
          <p:cNvSpPr txBox="1"/>
          <p:nvPr/>
        </p:nvSpPr>
        <p:spPr>
          <a:xfrm>
            <a:off x="1358872" y="4686399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Đo độ dài mỗi đoạn thẳng.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464DA7-BB3D-4871-ADF5-AA4CD313A7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178198" y="1678101"/>
            <a:ext cx="6709003" cy="18023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16A2EF-D517-22BF-B554-ED209FFCC37B}"/>
              </a:ext>
            </a:extLst>
          </p:cNvPr>
          <p:cNvSpPr txBox="1"/>
          <p:nvPr/>
        </p:nvSpPr>
        <p:spPr>
          <a:xfrm>
            <a:off x="4961781" y="121291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5cm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674CFB6-947F-EAAA-E81B-A72B62603C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9179" y="2600421"/>
            <a:ext cx="6588061" cy="18023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D2641F-607D-1FC1-C428-ECBEBE199149}"/>
              </a:ext>
            </a:extLst>
          </p:cNvPr>
          <p:cNvSpPr txBox="1"/>
          <p:nvPr/>
        </p:nvSpPr>
        <p:spPr>
          <a:xfrm>
            <a:off x="3755213" y="211002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613564-E9B9-3F43-F5BB-E906195106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8127" y="4326888"/>
            <a:ext cx="6709003" cy="18023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443C86-0F3C-7A04-DD6B-B206D7A1A645}"/>
              </a:ext>
            </a:extLst>
          </p:cNvPr>
          <p:cNvSpPr txBox="1"/>
          <p:nvPr/>
        </p:nvSpPr>
        <p:spPr>
          <a:xfrm>
            <a:off x="4407783" y="381487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9cm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DFD85C-C1EA-759F-7BFA-72009775CB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178198" y="3414748"/>
            <a:ext cx="6588061" cy="18023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8DA429D-9800-5BDE-2BE0-F88D414AE3A5}"/>
              </a:ext>
            </a:extLst>
          </p:cNvPr>
          <p:cNvSpPr txBox="1"/>
          <p:nvPr/>
        </p:nvSpPr>
        <p:spPr>
          <a:xfrm>
            <a:off x="5364232" y="292435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BEEFF8-B62E-FCC1-9280-781B033A76E0}"/>
              </a:ext>
            </a:extLst>
          </p:cNvPr>
          <p:cNvSpPr txBox="1"/>
          <p:nvPr/>
        </p:nvSpPr>
        <p:spPr>
          <a:xfrm>
            <a:off x="1358871" y="5076497"/>
            <a:ext cx="544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Hai đoạn thẳng nào dài bằng nhau?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FDBEFB-247F-645F-9F96-BAD1BD504A44}"/>
              </a:ext>
            </a:extLst>
          </p:cNvPr>
          <p:cNvSpPr txBox="1"/>
          <p:nvPr/>
        </p:nvSpPr>
        <p:spPr>
          <a:xfrm>
            <a:off x="6832298" y="5076497"/>
            <a:ext cx="474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Hai đoạn thẳng CD và PQ.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E2992C-9158-11FC-2346-0A0A6B3CDEA4}"/>
              </a:ext>
            </a:extLst>
          </p:cNvPr>
          <p:cNvSpPr txBox="1"/>
          <p:nvPr/>
        </p:nvSpPr>
        <p:spPr>
          <a:xfrm>
            <a:off x="1358871" y="5514588"/>
            <a:ext cx="930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c) Đoạn thẳng nào dài nhất, đoạn thẳng nào ngắn nhất?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B97AA5-FB2F-4225-4334-B476BC1AE814}"/>
              </a:ext>
            </a:extLst>
          </p:cNvPr>
          <p:cNvSpPr txBox="1"/>
          <p:nvPr/>
        </p:nvSpPr>
        <p:spPr>
          <a:xfrm>
            <a:off x="1708375" y="5904686"/>
            <a:ext cx="867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Đoạn thẳng MN dài nhất, đoạn thẳng AB ngắn nhất.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1" grpId="0"/>
      <p:bldP spid="23" grpId="0"/>
      <p:bldP spid="25" grpId="0"/>
      <p:bldP spid="28" grpId="0"/>
      <p:bldP spid="29" grpId="0"/>
      <p:bldP spid="30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308</Words>
  <Application>Microsoft Office PowerPoint</Application>
  <PresentationFormat>Widescreen</PresentationFormat>
  <Paragraphs>58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#9Slide02 Noi dung dai</vt:lpstr>
      <vt:lpstr>#9Slide02 Tieu de dai</vt:lpstr>
      <vt:lpstr>Arial</vt:lpstr>
      <vt:lpstr>Bungee Inline</vt:lpstr>
      <vt:lpstr>Calibri</vt:lpstr>
      <vt:lpstr>Calibri Light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33</cp:revision>
  <dcterms:created xsi:type="dcterms:W3CDTF">2021-07-24T01:07:49Z</dcterms:created>
  <dcterms:modified xsi:type="dcterms:W3CDTF">2024-11-16T03:34:45Z</dcterms:modified>
</cp:coreProperties>
</file>