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726" r:id="rId3"/>
    <p:sldId id="1025" r:id="rId4"/>
    <p:sldId id="1177" r:id="rId5"/>
    <p:sldId id="1176" r:id="rId6"/>
    <p:sldId id="1180" r:id="rId7"/>
    <p:sldId id="1178" r:id="rId8"/>
    <p:sldId id="1175" r:id="rId9"/>
    <p:sldId id="1179" r:id="rId10"/>
    <p:sldId id="774" r:id="rId11"/>
    <p:sldId id="778" r:id="rId12"/>
    <p:sldId id="779" r:id="rId13"/>
    <p:sldId id="54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9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8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microsoft.com/office/2007/relationships/media" Target="../media/media14.mp3"/><Relationship Id="rId18" Type="http://schemas.openxmlformats.org/officeDocument/2006/relationships/image" Target="../media/image14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image" Target="../media/image1.png"/><Relationship Id="rId2" Type="http://schemas.openxmlformats.org/officeDocument/2006/relationships/audio" Target="../media/media8.mp3"/><Relationship Id="rId16" Type="http://schemas.openxmlformats.org/officeDocument/2006/relationships/notesSlide" Target="../notesSlides/notesSlide11.xml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2.mp3"/><Relationship Id="rId19" Type="http://schemas.openxmlformats.org/officeDocument/2006/relationships/image" Target="../media/image5.png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audio" Target="../media/media14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5.png"/><Relationship Id="rId5" Type="http://schemas.microsoft.com/office/2007/relationships/media" Target="../media/media7.mp3"/><Relationship Id="rId10" Type="http://schemas.openxmlformats.org/officeDocument/2006/relationships/image" Target="../media/image11.png"/><Relationship Id="rId4" Type="http://schemas.openxmlformats.org/officeDocument/2006/relationships/audio" Target="../media/media6.mp3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14" y="3227724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9" y="2113895"/>
            <a:ext cx="11214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12:OUR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0B7CA-0C09-F871-C766-7DC0BF135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7" y="386419"/>
            <a:ext cx="10667343" cy="5919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5257EA-0A2F-07F4-475D-8B3B4FC595B3}"/>
              </a:ext>
            </a:extLst>
          </p:cNvPr>
          <p:cNvSpPr txBox="1"/>
          <p:nvPr/>
        </p:nvSpPr>
        <p:spPr>
          <a:xfrm>
            <a:off x="3187413" y="2400140"/>
            <a:ext cx="1311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2D0AD-5205-B6F2-E3A3-3AE45071EDFF}"/>
              </a:ext>
            </a:extLst>
          </p:cNvPr>
          <p:cNvSpPr txBox="1"/>
          <p:nvPr/>
        </p:nvSpPr>
        <p:spPr>
          <a:xfrm>
            <a:off x="2209513" y="3087391"/>
            <a:ext cx="6690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B1ECE-E74D-9B45-278E-CD70DC87BE54}"/>
              </a:ext>
            </a:extLst>
          </p:cNvPr>
          <p:cNvSpPr txBox="1"/>
          <p:nvPr/>
        </p:nvSpPr>
        <p:spPr>
          <a:xfrm>
            <a:off x="9156413" y="3039902"/>
            <a:ext cx="25362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spring rolls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E8493-5F97-193E-B3E8-5BA73B61737A}"/>
              </a:ext>
            </a:extLst>
          </p:cNvPr>
          <p:cNvSpPr txBox="1"/>
          <p:nvPr/>
        </p:nvSpPr>
        <p:spPr>
          <a:xfrm>
            <a:off x="4165313" y="4906304"/>
            <a:ext cx="23887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shopping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3B7AD-51E3-79E4-568E-E473B9163A20}"/>
              </a:ext>
            </a:extLst>
          </p:cNvPr>
          <p:cNvSpPr txBox="1"/>
          <p:nvPr/>
        </p:nvSpPr>
        <p:spPr>
          <a:xfrm>
            <a:off x="2755613" y="5751364"/>
            <a:ext cx="8980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will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B0074-C2F7-41D7-3C6A-D22C53C4FD72}"/>
              </a:ext>
            </a:extLst>
          </p:cNvPr>
          <p:cNvSpPr txBox="1"/>
          <p:nvPr/>
        </p:nvSpPr>
        <p:spPr>
          <a:xfrm>
            <a:off x="8824993" y="5101725"/>
            <a:ext cx="764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C1D06-F230-6A76-8892-242A5091C070}"/>
              </a:ext>
            </a:extLst>
          </p:cNvPr>
          <p:cNvSpPr txBox="1"/>
          <p:nvPr/>
        </p:nvSpPr>
        <p:spPr>
          <a:xfrm>
            <a:off x="9098432" y="5752069"/>
            <a:ext cx="23695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 a branch of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peach blossoms</a:t>
            </a:r>
          </a:p>
        </p:txBody>
      </p:sp>
    </p:spTree>
    <p:extLst>
      <p:ext uri="{BB962C8B-B14F-4D97-AF65-F5344CB8AC3E}">
        <p14:creationId xmlns:p14="http://schemas.microsoft.com/office/powerpoint/2010/main" val="18757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DBDCD4-8D9E-1126-C5E7-A6EB3B7CB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9742" y="582957"/>
            <a:ext cx="10837916" cy="5787334"/>
          </a:xfrm>
          <a:prstGeom prst="rect">
            <a:avLst/>
          </a:prstGeom>
        </p:spPr>
      </p:pic>
      <p:pic>
        <p:nvPicPr>
          <p:cNvPr id="4" name="Track 14">
            <a:hlinkClick r:id="" action="ppaction://media"/>
            <a:extLst>
              <a:ext uri="{FF2B5EF4-FFF2-40B4-BE49-F238E27FC236}">
                <a16:creationId xmlns:a16="http://schemas.microsoft.com/office/drawing/2014/main" id="{D3975A68-1D8F-D0F7-E93B-EA11C29F2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330700" y="71120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8" name="U12 l 1.6 cau 1, 5">
            <a:hlinkClick r:id="" action="ppaction://media"/>
            <a:extLst>
              <a:ext uri="{FF2B5EF4-FFF2-40B4-BE49-F238E27FC236}">
                <a16:creationId xmlns:a16="http://schemas.microsoft.com/office/drawing/2014/main" id="{FA7E8F22-B4C3-3D63-7B14-BF85C0D44E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82700" y="22780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2 l 1.6 cau 1, 5">
            <a:hlinkClick r:id="" action="ppaction://media"/>
            <a:extLst>
              <a:ext uri="{FF2B5EF4-FFF2-40B4-BE49-F238E27FC236}">
                <a16:creationId xmlns:a16="http://schemas.microsoft.com/office/drawing/2014/main" id="{E1636148-2965-CB21-A419-047A54274D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96000" y="22780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2 l 1.6 cau 2">
            <a:hlinkClick r:id="" action="ppaction://media"/>
            <a:extLst>
              <a:ext uri="{FF2B5EF4-FFF2-40B4-BE49-F238E27FC236}">
                <a16:creationId xmlns:a16="http://schemas.microsoft.com/office/drawing/2014/main" id="{736CAC6A-2CA7-1DC6-CE25-50E8A36D6C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82700" y="292734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12 l 1.6 cau 3. 7">
            <a:hlinkClick r:id="" action="ppaction://media"/>
            <a:extLst>
              <a:ext uri="{FF2B5EF4-FFF2-40B4-BE49-F238E27FC236}">
                <a16:creationId xmlns:a16="http://schemas.microsoft.com/office/drawing/2014/main" id="{0EE2FE68-E26F-8539-DC47-B40893F62D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0000" y="357663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12 l 1.6 cau 3. 7">
            <a:hlinkClick r:id="" action="ppaction://media"/>
            <a:extLst>
              <a:ext uri="{FF2B5EF4-FFF2-40B4-BE49-F238E27FC236}">
                <a16:creationId xmlns:a16="http://schemas.microsoft.com/office/drawing/2014/main" id="{74F8A78D-E51C-3D67-8F0E-36F84A9D89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08700" y="357629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12 l 1.6 cau 4">
            <a:hlinkClick r:id="" action="ppaction://media"/>
            <a:extLst>
              <a:ext uri="{FF2B5EF4-FFF2-40B4-BE49-F238E27FC236}">
                <a16:creationId xmlns:a16="http://schemas.microsoft.com/office/drawing/2014/main" id="{49927B0C-B84D-94BB-76F1-61B5FAD760C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82700" y="419382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12 l 1.6 cau 6">
            <a:hlinkClick r:id="" action="ppaction://media"/>
            <a:extLst>
              <a:ext uri="{FF2B5EF4-FFF2-40B4-BE49-F238E27FC236}">
                <a16:creationId xmlns:a16="http://schemas.microsoft.com/office/drawing/2014/main" id="{560B0170-A0CA-043E-FD18-7975468F0F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08700" y="291341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2 l 1.6 cau 8">
            <a:hlinkClick r:id="" action="ppaction://media"/>
            <a:extLst>
              <a:ext uri="{FF2B5EF4-FFF2-40B4-BE49-F238E27FC236}">
                <a16:creationId xmlns:a16="http://schemas.microsoft.com/office/drawing/2014/main" id="{A82F91CD-5E88-8183-6EB8-8189E2DAC4B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34100" y="423405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2061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785" y="-35083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58125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Unit 12- Lesson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( 1, 2, 3)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561" y="38100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1712891" y="2055813"/>
            <a:ext cx="8964942" cy="3976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LISTEN AND  CHOOSE TRUE OR FALSE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" name="Picture 2" descr="Related image">
            <a:hlinkClick r:id="" action="ppaction://noaction"/>
            <a:extLst>
              <a:ext uri="{FF2B5EF4-FFF2-40B4-BE49-F238E27FC236}">
                <a16:creationId xmlns:a16="http://schemas.microsoft.com/office/drawing/2014/main" id="{1274D4DB-C5A0-4DAC-B9C3-F37A78D62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160895" y="3121661"/>
            <a:ext cx="1141891" cy="33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118EEC-F86E-6A08-4351-30D8B6530DEF}"/>
              </a:ext>
            </a:extLst>
          </p:cNvPr>
          <p:cNvSpPr/>
          <p:nvPr/>
        </p:nvSpPr>
        <p:spPr>
          <a:xfrm>
            <a:off x="3142211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E3A0A1-6CF0-A931-1240-87B4601F15AE}"/>
              </a:ext>
            </a:extLst>
          </p:cNvPr>
          <p:cNvSpPr/>
          <p:nvPr/>
        </p:nvSpPr>
        <p:spPr>
          <a:xfrm>
            <a:off x="6077036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C65DEA0F-75C8-BED9-7087-BC41B2941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649071" y="4721651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47719D4-57C0-41F9-B1D8-2DEA5CA4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39" y="1931646"/>
            <a:ext cx="4388562" cy="240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2 l 1.2.2">
            <a:hlinkClick r:id="" action="ppaction://media"/>
            <a:extLst>
              <a:ext uri="{FF2B5EF4-FFF2-40B4-BE49-F238E27FC236}">
                <a16:creationId xmlns:a16="http://schemas.microsoft.com/office/drawing/2014/main" id="{DB7C0EA6-C4AD-9AA4-A325-0A081F741C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7" end="3110.03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8541" y="272677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42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176A2A-8728-B5D6-DECF-AB09C22983F0}"/>
              </a:ext>
            </a:extLst>
          </p:cNvPr>
          <p:cNvSpPr/>
          <p:nvPr/>
        </p:nvSpPr>
        <p:spPr>
          <a:xfrm>
            <a:off x="3142211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699B3C-C7D7-2FE7-AB1A-1F2C3029EBC8}"/>
              </a:ext>
            </a:extLst>
          </p:cNvPr>
          <p:cNvSpPr/>
          <p:nvPr/>
        </p:nvSpPr>
        <p:spPr>
          <a:xfrm>
            <a:off x="6077036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629CAFC9-9B86-B297-F093-532164BCF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74409" y="4792265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9DFB51-C753-B450-72AA-A9C8FBD8D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44" y="1764544"/>
            <a:ext cx="4571508" cy="2555208"/>
          </a:xfrm>
          <a:prstGeom prst="rect">
            <a:avLst/>
          </a:prstGeom>
        </p:spPr>
      </p:pic>
      <p:pic>
        <p:nvPicPr>
          <p:cNvPr id="7" name="U12 l 1.2. 3">
            <a:hlinkClick r:id="" action="ppaction://media"/>
            <a:extLst>
              <a:ext uri="{FF2B5EF4-FFF2-40B4-BE49-F238E27FC236}">
                <a16:creationId xmlns:a16="http://schemas.microsoft.com/office/drawing/2014/main" id="{ABFDED40-7306-4146-866E-CA6A57C12F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1" end="7015.9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3486" y="3125945"/>
            <a:ext cx="406400" cy="3712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1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118EEC-F86E-6A08-4351-30D8B6530DEF}"/>
              </a:ext>
            </a:extLst>
          </p:cNvPr>
          <p:cNvSpPr/>
          <p:nvPr/>
        </p:nvSpPr>
        <p:spPr>
          <a:xfrm>
            <a:off x="3142211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E3A0A1-6CF0-A931-1240-87B4601F15AE}"/>
              </a:ext>
            </a:extLst>
          </p:cNvPr>
          <p:cNvSpPr/>
          <p:nvPr/>
        </p:nvSpPr>
        <p:spPr>
          <a:xfrm>
            <a:off x="6077036" y="5190511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C65DEA0F-75C8-BED9-7087-BC41B2941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649071" y="4721651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EC33D9-2091-50BD-296C-C00A0260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71" y="1780845"/>
            <a:ext cx="4771697" cy="26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2 l 1.2. 4">
            <a:hlinkClick r:id="" action="ppaction://media"/>
            <a:extLst>
              <a:ext uri="{FF2B5EF4-FFF2-40B4-BE49-F238E27FC236}">
                <a16:creationId xmlns:a16="http://schemas.microsoft.com/office/drawing/2014/main" id="{2370F8E2-9BCA-1434-FE73-E063F6E88C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42" end="357.906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3972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46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069B1-6D6E-472A-47CB-69514DD64705}"/>
              </a:ext>
            </a:extLst>
          </p:cNvPr>
          <p:cNvSpPr/>
          <p:nvPr/>
        </p:nvSpPr>
        <p:spPr>
          <a:xfrm>
            <a:off x="3813134" y="5209504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1DA90-61BD-C1FD-17CB-D9EAD6DFAD68}"/>
              </a:ext>
            </a:extLst>
          </p:cNvPr>
          <p:cNvSpPr/>
          <p:nvPr/>
        </p:nvSpPr>
        <p:spPr>
          <a:xfrm>
            <a:off x="6481227" y="5235422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EB2F183E-B361-D94F-D542-F5EEC728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4486216" y="4645697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A638C7B-A0F7-CB0B-180E-5D35DDDE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46" y="1799182"/>
            <a:ext cx="4577748" cy="254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2 l 1.2. 1">
            <a:hlinkClick r:id="" action="ppaction://media"/>
            <a:extLst>
              <a:ext uri="{FF2B5EF4-FFF2-40B4-BE49-F238E27FC236}">
                <a16:creationId xmlns:a16="http://schemas.microsoft.com/office/drawing/2014/main" id="{E0E0F084-0373-9420-A02B-4F88804883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3" end="3265.09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3962" y="25193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02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976FE9-7CE0-EA5B-372B-B9A36453B877}"/>
              </a:ext>
            </a:extLst>
          </p:cNvPr>
          <p:cNvSpPr/>
          <p:nvPr/>
        </p:nvSpPr>
        <p:spPr>
          <a:xfrm>
            <a:off x="3607724" y="5201260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6037A6-1E9E-CAED-22A7-7A2B43CCE4CC}"/>
              </a:ext>
            </a:extLst>
          </p:cNvPr>
          <p:cNvSpPr/>
          <p:nvPr/>
        </p:nvSpPr>
        <p:spPr>
          <a:xfrm>
            <a:off x="6542549" y="5201260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C4BB7ACC-ED6E-9B6D-E790-D29CD8293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7491369" y="4773894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2B5452C-D63F-68FF-C72B-3B84C7EC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6" y="1860762"/>
            <a:ext cx="4775857" cy="2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U12 l 1.2. 3">
            <a:hlinkClick r:id="" action="ppaction://media"/>
            <a:extLst>
              <a:ext uri="{FF2B5EF4-FFF2-40B4-BE49-F238E27FC236}">
                <a16:creationId xmlns:a16="http://schemas.microsoft.com/office/drawing/2014/main" id="{58AF31F1-494B-0273-747B-3EADC2F5B4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71" end="607.9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928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4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B069B1-6D6E-472A-47CB-69514DD64705}"/>
              </a:ext>
            </a:extLst>
          </p:cNvPr>
          <p:cNvSpPr/>
          <p:nvPr/>
        </p:nvSpPr>
        <p:spPr>
          <a:xfrm>
            <a:off x="3813134" y="5209504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TRUE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1DA90-61BD-C1FD-17CB-D9EAD6DFAD68}"/>
              </a:ext>
            </a:extLst>
          </p:cNvPr>
          <p:cNvSpPr/>
          <p:nvPr/>
        </p:nvSpPr>
        <p:spPr>
          <a:xfrm>
            <a:off x="6481227" y="5235422"/>
            <a:ext cx="1897640" cy="1276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dirty="0">
                <a:solidFill>
                  <a:schemeClr val="tx1"/>
                </a:solidFill>
              </a:rPr>
              <a:t>FALSE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11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EB2F183E-B361-D94F-D542-F5EEC728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4617911" y="4603449"/>
            <a:ext cx="883920" cy="8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5728E6-0C2F-27E3-66F6-484906AC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82976"/>
            <a:ext cx="4593019" cy="25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12 l 1.2. 4">
            <a:hlinkClick r:id="" action="ppaction://media"/>
            <a:extLst>
              <a:ext uri="{FF2B5EF4-FFF2-40B4-BE49-F238E27FC236}">
                <a16:creationId xmlns:a16="http://schemas.microsoft.com/office/drawing/2014/main" id="{81DEC3D1-5070-6FFC-CCB1-1BBD3E1637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" end="7884.906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3587" y="25066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28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4285A3-BE05-5C17-8787-AFFC37FC4F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5386" y="390030"/>
            <a:ext cx="10488067" cy="5792187"/>
          </a:xfrm>
          <a:prstGeom prst="rect">
            <a:avLst/>
          </a:prstGeom>
        </p:spPr>
      </p:pic>
      <p:pic>
        <p:nvPicPr>
          <p:cNvPr id="4" name="Track 13">
            <a:hlinkClick r:id="" action="ppaction://media"/>
            <a:extLst>
              <a:ext uri="{FF2B5EF4-FFF2-40B4-BE49-F238E27FC236}">
                <a16:creationId xmlns:a16="http://schemas.microsoft.com/office/drawing/2014/main" id="{B93A320D-8DFE-2EB9-496E-B61D6A17B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09324" y="614855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U12 l 1.4. tick 1">
            <a:hlinkClick r:id="" action="ppaction://media"/>
            <a:extLst>
              <a:ext uri="{FF2B5EF4-FFF2-40B4-BE49-F238E27FC236}">
                <a16:creationId xmlns:a16="http://schemas.microsoft.com/office/drawing/2014/main" id="{93B99F0D-616F-060B-6F9E-204ACD8493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1007" y="19225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12 l 1.4. tick 2">
            <a:hlinkClick r:id="" action="ppaction://media"/>
            <a:extLst>
              <a:ext uri="{FF2B5EF4-FFF2-40B4-BE49-F238E27FC236}">
                <a16:creationId xmlns:a16="http://schemas.microsoft.com/office/drawing/2014/main" id="{1F6CBA9E-3368-0AC8-944C-8353082D17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46621" y="432588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26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1342F2B9-159B-DFE8-AF42-4722AB87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070660"/>
            <a:ext cx="493988" cy="4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| Định nghĩa trong Từ điển tiếng Anh Cambridge">
            <a:extLst>
              <a:ext uri="{FF2B5EF4-FFF2-40B4-BE49-F238E27FC236}">
                <a16:creationId xmlns:a16="http://schemas.microsoft.com/office/drawing/2014/main" id="{35905C3F-CF82-08C2-3B24-6BA6406F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97" y="5440744"/>
            <a:ext cx="493988" cy="4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2918</TotalTime>
  <Words>179</Words>
  <Application>Microsoft Office PowerPoint</Application>
  <PresentationFormat>Widescreen</PresentationFormat>
  <Paragraphs>52</Paragraphs>
  <Slides>12</Slides>
  <Notes>12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A3.OpenSansBold-San</vt:lpstr>
      <vt:lpstr>A3.OpenSans-San</vt:lpstr>
      <vt:lpstr>Arial</vt:lpstr>
      <vt:lpstr>Calibri</vt:lpstr>
      <vt:lpstr>Calibri Light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155</cp:revision>
  <dcterms:created xsi:type="dcterms:W3CDTF">2021-11-11T15:46:46Z</dcterms:created>
  <dcterms:modified xsi:type="dcterms:W3CDTF">2025-02-17T09:32:29Z</dcterms:modified>
</cp:coreProperties>
</file>