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261" r:id="rId3"/>
    <p:sldId id="315" r:id="rId4"/>
    <p:sldId id="286" r:id="rId5"/>
    <p:sldId id="4411" r:id="rId6"/>
    <p:sldId id="316" r:id="rId7"/>
    <p:sldId id="262" r:id="rId8"/>
    <p:sldId id="327" r:id="rId9"/>
    <p:sldId id="321" r:id="rId10"/>
    <p:sldId id="334" r:id="rId11"/>
    <p:sldId id="335" r:id="rId12"/>
    <p:sldId id="336" r:id="rId13"/>
    <p:sldId id="337" r:id="rId14"/>
    <p:sldId id="338" r:id="rId15"/>
    <p:sldId id="329" r:id="rId16"/>
    <p:sldId id="325" r:id="rId17"/>
    <p:sldId id="339" r:id="rId18"/>
    <p:sldId id="340" r:id="rId19"/>
    <p:sldId id="341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97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8558" y="207819"/>
            <a:ext cx="10896931" cy="6178262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492737" y="1389779"/>
            <a:ext cx="9469711" cy="4730999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35309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8" y="491495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6551" y="1807859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7285" y="2359667"/>
            <a:ext cx="7632854" cy="2432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4612" y="534626"/>
            <a:ext cx="802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TH&amp;THCS QUANG HƯNG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4612" y="4936132"/>
            <a:ext cx="730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viên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Nguyễn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Thị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Thuận</a:t>
            </a:r>
            <a:endParaRPr lang="en-US" sz="3600" dirty="0">
              <a:solidFill>
                <a:srgbClr val="FF0000"/>
              </a:solidFill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0809" y="211073"/>
            <a:ext cx="2725087" cy="211951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20" y="4787900"/>
            <a:ext cx="2235200" cy="2006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04821" y="1200149"/>
            <a:ext cx="7071366" cy="2631851"/>
            <a:chOff x="6263083" y="1374999"/>
            <a:chExt cx="2559725" cy="2622237"/>
          </a:xfrm>
        </p:grpSpPr>
        <p:grpSp>
          <p:nvGrpSpPr>
            <p:cNvPr id="45" name="组合 44"/>
            <p:cNvGrpSpPr/>
            <p:nvPr/>
          </p:nvGrpSpPr>
          <p:grpSpPr>
            <a:xfrm>
              <a:off x="6263083" y="1374999"/>
              <a:ext cx="2559725" cy="2622237"/>
              <a:chOff x="1784677" y="2862076"/>
              <a:chExt cx="1872923" cy="1779354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784677" y="3236472"/>
                <a:ext cx="1872923" cy="1404958"/>
                <a:chOff x="375986" y="819150"/>
                <a:chExt cx="9525000" cy="699886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375986" y="819150"/>
                  <a:ext cx="9525000" cy="6998862"/>
                </a:xfrm>
                <a:prstGeom prst="roundRect">
                  <a:avLst>
                    <a:gd name="adj" fmla="val 3606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770642" y="1188288"/>
                  <a:ext cx="8731222" cy="6108391"/>
                </a:xfrm>
                <a:prstGeom prst="roundRect">
                  <a:avLst>
                    <a:gd name="adj" fmla="val 36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83" y="2862076"/>
                <a:ext cx="454037" cy="51569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3154" y="2096847"/>
              <a:ext cx="2272168" cy="1669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gũi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537637" y="3941501"/>
            <a:ext cx="6690576" cy="2916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E0B23-06C3-11D3-F633-88F31EF4E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941" y="-149051"/>
            <a:ext cx="874851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EEBF05-4E5E-8A07-89C4-DAC7D90E2780}"/>
              </a:ext>
            </a:extLst>
          </p:cNvPr>
          <p:cNvSpPr/>
          <p:nvPr/>
        </p:nvSpPr>
        <p:spPr>
          <a:xfrm>
            <a:off x="255799" y="0"/>
            <a:ext cx="11781453" cy="6701159"/>
          </a:xfrm>
          <a:custGeom>
            <a:avLst/>
            <a:gdLst>
              <a:gd name="connsiteX0" fmla="*/ 0 w 11781453"/>
              <a:gd name="connsiteY0" fmla="*/ 690459 h 5094514"/>
              <a:gd name="connsiteX1" fmla="*/ 690459 w 11781453"/>
              <a:gd name="connsiteY1" fmla="*/ 0 h 5094514"/>
              <a:gd name="connsiteX2" fmla="*/ 11090994 w 11781453"/>
              <a:gd name="connsiteY2" fmla="*/ 0 h 5094514"/>
              <a:gd name="connsiteX3" fmla="*/ 11781453 w 11781453"/>
              <a:gd name="connsiteY3" fmla="*/ 690459 h 5094514"/>
              <a:gd name="connsiteX4" fmla="*/ 11781453 w 11781453"/>
              <a:gd name="connsiteY4" fmla="*/ 4404055 h 5094514"/>
              <a:gd name="connsiteX5" fmla="*/ 11090994 w 11781453"/>
              <a:gd name="connsiteY5" fmla="*/ 5094514 h 5094514"/>
              <a:gd name="connsiteX6" fmla="*/ 690459 w 11781453"/>
              <a:gd name="connsiteY6" fmla="*/ 5094514 h 5094514"/>
              <a:gd name="connsiteX7" fmla="*/ 0 w 11781453"/>
              <a:gd name="connsiteY7" fmla="*/ 4404055 h 5094514"/>
              <a:gd name="connsiteX8" fmla="*/ 0 w 11781453"/>
              <a:gd name="connsiteY8" fmla="*/ 690459 h 50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1453" h="5094514" fill="none" extrusionOk="0">
                <a:moveTo>
                  <a:pt x="0" y="690459"/>
                </a:moveTo>
                <a:cubicBezTo>
                  <a:pt x="1725" y="355830"/>
                  <a:pt x="326606" y="29331"/>
                  <a:pt x="690459" y="0"/>
                </a:cubicBezTo>
                <a:cubicBezTo>
                  <a:pt x="4521344" y="72427"/>
                  <a:pt x="7169040" y="61419"/>
                  <a:pt x="11090994" y="0"/>
                </a:cubicBezTo>
                <a:cubicBezTo>
                  <a:pt x="11470876" y="-9969"/>
                  <a:pt x="11724457" y="291889"/>
                  <a:pt x="11781453" y="690459"/>
                </a:cubicBezTo>
                <a:cubicBezTo>
                  <a:pt x="11882329" y="2511261"/>
                  <a:pt x="11674140" y="3764848"/>
                  <a:pt x="11781453" y="4404055"/>
                </a:cubicBezTo>
                <a:cubicBezTo>
                  <a:pt x="11794245" y="4720463"/>
                  <a:pt x="11452101" y="5071843"/>
                  <a:pt x="11090994" y="5094514"/>
                </a:cubicBezTo>
                <a:cubicBezTo>
                  <a:pt x="6763306" y="5124341"/>
                  <a:pt x="2575840" y="5015208"/>
                  <a:pt x="690459" y="5094514"/>
                </a:cubicBezTo>
                <a:cubicBezTo>
                  <a:pt x="336531" y="5091416"/>
                  <a:pt x="-72308" y="4799683"/>
                  <a:pt x="0" y="4404055"/>
                </a:cubicBezTo>
                <a:cubicBezTo>
                  <a:pt x="50037" y="3154905"/>
                  <a:pt x="770" y="2072176"/>
                  <a:pt x="0" y="690459"/>
                </a:cubicBezTo>
                <a:close/>
              </a:path>
              <a:path w="11781453" h="5094514" stroke="0" extrusionOk="0">
                <a:moveTo>
                  <a:pt x="0" y="690459"/>
                </a:moveTo>
                <a:cubicBezTo>
                  <a:pt x="6267" y="310837"/>
                  <a:pt x="327696" y="38684"/>
                  <a:pt x="690459" y="0"/>
                </a:cubicBezTo>
                <a:cubicBezTo>
                  <a:pt x="4180508" y="123000"/>
                  <a:pt x="8612621" y="-96860"/>
                  <a:pt x="11090994" y="0"/>
                </a:cubicBezTo>
                <a:cubicBezTo>
                  <a:pt x="11425653" y="-35570"/>
                  <a:pt x="11785171" y="301634"/>
                  <a:pt x="11781453" y="690459"/>
                </a:cubicBezTo>
                <a:cubicBezTo>
                  <a:pt x="11784626" y="1246364"/>
                  <a:pt x="11875720" y="2571764"/>
                  <a:pt x="11781453" y="4404055"/>
                </a:cubicBezTo>
                <a:cubicBezTo>
                  <a:pt x="11715903" y="4809132"/>
                  <a:pt x="11401787" y="5082970"/>
                  <a:pt x="11090994" y="5094514"/>
                </a:cubicBezTo>
                <a:cubicBezTo>
                  <a:pt x="8015354" y="4933807"/>
                  <a:pt x="3137648" y="5134181"/>
                  <a:pt x="690459" y="5094514"/>
                </a:cubicBezTo>
                <a:cubicBezTo>
                  <a:pt x="304526" y="5093584"/>
                  <a:pt x="-54527" y="4760683"/>
                  <a:pt x="0" y="4404055"/>
                </a:cubicBezTo>
                <a:cubicBezTo>
                  <a:pt x="32216" y="3684371"/>
                  <a:pt x="57206" y="1986174"/>
                  <a:pt x="0" y="69045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algn="just">
              <a:spcBef>
                <a:spcPts val="1200"/>
              </a:spcBef>
            </a:pP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6439" y="441960"/>
            <a:ext cx="904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	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        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Tiếng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V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iệt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Đọc</a:t>
            </a:r>
            <a:endParaRPr lang="en-US" sz="3600" dirty="0">
              <a:solidFill>
                <a:srgbClr val="0070C0"/>
              </a:solidFill>
              <a:latin typeface="HP001 5 hàng 1 ô ly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6440" y="1642289"/>
            <a:ext cx="964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     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Vệt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phấn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mặt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bàn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(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3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)</a:t>
            </a:r>
            <a:endParaRPr lang="en-US" sz="3600" dirty="0">
              <a:solidFill>
                <a:srgbClr val="FF0000"/>
              </a:solidFill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541</Words>
  <Application>Microsoft Office PowerPoint</Application>
  <PresentationFormat>Widescreen</PresentationFormat>
  <Paragraphs>55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宋体</vt:lpstr>
      <vt:lpstr>Arial</vt:lpstr>
      <vt:lpstr>Calibri</vt:lpstr>
      <vt:lpstr>Cambria</vt:lpstr>
      <vt:lpstr>等线</vt:lpstr>
      <vt:lpstr>HP001 5 hàng 1 ô ly</vt:lpstr>
      <vt:lpstr>Times New Roman</vt:lpstr>
      <vt:lpstr>UTM Avo</vt:lpstr>
      <vt:lpstr>思源黑体 CN</vt:lpstr>
      <vt:lpstr>思源黑体 CN 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41</cp:revision>
  <dcterms:created xsi:type="dcterms:W3CDTF">2023-10-23T06:50:24Z</dcterms:created>
  <dcterms:modified xsi:type="dcterms:W3CDTF">2025-01-22T21:28:42Z</dcterms:modified>
</cp:coreProperties>
</file>