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454" r:id="rId3"/>
    <p:sldId id="2007577355" r:id="rId4"/>
    <p:sldId id="560" r:id="rId5"/>
    <p:sldId id="2007577352" r:id="rId6"/>
    <p:sldId id="569" r:id="rId7"/>
    <p:sldId id="2007577356" r:id="rId8"/>
    <p:sldId id="539" r:id="rId9"/>
    <p:sldId id="398" r:id="rId10"/>
    <p:sldId id="2007577357" r:id="rId11"/>
    <p:sldId id="2007577358" r:id="rId12"/>
    <p:sldId id="2007577359" r:id="rId13"/>
    <p:sldId id="2007577360" r:id="rId14"/>
    <p:sldId id="2007577361" r:id="rId15"/>
    <p:sldId id="2007577353" r:id="rId16"/>
    <p:sldId id="563" r:id="rId17"/>
    <p:sldId id="2007577354" r:id="rId18"/>
    <p:sldId id="20075773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CCFA-5B76-49A2-398D-FAF32D32E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D0953-9F1B-B1B3-3463-3CC112930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C5CF1-C642-26F4-2DC5-F57C1EBF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5FDED-4C28-5352-80C7-86F13451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38DC6-947D-1008-231A-A4B7B8A0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2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D337E-D924-69CE-FE3F-BEC55F20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75DA3-E490-4514-DE66-02FC2D711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703C8-AEA5-FCBF-C268-F8A689AD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DB47E-C092-8130-58D4-24AC10537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4DF47-C763-85A2-0B45-7529C5FA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9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259E7B-F25D-581F-512F-B8FC05B39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4F992-2D19-4BB5-A8F5-EB1810EF7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623F3-2567-B30B-0061-723AFD24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FFD60-DACE-696D-8551-BFE48EFF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02A5E-DDC7-804E-5934-36079D94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4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11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9E11-1EC0-0D6A-0248-61FB3CD72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C4C5-B5BB-E670-227F-A4C4898D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E82C8-FDE2-343B-C2F8-C2E45D03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1EF37-E3A9-CA09-8E27-1638DA40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A8F4C-606A-8C68-8746-485B7E721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1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8B6E-4BA3-4C85-FDD6-1C268FC3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F5889-F86C-C6FB-5956-FBCCCB31A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E889F-BEEF-E190-A123-93E38E25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A9019-5A8C-9841-8CE4-5CFA8682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0D729-8D30-EB7D-BD13-C582E295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A59D-08A9-EFCF-A81E-AD459751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4A3C-4C16-03A2-1416-53AC099AB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B28B2-084D-3E51-1B80-062E5F41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95DA7-79B2-3C39-A460-1573F2AC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64D82-632A-4061-5B2F-24D804BA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33E06-83B1-5E31-BC18-47CFBF03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3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35B61-961E-78A0-8B88-7ECC2CEF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E20AA-E71D-C3E8-BC7F-B49FB2DE8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446B5-C0F3-D27E-CCE9-37DECC8F3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006C6-4469-85AF-D2E5-135062856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D02083-0D83-11CD-848E-D2EE2083A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5A82A-504A-64B0-2ECC-5358338E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2AE2F-1880-9CBB-C53A-F1D745A1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60181-5149-3103-5278-42E4AB1E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8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4A79-1586-6AA3-2E74-3989610B5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4D59D-6EDF-1372-70DD-42D61A17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5A29C-E7A3-12BF-5412-FC7C796C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D56BE-7FC4-DD74-D9EA-5952B934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3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545C84-F2C6-2F6D-A61B-8B3AE8D0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41417-6029-2693-2C90-52BFAC7B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5DAF6-BFE7-DB7F-50AF-1D0032CC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E6DEE-7A7C-ECB2-CA5D-28D2C114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BBC3-0CDD-B2C3-473A-1E6DE7EA6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210C8-0095-7024-46CD-3C28FBBAD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15A4B-DF2D-359E-BD9D-0303211B4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4353-3185-817A-5D72-B383FB02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E1A64-5859-C0D9-C526-D6A25F65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0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961D-12CB-EA97-5B1C-08DC347E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E983B-5C4A-4A95-51ED-B7194D3DF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CE7A4-643A-FCC6-05F3-D8D7FB6D9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392B5-1107-3EAD-70B7-466B9A2A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87925-4C46-81A0-DD20-B6CEE764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526F-C899-5F44-F3FB-DFC2B544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0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B2C328-80AC-DB5A-80CA-A6CCA543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B4D23-2A4F-6F15-4152-B1B94CB03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E38E9-8905-F15D-312D-3DB32C498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6F078-1AA6-4460-A84F-74AF0958E9E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076A-AFF9-C820-88CA-8BACAEB3A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AD7CB-7978-9D9B-109E-57D9F5D78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45E9E4F-C613-9868-7827-8C55C7C804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2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7.wav"/><Relationship Id="rId7" Type="http://schemas.openxmlformats.org/officeDocument/2006/relationships/image" Target="../media/image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11.png"/><Relationship Id="rId4" Type="http://schemas.openxmlformats.org/officeDocument/2006/relationships/audio" Target="../media/audio8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32" y="1289442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 – Period 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738880" y="5388240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D3591-E12B-1B5D-AA92-1B7D3DB1F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0" b="21731"/>
          <a:stretch/>
        </p:blipFill>
        <p:spPr>
          <a:xfrm>
            <a:off x="3584750" y="1344524"/>
            <a:ext cx="4213828" cy="20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677920" y="534889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213E9F-0755-C4B0-09CE-93435833228D}"/>
              </a:ext>
            </a:extLst>
          </p:cNvPr>
          <p:cNvGrpSpPr/>
          <p:nvPr/>
        </p:nvGrpSpPr>
        <p:grpSpPr>
          <a:xfrm>
            <a:off x="4307313" y="1897313"/>
            <a:ext cx="4281935" cy="1681224"/>
            <a:chOff x="7284720" y="940712"/>
            <a:chExt cx="4281935" cy="1681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880242-133E-2C6F-79E6-D1EFA8822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02" r="7153" b="15746"/>
            <a:stretch/>
          </p:blipFill>
          <p:spPr>
            <a:xfrm>
              <a:off x="7284720" y="1083948"/>
              <a:ext cx="2519680" cy="15379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03C2CC-19D8-7852-085E-8D5609F43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702" t="4741" r="10087" b="12593"/>
            <a:stretch/>
          </p:blipFill>
          <p:spPr>
            <a:xfrm>
              <a:off x="10156143" y="1134455"/>
              <a:ext cx="1410512" cy="1476671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E1722C3B-567B-C7ED-AB15-F80285DF4F2D}"/>
                </a:ext>
              </a:extLst>
            </p:cNvPr>
            <p:cNvSpPr/>
            <p:nvPr/>
          </p:nvSpPr>
          <p:spPr>
            <a:xfrm rot="1552866">
              <a:off x="9535157" y="940712"/>
              <a:ext cx="325120" cy="497840"/>
            </a:xfrm>
            <a:prstGeom prst="down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0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587107" y="536897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D23F7-C456-5A4B-5E1D-406818920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890" y="1823031"/>
            <a:ext cx="3208564" cy="20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584482" y="536342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58C53-083A-7CA9-47A5-AA2A0C9F3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554"/>
          <a:stretch/>
        </p:blipFill>
        <p:spPr>
          <a:xfrm>
            <a:off x="4565027" y="1783588"/>
            <a:ext cx="3332271" cy="21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677920" y="536342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 descr="Cartoon of a person in a blue dress&#10;&#10;Description automatically generated">
            <a:extLst>
              <a:ext uri="{FF2B5EF4-FFF2-40B4-BE49-F238E27FC236}">
                <a16:creationId xmlns:a16="http://schemas.microsoft.com/office/drawing/2014/main" id="{9F5A022D-B9B3-99D6-D68F-5E761B200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24" y="823759"/>
            <a:ext cx="2049235" cy="36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BB5B84-3A78-3167-8816-5D110CB28BF2}"/>
              </a:ext>
            </a:extLst>
          </p:cNvPr>
          <p:cNvSpPr txBox="1">
            <a:spLocks/>
          </p:cNvSpPr>
          <p:nvPr/>
        </p:nvSpPr>
        <p:spPr>
          <a:xfrm>
            <a:off x="2310670" y="2036611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2892FFC-8A4F-4AAA-0E30-103A8BBCB1BB}"/>
              </a:ext>
            </a:extLst>
          </p:cNvPr>
          <p:cNvSpPr txBox="1">
            <a:spLocks/>
          </p:cNvSpPr>
          <p:nvPr/>
        </p:nvSpPr>
        <p:spPr>
          <a:xfrm>
            <a:off x="2336683" y="3622815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577F687-72AE-F9F9-A029-FB33C36E8892}"/>
              </a:ext>
            </a:extLst>
          </p:cNvPr>
          <p:cNvSpPr txBox="1">
            <a:spLocks/>
          </p:cNvSpPr>
          <p:nvPr/>
        </p:nvSpPr>
        <p:spPr>
          <a:xfrm>
            <a:off x="6069987" y="2036611"/>
            <a:ext cx="5505060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live in a b</a:t>
            </a: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village.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67D4760-3B77-2868-90BD-7C6FE8077A1E}"/>
              </a:ext>
            </a:extLst>
          </p:cNvPr>
          <p:cNvSpPr txBox="1">
            <a:spLocks/>
          </p:cNvSpPr>
          <p:nvPr/>
        </p:nvSpPr>
        <p:spPr>
          <a:xfrm>
            <a:off x="6096000" y="3622815"/>
            <a:ext cx="5505060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live in Green Str</a:t>
            </a: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585350" y="2036611"/>
            <a:ext cx="1222392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611363" y="3622815"/>
            <a:ext cx="1222392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635F63D-B07C-08F0-E992-4F5ED6753EC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E2258FF-5C1E-FC5F-00D2-B5A63F82CD0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31" y="30985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440635" y="885839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6316317" y="951283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F98639B-49CF-733D-93A2-339D1C95691B}"/>
              </a:ext>
            </a:extLst>
          </p:cNvPr>
          <p:cNvSpPr txBox="1">
            <a:spLocks/>
          </p:cNvSpPr>
          <p:nvPr/>
        </p:nvSpPr>
        <p:spPr>
          <a:xfrm>
            <a:off x="1051831" y="2450613"/>
            <a:ext cx="7042139" cy="234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in a b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town.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in a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town. 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at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Hotel.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24EDCB1-23C6-6C86-F6E5-1966F7A7F608}"/>
              </a:ext>
            </a:extLst>
          </p:cNvPr>
          <p:cNvSpPr txBox="1">
            <a:spLocks/>
          </p:cNvSpPr>
          <p:nvPr/>
        </p:nvSpPr>
        <p:spPr>
          <a:xfrm>
            <a:off x="583875" y="2294138"/>
            <a:ext cx="731520" cy="731520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8C16E49B-20BA-0E5B-9686-412931D6F57F}"/>
              </a:ext>
            </a:extLst>
          </p:cNvPr>
          <p:cNvSpPr txBox="1">
            <a:spLocks/>
          </p:cNvSpPr>
          <p:nvPr/>
        </p:nvSpPr>
        <p:spPr>
          <a:xfrm>
            <a:off x="6411573" y="3664921"/>
            <a:ext cx="731520" cy="731520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FC4B057-3764-A5E8-144D-5206BAF292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64" y="1094954"/>
            <a:ext cx="640080" cy="64008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329F49E-9943-A140-69AF-8498D165CB57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6E7EBF0-3865-5E3B-B7AB-144F57375E3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11" y="286430"/>
            <a:ext cx="640080" cy="640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6729E-6E6F-799E-BCD6-F5B307EC3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43" y="-3989885"/>
            <a:ext cx="12192000" cy="250110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03BCF56-AC38-2B41-0A6A-686CB18F0B3C}"/>
              </a:ext>
            </a:extLst>
          </p:cNvPr>
          <p:cNvSpPr txBox="1">
            <a:spLocks/>
          </p:cNvSpPr>
          <p:nvPr/>
        </p:nvSpPr>
        <p:spPr>
          <a:xfrm>
            <a:off x="6570220" y="2667416"/>
            <a:ext cx="7042139" cy="234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in a b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town.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is at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Hotel. 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is in a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town.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D8472FD-DA8B-8EB4-4CA1-5FED8AF923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86" y="1005482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7509515-3F72-505F-5A35-03F1481C9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D10A0-0697-EBF0-6AAC-524C0460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5" r="56376" b="43393"/>
          <a:stretch/>
        </p:blipFill>
        <p:spPr>
          <a:xfrm>
            <a:off x="752843" y="891748"/>
            <a:ext cx="3507130" cy="244873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6759615" y="3518660"/>
            <a:ext cx="5432385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Fish, Little Fish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big village.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village, a big village.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Fish.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A9D3AA4-5FF3-3606-3926-D0D373527FB3}"/>
              </a:ext>
            </a:extLst>
          </p:cNvPr>
          <p:cNvSpPr txBox="1">
            <a:spLocks/>
          </p:cNvSpPr>
          <p:nvPr/>
        </p:nvSpPr>
        <p:spPr>
          <a:xfrm>
            <a:off x="1111171" y="3518660"/>
            <a:ext cx="5197031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Bee, Little Bee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Street,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Bee.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F820B-AE43-EC71-AB42-25578FFE9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73" t="-243" r="378" b="43636"/>
          <a:stretch/>
        </p:blipFill>
        <p:spPr>
          <a:xfrm>
            <a:off x="7361701" y="601995"/>
            <a:ext cx="3507130" cy="244873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1101011" y="351866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Bee,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1101011" y="4095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1101011" y="4673142"/>
            <a:ext cx="5308518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live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1101011" y="5250383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Street,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1101011" y="5827625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Here you are, Little Bee.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6728A58-7810-C3EE-9337-F300D62FFFCD}"/>
              </a:ext>
            </a:extLst>
          </p:cNvPr>
          <p:cNvSpPr txBox="1">
            <a:spLocks/>
          </p:cNvSpPr>
          <p:nvPr/>
        </p:nvSpPr>
        <p:spPr>
          <a:xfrm>
            <a:off x="6766560" y="354584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Fish,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C2E5D24-2B6B-20FE-9518-1E4EDB334857}"/>
              </a:ext>
            </a:extLst>
          </p:cNvPr>
          <p:cNvSpPr txBox="1">
            <a:spLocks/>
          </p:cNvSpPr>
          <p:nvPr/>
        </p:nvSpPr>
        <p:spPr>
          <a:xfrm>
            <a:off x="6766560" y="410276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749C90B-FBB0-FB84-22CC-8CAD3358E5B3}"/>
              </a:ext>
            </a:extLst>
          </p:cNvPr>
          <p:cNvSpPr txBox="1">
            <a:spLocks/>
          </p:cNvSpPr>
          <p:nvPr/>
        </p:nvSpPr>
        <p:spPr>
          <a:xfrm>
            <a:off x="6766560" y="4712514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 live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4D596F57-9DBA-7803-469C-CF702E7448AD}"/>
              </a:ext>
            </a:extLst>
          </p:cNvPr>
          <p:cNvSpPr txBox="1">
            <a:spLocks/>
          </p:cNvSpPr>
          <p:nvPr/>
        </p:nvSpPr>
        <p:spPr>
          <a:xfrm>
            <a:off x="6766560" y="5289755"/>
            <a:ext cx="4547616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village,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8CCF9326-044A-2897-6B5D-4E4C8BE50D32}"/>
              </a:ext>
            </a:extLst>
          </p:cNvPr>
          <p:cNvSpPr txBox="1">
            <a:spLocks/>
          </p:cNvSpPr>
          <p:nvPr/>
        </p:nvSpPr>
        <p:spPr>
          <a:xfrm>
            <a:off x="6766560" y="5860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Here you are, Little Fish.</a:t>
            </a:r>
          </a:p>
        </p:txBody>
      </p:sp>
      <p:pic>
        <p:nvPicPr>
          <p:cNvPr id="2" name="Track 10 (mp3cut.net)">
            <a:hlinkClick r:id="" action="ppaction://media"/>
            <a:extLst>
              <a:ext uri="{FF2B5EF4-FFF2-40B4-BE49-F238E27FC236}">
                <a16:creationId xmlns:a16="http://schemas.microsoft.com/office/drawing/2014/main" id="{5E4CA6D8-19DF-A3EB-1E76-9EBB52F56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7594" y="338912"/>
            <a:ext cx="487363" cy="487363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89" y="216347"/>
            <a:ext cx="609539" cy="609539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CF938C7-74DB-8A5A-2876-2B0B3B0F2EEB}"/>
              </a:ext>
            </a:extLst>
          </p:cNvPr>
          <p:cNvSpPr txBox="1">
            <a:spLocks/>
          </p:cNvSpPr>
          <p:nvPr/>
        </p:nvSpPr>
        <p:spPr>
          <a:xfrm>
            <a:off x="2788873" y="3524691"/>
            <a:ext cx="2907077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2D94E9-33B5-456C-FEDA-C7E9F7FE1E37}"/>
              </a:ext>
            </a:extLst>
          </p:cNvPr>
          <p:cNvSpPr txBox="1">
            <a:spLocks/>
          </p:cNvSpPr>
          <p:nvPr/>
        </p:nvSpPr>
        <p:spPr>
          <a:xfrm>
            <a:off x="8493760" y="356093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35E6954-CBEA-7126-C77E-8DAA7857EF94}"/>
              </a:ext>
            </a:extLst>
          </p:cNvPr>
          <p:cNvSpPr txBox="1">
            <a:spLocks/>
          </p:cNvSpPr>
          <p:nvPr/>
        </p:nvSpPr>
        <p:spPr>
          <a:xfrm>
            <a:off x="1945949" y="4681764"/>
            <a:ext cx="4343279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Green Street.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87BB569-6B18-9B93-0C74-84A70DD9584E}"/>
              </a:ext>
            </a:extLst>
          </p:cNvPr>
          <p:cNvSpPr txBox="1">
            <a:spLocks/>
          </p:cNvSpPr>
          <p:nvPr/>
        </p:nvSpPr>
        <p:spPr>
          <a:xfrm>
            <a:off x="3352800" y="5252262"/>
            <a:ext cx="306563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309BAC4-F1CA-989C-8F8B-AF12520124AB}"/>
              </a:ext>
            </a:extLst>
          </p:cNvPr>
          <p:cNvSpPr txBox="1">
            <a:spLocks/>
          </p:cNvSpPr>
          <p:nvPr/>
        </p:nvSpPr>
        <p:spPr>
          <a:xfrm>
            <a:off x="7587033" y="4715515"/>
            <a:ext cx="419753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in a big village.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4D851AD-59C8-E65F-2125-5A61A6D56DA0}"/>
              </a:ext>
            </a:extLst>
          </p:cNvPr>
          <p:cNvSpPr txBox="1">
            <a:spLocks/>
          </p:cNvSpPr>
          <p:nvPr/>
        </p:nvSpPr>
        <p:spPr>
          <a:xfrm>
            <a:off x="8847328" y="5299028"/>
            <a:ext cx="3287321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village. </a:t>
            </a:r>
          </a:p>
        </p:txBody>
      </p:sp>
    </p:spTree>
    <p:extLst>
      <p:ext uri="{BB962C8B-B14F-4D97-AF65-F5344CB8AC3E}">
        <p14:creationId xmlns:p14="http://schemas.microsoft.com/office/powerpoint/2010/main" val="3991730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5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40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18" grpId="0"/>
      <p:bldP spid="34" grpId="0"/>
      <p:bldP spid="35" grpId="0"/>
      <p:bldP spid="36" grpId="0"/>
      <p:bldP spid="37" grpId="0"/>
      <p:bldP spid="7" grpId="0"/>
      <p:bldP spid="8" grpId="0"/>
      <p:bldP spid="6" grpId="0"/>
      <p:bldP spid="11" grpId="0"/>
      <p:bldP spid="1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0D10A0-0697-EBF0-6AAC-524C0460A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5" r="56376" b="43393"/>
          <a:stretch/>
        </p:blipFill>
        <p:spPr>
          <a:xfrm>
            <a:off x="1411228" y="1023766"/>
            <a:ext cx="3507130" cy="244873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6759615" y="3518660"/>
            <a:ext cx="5432385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Fish, Little Fish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big village.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village, a big village.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Fish.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A9D3AA4-5FF3-3606-3926-D0D373527FB3}"/>
              </a:ext>
            </a:extLst>
          </p:cNvPr>
          <p:cNvSpPr txBox="1">
            <a:spLocks/>
          </p:cNvSpPr>
          <p:nvPr/>
        </p:nvSpPr>
        <p:spPr>
          <a:xfrm>
            <a:off x="1111171" y="3518660"/>
            <a:ext cx="5197031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Bee, Little Bee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Street,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Bee.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F820B-AE43-EC71-AB42-25578FFE9B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73" t="-243" r="378" b="43636"/>
          <a:stretch/>
        </p:blipFill>
        <p:spPr>
          <a:xfrm>
            <a:off x="7079407" y="1030025"/>
            <a:ext cx="3507130" cy="244873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1101011" y="351866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Bee,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1101011" y="4095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1101011" y="4673142"/>
            <a:ext cx="5308518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live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1101011" y="5250383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Street,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1101011" y="5827625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Here you are, Little Bee.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6728A58-7810-C3EE-9337-F300D62FFFCD}"/>
              </a:ext>
            </a:extLst>
          </p:cNvPr>
          <p:cNvSpPr txBox="1">
            <a:spLocks/>
          </p:cNvSpPr>
          <p:nvPr/>
        </p:nvSpPr>
        <p:spPr>
          <a:xfrm>
            <a:off x="6766560" y="354584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Fish,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C2E5D24-2B6B-20FE-9518-1E4EDB334857}"/>
              </a:ext>
            </a:extLst>
          </p:cNvPr>
          <p:cNvSpPr txBox="1">
            <a:spLocks/>
          </p:cNvSpPr>
          <p:nvPr/>
        </p:nvSpPr>
        <p:spPr>
          <a:xfrm>
            <a:off x="6766560" y="410276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749C90B-FBB0-FB84-22CC-8CAD3358E5B3}"/>
              </a:ext>
            </a:extLst>
          </p:cNvPr>
          <p:cNvSpPr txBox="1">
            <a:spLocks/>
          </p:cNvSpPr>
          <p:nvPr/>
        </p:nvSpPr>
        <p:spPr>
          <a:xfrm>
            <a:off x="6766560" y="4712514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 live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4D596F57-9DBA-7803-469C-CF702E7448AD}"/>
              </a:ext>
            </a:extLst>
          </p:cNvPr>
          <p:cNvSpPr txBox="1">
            <a:spLocks/>
          </p:cNvSpPr>
          <p:nvPr/>
        </p:nvSpPr>
        <p:spPr>
          <a:xfrm>
            <a:off x="6766560" y="5289755"/>
            <a:ext cx="4547616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village,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8CCF9326-044A-2897-6B5D-4E4C8BE50D32}"/>
              </a:ext>
            </a:extLst>
          </p:cNvPr>
          <p:cNvSpPr txBox="1">
            <a:spLocks/>
          </p:cNvSpPr>
          <p:nvPr/>
        </p:nvSpPr>
        <p:spPr>
          <a:xfrm>
            <a:off x="6766560" y="5860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Here you are, Little Fish.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731" y="296292"/>
            <a:ext cx="609539" cy="609539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CF938C7-74DB-8A5A-2876-2B0B3B0F2EEB}"/>
              </a:ext>
            </a:extLst>
          </p:cNvPr>
          <p:cNvSpPr txBox="1">
            <a:spLocks/>
          </p:cNvSpPr>
          <p:nvPr/>
        </p:nvSpPr>
        <p:spPr>
          <a:xfrm>
            <a:off x="2788873" y="3524691"/>
            <a:ext cx="2907077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2D94E9-33B5-456C-FEDA-C7E9F7FE1E37}"/>
              </a:ext>
            </a:extLst>
          </p:cNvPr>
          <p:cNvSpPr txBox="1">
            <a:spLocks/>
          </p:cNvSpPr>
          <p:nvPr/>
        </p:nvSpPr>
        <p:spPr>
          <a:xfrm>
            <a:off x="8493760" y="356093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35E6954-CBEA-7126-C77E-8DAA7857EF94}"/>
              </a:ext>
            </a:extLst>
          </p:cNvPr>
          <p:cNvSpPr txBox="1">
            <a:spLocks/>
          </p:cNvSpPr>
          <p:nvPr/>
        </p:nvSpPr>
        <p:spPr>
          <a:xfrm>
            <a:off x="1945949" y="4681764"/>
            <a:ext cx="4343279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Green Street.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87BB569-6B18-9B93-0C74-84A70DD9584E}"/>
              </a:ext>
            </a:extLst>
          </p:cNvPr>
          <p:cNvSpPr txBox="1">
            <a:spLocks/>
          </p:cNvSpPr>
          <p:nvPr/>
        </p:nvSpPr>
        <p:spPr>
          <a:xfrm>
            <a:off x="3352800" y="5252262"/>
            <a:ext cx="306563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309BAC4-F1CA-989C-8F8B-AF12520124AB}"/>
              </a:ext>
            </a:extLst>
          </p:cNvPr>
          <p:cNvSpPr txBox="1">
            <a:spLocks/>
          </p:cNvSpPr>
          <p:nvPr/>
        </p:nvSpPr>
        <p:spPr>
          <a:xfrm>
            <a:off x="7587033" y="4715515"/>
            <a:ext cx="419753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in a big village.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4D851AD-59C8-E65F-2125-5A61A6D56DA0}"/>
              </a:ext>
            </a:extLst>
          </p:cNvPr>
          <p:cNvSpPr txBox="1">
            <a:spLocks/>
          </p:cNvSpPr>
          <p:nvPr/>
        </p:nvSpPr>
        <p:spPr>
          <a:xfrm>
            <a:off x="8847328" y="5299028"/>
            <a:ext cx="3287321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village. </a:t>
            </a:r>
          </a:p>
        </p:txBody>
      </p:sp>
      <p:pic>
        <p:nvPicPr>
          <p:cNvPr id="20" name="Track 10 (mp3cut.net) [music]">
            <a:hlinkClick r:id="" action="ppaction://media"/>
            <a:extLst>
              <a:ext uri="{FF2B5EF4-FFF2-40B4-BE49-F238E27FC236}">
                <a16:creationId xmlns:a16="http://schemas.microsoft.com/office/drawing/2014/main" id="{A19C6800-5CD6-D7B1-A2D8-101D5D9BC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8085" y="801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9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1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35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40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18" grpId="0"/>
      <p:bldP spid="34" grpId="0"/>
      <p:bldP spid="35" grpId="0"/>
      <p:bldP spid="36" grpId="0"/>
      <p:bldP spid="37" grpId="0"/>
      <p:bldP spid="7" grpId="0"/>
      <p:bldP spid="8" grpId="0"/>
      <p:bldP spid="6" grpId="0"/>
      <p:bldP spid="11" grpId="0"/>
      <p:bldP spid="15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4 - Unit 11 - Song- My house">
            <a:hlinkClick r:id="" action="ppaction://media"/>
            <a:extLst>
              <a:ext uri="{FF2B5EF4-FFF2-40B4-BE49-F238E27FC236}">
                <a16:creationId xmlns:a16="http://schemas.microsoft.com/office/drawing/2014/main" id="{ACCFF4A9-7B8D-C473-38C8-C9F4114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2419" y="82434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3987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6AA55C-A79A-FC6A-7948-9425B18E50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96898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625345" y="-5880"/>
            <a:ext cx="3900356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250845" y="18300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>
                <a:solidFill>
                  <a:srgbClr val="002060"/>
                </a:solidFill>
              </a:rPr>
              <a:t>/b</a:t>
            </a:r>
            <a:r>
              <a:rPr lang="en-US" sz="2800">
                <a:solidFill>
                  <a:srgbClr val="FF0000"/>
                </a:solidFill>
              </a:rPr>
              <a:t>ɪ</a:t>
            </a:r>
            <a:r>
              <a:rPr lang="en-US" sz="2800">
                <a:solidFill>
                  <a:srgbClr val="002060"/>
                </a:solidFill>
              </a:rPr>
              <a:t>g/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250845" y="100778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b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800">
                <a:latin typeface=".VnAvant" panose="020B7200000000000000" pitchFamily="34" charset="0"/>
              </a:rPr>
              <a:t>g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250845" y="3903131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/ˈv</a:t>
            </a:r>
            <a:r>
              <a:rPr lang="en-US">
                <a:solidFill>
                  <a:srgbClr val="FF0000"/>
                </a:solidFill>
              </a:rPr>
              <a:t>ɪ</a:t>
            </a:r>
            <a:r>
              <a:rPr lang="en-US"/>
              <a:t>lɪdʒ/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250845" y="308091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v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800">
                <a:latin typeface=".VnAvant" panose="020B7200000000000000" pitchFamily="34" charset="0"/>
              </a:rPr>
              <a:t>llage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250845" y="5694081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/ˈs</a:t>
            </a:r>
            <a:r>
              <a:rPr lang="en-US">
                <a:solidFill>
                  <a:srgbClr val="FF0000"/>
                </a:solidFill>
              </a:rPr>
              <a:t>ɪ</a:t>
            </a:r>
            <a:r>
              <a:rPr lang="en-US"/>
              <a:t>ti/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250845" y="48718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c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800">
                <a:latin typeface=".VnAvant" panose="020B7200000000000000" pitchFamily="34" charset="0"/>
              </a:rPr>
              <a:t>ty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DD8FCC7-D33A-3DD1-DEC5-147406033070}"/>
              </a:ext>
            </a:extLst>
          </p:cNvPr>
          <p:cNvSpPr txBox="1">
            <a:spLocks/>
          </p:cNvSpPr>
          <p:nvPr/>
        </p:nvSpPr>
        <p:spPr>
          <a:xfrm>
            <a:off x="921044" y="1195875"/>
            <a:ext cx="2339986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2796909-7503-770D-CD8B-EE55F11E339F}"/>
              </a:ext>
            </a:extLst>
          </p:cNvPr>
          <p:cNvSpPr txBox="1">
            <a:spLocks/>
          </p:cNvSpPr>
          <p:nvPr/>
        </p:nvSpPr>
        <p:spPr>
          <a:xfrm>
            <a:off x="2387600" y="1195875"/>
            <a:ext cx="242519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17955F-6256-2280-03E8-09761782165F}"/>
              </a:ext>
            </a:extLst>
          </p:cNvPr>
          <p:cNvGrpSpPr/>
          <p:nvPr/>
        </p:nvGrpSpPr>
        <p:grpSpPr>
          <a:xfrm>
            <a:off x="6900011" y="741410"/>
            <a:ext cx="3610195" cy="1417477"/>
            <a:chOff x="7284720" y="940712"/>
            <a:chExt cx="4281935" cy="16812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5F66AB-F2D6-507C-BFC2-56FF4A884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302" r="7153" b="15746"/>
            <a:stretch/>
          </p:blipFill>
          <p:spPr>
            <a:xfrm>
              <a:off x="7284720" y="1083948"/>
              <a:ext cx="2519680" cy="15379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50F339-3D8F-2BF1-C804-6CBE1DDF9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702" t="4741" r="10087" b="12593"/>
            <a:stretch/>
          </p:blipFill>
          <p:spPr>
            <a:xfrm>
              <a:off x="10156143" y="1134455"/>
              <a:ext cx="1410512" cy="1476671"/>
            </a:xfrm>
            <a:prstGeom prst="rect">
              <a:avLst/>
            </a:prstGeom>
          </p:spPr>
        </p:pic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13C855C7-78D8-2E49-F49C-C097B14F7769}"/>
                </a:ext>
              </a:extLst>
            </p:cNvPr>
            <p:cNvSpPr/>
            <p:nvPr/>
          </p:nvSpPr>
          <p:spPr>
            <a:xfrm rot="1552866">
              <a:off x="9535157" y="940712"/>
              <a:ext cx="325120" cy="497840"/>
            </a:xfrm>
            <a:prstGeom prst="down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4AE61-3FD1-7E52-6B1B-8B0C326AB5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0011" y="2415730"/>
            <a:ext cx="2264099" cy="1476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C2B7D2-3A2A-7214-3CB7-F1B7AB41F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8934" y="4620732"/>
            <a:ext cx="2154156" cy="13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1- My home - -ɪ- and -i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  <p:bldP spid="11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77B892AC-DA25-A4D4-C0D3-3745FA29C2F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789210" y="1691353"/>
            <a:ext cx="215112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40330" y="1691353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/i:/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5214880" y="1849849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/str</a:t>
            </a:r>
            <a:r>
              <a:rPr lang="en-US">
                <a:solidFill>
                  <a:srgbClr val="FF0000"/>
                </a:solidFill>
              </a:rPr>
              <a:t>iː</a:t>
            </a:r>
            <a:r>
              <a:rPr lang="en-US"/>
              <a:t>t/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5214880" y="10276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str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ee</a:t>
            </a:r>
            <a:r>
              <a:rPr lang="en-US" sz="4800">
                <a:latin typeface=".VnAvant" panose="020B7200000000000000" pitchFamily="34" charset="0"/>
              </a:rPr>
              <a:t>t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5214880" y="392297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</a:t>
            </a:r>
            <a:r>
              <a:rPr lang="en-US">
                <a:solidFill>
                  <a:srgbClr val="FF0000"/>
                </a:solidFill>
              </a:rPr>
              <a:t>iː</a:t>
            </a:r>
            <a:r>
              <a:rPr lang="en-US"/>
              <a:t>d/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5214880" y="310076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s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ee</a:t>
            </a:r>
            <a:r>
              <a:rPr lang="en-US" sz="4800">
                <a:latin typeface=".VnAvant" panose="020B7200000000000000" pitchFamily="34" charset="0"/>
              </a:rPr>
              <a:t>d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5214880" y="571392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/kwiːn/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5214880" y="489171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qu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ee</a:t>
            </a:r>
            <a:r>
              <a:rPr lang="en-US" sz="4800">
                <a:latin typeface=".VnAvant" panose="020B7200000000000000" pitchFamily="34" charset="0"/>
              </a:rPr>
              <a:t>n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D8A16C24-E9FC-48D2-EA76-7BAFC6189248}"/>
              </a:ext>
            </a:extLst>
          </p:cNvPr>
          <p:cNvSpPr txBox="1"/>
          <p:nvPr/>
        </p:nvSpPr>
        <p:spPr>
          <a:xfrm>
            <a:off x="625345" y="-5880"/>
            <a:ext cx="3900356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085D4-BD47-A2B7-2E98-800DD0CF29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950" b="21731"/>
          <a:stretch/>
        </p:blipFill>
        <p:spPr>
          <a:xfrm>
            <a:off x="7309908" y="2930435"/>
            <a:ext cx="2476500" cy="1181988"/>
          </a:xfrm>
          <a:prstGeom prst="rect">
            <a:avLst/>
          </a:prstGeom>
        </p:spPr>
      </p:pic>
      <p:pic>
        <p:nvPicPr>
          <p:cNvPr id="14" name="Picture 13" descr="Cartoon of a person in a blue dress&#10;&#10;Description automatically generated">
            <a:extLst>
              <a:ext uri="{FF2B5EF4-FFF2-40B4-BE49-F238E27FC236}">
                <a16:creationId xmlns:a16="http://schemas.microsoft.com/office/drawing/2014/main" id="{1E56E848-60B3-A3F0-4200-182C76181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06" y="4515466"/>
            <a:ext cx="1067904" cy="1913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3D769-6F91-7441-782A-60BE36391F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6554"/>
          <a:stretch/>
        </p:blipFill>
        <p:spPr>
          <a:xfrm>
            <a:off x="7627880" y="867233"/>
            <a:ext cx="2295742" cy="149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1- My home - -ɪ- and -i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2567210" y="3267811"/>
            <a:ext cx="215112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4718330" y="3267811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/i:/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D8A16C24-E9FC-48D2-EA76-7BAFC6189248}"/>
              </a:ext>
            </a:extLst>
          </p:cNvPr>
          <p:cNvSpPr txBox="1"/>
          <p:nvPr/>
        </p:nvSpPr>
        <p:spPr>
          <a:xfrm>
            <a:off x="625345" y="-5880"/>
            <a:ext cx="3900356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85E274C-1AE8-529E-C28A-4DBD8B10EF71}"/>
              </a:ext>
            </a:extLst>
          </p:cNvPr>
          <p:cNvSpPr txBox="1">
            <a:spLocks/>
          </p:cNvSpPr>
          <p:nvPr/>
        </p:nvSpPr>
        <p:spPr>
          <a:xfrm>
            <a:off x="2265680" y="1782793"/>
            <a:ext cx="2339986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416D7F2-5DFF-DD79-2263-001AAABA7F97}"/>
              </a:ext>
            </a:extLst>
          </p:cNvPr>
          <p:cNvSpPr txBox="1">
            <a:spLocks/>
          </p:cNvSpPr>
          <p:nvPr/>
        </p:nvSpPr>
        <p:spPr>
          <a:xfrm>
            <a:off x="4886960" y="1782793"/>
            <a:ext cx="1566166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1- My home - -ɪ- and -i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2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731E5E-711F-4C91-8D2A-81C871C5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C1D5F-234A-428F-96AC-E1968D68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757" y="391096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68BF0-C25F-4DD3-BA43-78A68A07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7FD37-E46C-4A47-A981-3CBB36333A4A}"/>
              </a:ext>
            </a:extLst>
          </p:cNvPr>
          <p:cNvSpPr txBox="1"/>
          <p:nvPr/>
        </p:nvSpPr>
        <p:spPr>
          <a:xfrm>
            <a:off x="784474" y="2151156"/>
            <a:ext cx="106230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1500" b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>
                    <a:srgbClr val="0070C0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LET’S PLAY!</a:t>
            </a:r>
            <a:endParaRPr lang="en-SG" sz="115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glow>
                  <a:srgbClr val="0070C0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61F8E-B36F-B3DE-153B-3CDC238D20B0}"/>
              </a:ext>
            </a:extLst>
          </p:cNvPr>
          <p:cNvSpPr txBox="1"/>
          <p:nvPr/>
        </p:nvSpPr>
        <p:spPr>
          <a:xfrm>
            <a:off x="3738880" y="3924015"/>
            <a:ext cx="5349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  <p:sp>
        <p:nvSpPr>
          <p:cNvPr id="3" name="Rectangle: Rounded Corners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EECD94-F686-E78D-5706-31278194F9AB}"/>
              </a:ext>
            </a:extLst>
          </p:cNvPr>
          <p:cNvSpPr/>
          <p:nvPr/>
        </p:nvSpPr>
        <p:spPr>
          <a:xfrm>
            <a:off x="8981954" y="5250231"/>
            <a:ext cx="1597307" cy="618133"/>
          </a:xfrm>
          <a:prstGeom prst="roundRect">
            <a:avLst>
              <a:gd name="adj" fmla="val 50000"/>
            </a:avLst>
          </a:prstGeom>
          <a:solidFill>
            <a:srgbClr val="53B21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539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2937557" y="5189496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789680" y="5388240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F30D8-0693-EA19-3AB2-EF6202B7A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009" y="1559079"/>
            <a:ext cx="3580421" cy="23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390</Words>
  <Application>Microsoft Office PowerPoint</Application>
  <PresentationFormat>Widescreen</PresentationFormat>
  <Paragraphs>131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.VnAvant</vt:lpstr>
      <vt:lpstr>.VnCooper</vt:lpstr>
      <vt:lpstr>Arial</vt:lpstr>
      <vt:lpstr>Calibri</vt:lpstr>
      <vt:lpstr>Calibri Light</vt:lpstr>
      <vt:lpstr>Comic Sans MS</vt:lpstr>
      <vt:lpstr>Kirang Haerang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2</cp:revision>
  <dcterms:created xsi:type="dcterms:W3CDTF">2023-09-28T02:30:53Z</dcterms:created>
  <dcterms:modified xsi:type="dcterms:W3CDTF">2025-02-02T02:11:21Z</dcterms:modified>
</cp:coreProperties>
</file>