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007577342" r:id="rId2"/>
    <p:sldId id="454" r:id="rId3"/>
    <p:sldId id="484" r:id="rId4"/>
    <p:sldId id="2007577354" r:id="rId5"/>
    <p:sldId id="2007577353" r:id="rId6"/>
    <p:sldId id="5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96844-9616-420C-BE78-7C69C0D555D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CBD1C-0A7E-4B09-9A16-109401D32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3987-1FC4-82D9-F3B6-566E2858C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03FE0-6EDF-4F8F-BBDC-44C18A1D8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0B76-55ED-5498-04BC-5E58C05A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9B4E-C93C-2EB1-40E1-9F0CAA79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06872-8983-6462-4012-71514C55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018E-13D8-9167-4753-C33CB75C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18FFC-5A35-D6B1-11AA-69AB23AF0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FB3C7-05D5-04BD-81C5-CB9017F2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6196E-F2FB-894B-7149-BE2E60B7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B5A72-0E9C-1D53-6265-D0456CEA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5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21DDF-4530-8F53-29BE-8BD9761A4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F1DD5-4A64-5A2D-52CA-E9B9C4B21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170AF-E3FD-6485-DD76-B68918D5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3010C-596C-86DC-0E15-F8F3F804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BFD3-131D-16E3-5873-BCBF2B1A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8C44-37B6-ABA9-0ECA-2D128B8A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F990-CD11-8245-AFF4-3CA03B2D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4FE8-1BBE-64A9-999B-76AF55F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8E748-8C4B-B027-265A-2E0FD5DE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E1A7-7364-453B-3579-B25BFDC1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AE62-2589-B723-E9EF-EA82F80D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E2F2C-5EF3-3080-8B65-8AA89572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2EC5-B7D2-119D-1BB0-E37C5755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4C73-260B-7D4E-804C-CAE3CEBB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96AE1-B4D5-D00F-6AFA-287CBFBD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334C-B994-87A4-2A8F-5462C1B1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1BE66-DDA7-DC84-8A2F-B16559AC5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00B7E-8F41-3E3F-7A63-5AF36335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D780-6D00-EF00-6126-358F1DA2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D1B15-76A4-7B2A-7898-882BC44C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AB632-7EB3-194E-8155-12A415EC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F514-C98C-B546-EB05-47EFC8D1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96BF-3FA9-AA55-C7DE-A53FEAEA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0A60C-CCDE-011B-3BA3-7B2F395B4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E95A8-D89E-29BA-583E-79AA10313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C65A7-EE29-4907-1FF8-6C197F9FF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5E421-F87E-58A2-BC2D-6AF57D0D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2BAC8-0ACA-D0DC-B00B-5A27AA5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5ED33D-6638-8A24-B8CC-7CBF267C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2F5C-49B2-31A1-F2FE-730F93E5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38F0D-8D3E-71AD-E779-762C4846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B8206-2EB1-311C-EA23-B1E2079F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D9205-7CBC-6893-EFC6-D9186806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88369-2DF1-9D1B-5FE2-9B61DED9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FDC14-F30E-1F02-1784-E98A8447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1E4AA-6403-2E46-DA0C-1C921FB1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6251-7348-E712-FC33-67B4ADD9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6DE48-E67B-A528-2D60-E5AA73D4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428C3-55D8-4F93-5225-FEC8A842D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D9F5E-E0E2-B817-5F24-0D104246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DDEFA-FAD2-CB0C-AF22-69944B96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F4222-F99A-001A-73BE-32A13911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D09B-7B44-BDEC-33B3-3668242F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5BD8D-2BAD-6724-1CAC-07511B700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1B7B5-B844-45B0-0388-077B0C538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459F7-BC12-F137-859C-955D3406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D5DF5-0611-FAD4-9FAC-0CEC68F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F411A-8D5B-72A8-DDC5-1E5CC47A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EC9BA-A4CE-C907-4871-92BCBE6E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67789-77F3-ABFC-192D-1A67C39A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22DB8-C80D-7A68-07A4-325CF4FF4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0F40-4506-468C-85BE-5991579CCB7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71EB4-5401-D90A-D271-D824B9C76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3BD78-66E2-4C69-27D3-B3F115DC8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1EF6154E-F657-A1BC-7C9F-7A7A3840D5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993" y="1289442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6"/>
          <a:stretch/>
        </p:blipFill>
        <p:spPr>
          <a:xfrm>
            <a:off x="521553" y="4317815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33643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78279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22915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67551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 or cross.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305043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4068712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6883950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673404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15" y="222830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14" y="1924886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7" y="1940793"/>
            <a:ext cx="545340" cy="545340"/>
          </a:xfrm>
          <a:prstGeom prst="rect">
            <a:avLst/>
          </a:prstGeom>
        </p:spPr>
      </p:pic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3FC8FB4-9EB9-7537-71D4-D131181D80A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06" y="1940793"/>
            <a:ext cx="545340" cy="545340"/>
          </a:xfrm>
          <a:prstGeom prst="rect">
            <a:avLst/>
          </a:prstGeom>
        </p:spPr>
      </p:pic>
      <p:pic>
        <p:nvPicPr>
          <p:cNvPr id="3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7349F99-B8FB-8405-CEC3-AD5525B800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337" y="1940793"/>
            <a:ext cx="545340" cy="5453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D0379BD-5670-C237-D7C3-96B86EECF2FC}"/>
              </a:ext>
            </a:extLst>
          </p:cNvPr>
          <p:cNvSpPr/>
          <p:nvPr/>
        </p:nvSpPr>
        <p:spPr>
          <a:xfrm>
            <a:off x="1367249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79592C7-0164-7F61-209E-3360808D9440}"/>
              </a:ext>
            </a:extLst>
          </p:cNvPr>
          <p:cNvSpPr/>
          <p:nvPr/>
        </p:nvSpPr>
        <p:spPr>
          <a:xfrm>
            <a:off x="4166617" y="4895038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F89D7F6-21CD-528E-2A98-D848FAF252C3}"/>
              </a:ext>
            </a:extLst>
          </p:cNvPr>
          <p:cNvSpPr/>
          <p:nvPr/>
        </p:nvSpPr>
        <p:spPr>
          <a:xfrm>
            <a:off x="7097139" y="4919773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6E65E56-4207-0A54-AAFC-BA2038ADD209}"/>
              </a:ext>
            </a:extLst>
          </p:cNvPr>
          <p:cNvSpPr/>
          <p:nvPr/>
        </p:nvSpPr>
        <p:spPr>
          <a:xfrm>
            <a:off x="10272337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46674C-2F5F-D6C1-A9BA-6AD0F0DA02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4" y="2537231"/>
            <a:ext cx="11557853" cy="25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9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751840" y="2785060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2CAB77-BF89-D15D-DB3C-E30ED9F9DBA6}"/>
              </a:ext>
            </a:extLst>
          </p:cNvPr>
          <p:cNvSpPr txBox="1">
            <a:spLocks/>
          </p:cNvSpPr>
          <p:nvPr/>
        </p:nvSpPr>
        <p:spPr>
          <a:xfrm>
            <a:off x="6849810" y="2794150"/>
            <a:ext cx="483419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in ________________.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6E062C6-27C6-867D-1EAD-0A3B5397AA53}"/>
              </a:ext>
            </a:extLst>
          </p:cNvPr>
          <p:cNvSpPr txBox="1">
            <a:spLocks/>
          </p:cNvSpPr>
          <p:nvPr/>
        </p:nvSpPr>
        <p:spPr>
          <a:xfrm>
            <a:off x="751840" y="581707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ACB04-B4FE-F4C9-D52C-16B76356DD5D}"/>
              </a:ext>
            </a:extLst>
          </p:cNvPr>
          <p:cNvSpPr txBox="1">
            <a:spLocks/>
          </p:cNvSpPr>
          <p:nvPr/>
        </p:nvSpPr>
        <p:spPr>
          <a:xfrm>
            <a:off x="6768620" y="582616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__________?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__________________.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387600" y="2979987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Green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8427720" y="2984529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Phu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3BB9753-DB28-EFE3-C6A8-9C880FC1C6B6}"/>
              </a:ext>
            </a:extLst>
          </p:cNvPr>
          <p:cNvSpPr txBox="1">
            <a:spLocks/>
          </p:cNvSpPr>
          <p:nvPr/>
        </p:nvSpPr>
        <p:spPr>
          <a:xfrm>
            <a:off x="1463040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6579B7C-A8F8-0F69-C008-75420EEA431E}"/>
              </a:ext>
            </a:extLst>
          </p:cNvPr>
          <p:cNvSpPr txBox="1">
            <a:spLocks/>
          </p:cNvSpPr>
          <p:nvPr/>
        </p:nvSpPr>
        <p:spPr>
          <a:xfrm>
            <a:off x="2387601" y="5993103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Thai Ha street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A60F06A1-4789-EFF0-E67D-AD15610675D8}"/>
              </a:ext>
            </a:extLst>
          </p:cNvPr>
          <p:cNvSpPr txBox="1">
            <a:spLocks/>
          </p:cNvSpPr>
          <p:nvPr/>
        </p:nvSpPr>
        <p:spPr>
          <a:xfrm>
            <a:off x="9605876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CE3F5250-D9F7-38F7-1AA0-364DEDF13B60}"/>
              </a:ext>
            </a:extLst>
          </p:cNvPr>
          <p:cNvSpPr txBox="1">
            <a:spLocks/>
          </p:cNvSpPr>
          <p:nvPr/>
        </p:nvSpPr>
        <p:spPr>
          <a:xfrm>
            <a:off x="8172792" y="6028620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E9DA3-FF68-5D75-A268-D90D94E39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856" y="820316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F30BEB-E433-21DC-9C7D-C0CD6CAF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10" y="872954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48777D-3EB0-9C35-296E-97B32FC8C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6" y="3687820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8BDFB4-AB63-BC51-5198-C35F9353C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950" y="3605657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D3B561-ADA9-E11C-49B1-2A180160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78" b="1"/>
          <a:stretch/>
        </p:blipFill>
        <p:spPr>
          <a:xfrm>
            <a:off x="883471" y="1980699"/>
            <a:ext cx="10909616" cy="3793342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E69B8E79-0CD2-A0FC-311F-9A3F1C46DBFF}"/>
              </a:ext>
            </a:extLst>
          </p:cNvPr>
          <p:cNvSpPr txBox="1">
            <a:spLocks/>
          </p:cNvSpPr>
          <p:nvPr/>
        </p:nvSpPr>
        <p:spPr>
          <a:xfrm>
            <a:off x="3704492" y="823745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Whispering</a:t>
            </a:r>
            <a:endParaRPr lang="en-US" sz="6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142</Words>
  <Application>Microsoft Office PowerPoint</Application>
  <PresentationFormat>Widescreen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.VnAvant</vt:lpstr>
      <vt:lpstr>.VnCooper</vt:lpstr>
      <vt:lpstr>Arial</vt:lpstr>
      <vt:lpstr>Calibri</vt:lpstr>
      <vt:lpstr>Calibri Light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2</cp:revision>
  <dcterms:created xsi:type="dcterms:W3CDTF">2023-09-25T08:32:17Z</dcterms:created>
  <dcterms:modified xsi:type="dcterms:W3CDTF">2025-02-02T01:58:25Z</dcterms:modified>
</cp:coreProperties>
</file>