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007577342" r:id="rId2"/>
    <p:sldId id="2007577348" r:id="rId3"/>
    <p:sldId id="478" r:id="rId4"/>
    <p:sldId id="2007577345" r:id="rId5"/>
    <p:sldId id="2007577350" r:id="rId6"/>
    <p:sldId id="2007577351" r:id="rId7"/>
    <p:sldId id="257" r:id="rId8"/>
    <p:sldId id="562" r:id="rId9"/>
    <p:sldId id="549" r:id="rId10"/>
    <p:sldId id="2007577344" r:id="rId11"/>
    <p:sldId id="564" r:id="rId12"/>
    <p:sldId id="550" r:id="rId13"/>
    <p:sldId id="565" r:id="rId14"/>
    <p:sldId id="566" r:id="rId15"/>
    <p:sldId id="2007577353" r:id="rId16"/>
    <p:sldId id="2007577355" r:id="rId17"/>
    <p:sldId id="2007577356" r:id="rId18"/>
    <p:sldId id="2007577357" r:id="rId19"/>
    <p:sldId id="4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43F30-D76A-B54B-7137-5F0C23EB7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ECA7C2-46D1-65CF-03D3-8E9826858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3F6AE-5FCB-4C88-BC3A-9CCA5C6D1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D549C-6214-F329-43FB-74FB27E2F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22E3B-E6FB-82F6-1CAE-46ABD3195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16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BB523-FCBC-407A-F09B-AF5376710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696A03-0183-47CB-CF0E-ACC2A8227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F1EEB-7BB5-CEFD-B598-FC9A51B58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C95C8-8615-39D8-51CF-F9EEB89CF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10C02-32B7-4375-EC2E-0034C92E0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10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E3BD46-321F-F86E-32E7-EE6C1F2B40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E5239-C2DD-DD52-0255-110A384C1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1A7A5-E3F1-3FF5-3747-0857A656B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8F022-97F5-2B39-4E88-8164B07CA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4E6B1-6732-6AE5-D2F7-96BA7EAA9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4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464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813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3B3BE-4142-CEF9-75AB-AEE8B5C2F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E9114-E83A-FA7E-B3F7-F9CCE4BD8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0FE56-A9F3-E214-8B1D-183DD0158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83112-32AB-D805-D957-9763E5207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77217-C16D-FC24-EE38-7926763E0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89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45870-4F43-2389-9378-51FA04E25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B6C42-15D4-1E03-4C1B-84349953F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EC6FC-30CA-36FE-8AE2-24D49F620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F1C78-D543-288D-2734-CB427641B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EB8F8-508C-AA3B-F23D-D2DE950E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84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C3E96-071C-F77B-78AB-B570C58B5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68818-88EF-4BB1-77CD-D5A5E5366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488056-2FF3-E7A5-84EB-1FCFD580A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99057C-794E-3E13-BE90-CCCCDF7D2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DFAE24-72D3-0930-D465-398DD7135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9E5F2A-831E-3AAB-2A85-ECC001D34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76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04AD8-9DB4-4253-44D6-22B55233D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E45BB-3798-8903-74E3-9EC8E31F6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5D0771-5DC2-98DC-FEA6-BC5B4A901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4A6408-3778-9FD7-CD36-4EF989438F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087A2C-F4C1-DAB2-DC02-3840F1DF39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BC5313-8985-8CFC-2F62-527DAC262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108D99-0742-E63E-5CB7-C07B71959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8D33B7-6877-CCBD-1C54-3D4B2601A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50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8349C-920E-30BE-E07F-7B098EBF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E34612-E905-9E73-79F9-E71441260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850F1-8924-85F2-6995-A5709D20B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EBE057-031D-AFB6-D93E-D7317FF7E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24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2086F2-8F97-9B2A-A20F-11777012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6F582-3341-F068-B418-91F94FC4D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409AF-62DA-2F6F-3316-5D9391D5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05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7D3F4-7CD3-A51E-D357-F1D8C43A7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43ECF-0EC4-25C3-8F3A-B505AC491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FFCF3-7CFD-902F-9471-F23C120DA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B9BE1-1A4E-CC83-4D4A-7027A5A46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C9767-7777-18BE-1E1D-9ADD4805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3FF691-571D-CA76-77E3-990644CE3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59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1670C-C35C-B06C-02D4-81BEDA87C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7DA781-5AE1-E365-1073-06415440DA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C48803-A921-08EF-57A1-CDDE0764F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7980F-B979-5D60-7B5E-E40D908D8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CADCB-5F2F-7D77-B214-B51FEC70D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95628-37EB-808D-B43C-75D86AF13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21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54FAE3-A0A7-ACD8-ABAF-8B8CF5D7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65576-D1C2-C0B9-6706-2F8737A0C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03C3A-6171-05C8-2B5C-BE8CAFD709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645DE-A1A4-4993-8BAC-D82CE52DC828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72AF3-6E07-E70B-3632-0AA3F0756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9A6B3-7CE2-2EA4-F05F-4BB2776DE8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30F7F83-06DF-2BB0-2471-0B31CFA203D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67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audio" Target="../media/audio4.wav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10" Type="http://schemas.openxmlformats.org/officeDocument/2006/relationships/image" Target="../media/image11.png"/><Relationship Id="rId4" Type="http://schemas.openxmlformats.org/officeDocument/2006/relationships/audio" Target="../media/audio11.wav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073" y="1289442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C92A9CF-D450-84D8-EF77-8448FA97240B}"/>
              </a:ext>
            </a:extLst>
          </p:cNvPr>
          <p:cNvSpPr txBox="1">
            <a:spLocks/>
          </p:cNvSpPr>
          <p:nvPr/>
        </p:nvSpPr>
        <p:spPr>
          <a:xfrm>
            <a:off x="2155473" y="1471940"/>
            <a:ext cx="3389600" cy="986912"/>
          </a:xfrm>
          <a:prstGeom prst="rect">
            <a:avLst/>
          </a:prstGeom>
          <a:effectLst>
            <a:glow rad="127000">
              <a:srgbClr val="0097B2"/>
            </a:glow>
          </a:effectLst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ln>
                  <a:solidFill>
                    <a:srgbClr val="0097B2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11</a:t>
            </a:r>
            <a:endParaRPr lang="en-US" sz="4267" b="1">
              <a:ln>
                <a:solidFill>
                  <a:srgbClr val="0097B2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89529D2B-5728-1AE8-B842-45D41D37B866}"/>
              </a:ext>
            </a:extLst>
          </p:cNvPr>
          <p:cNvSpPr txBox="1">
            <a:spLocks/>
          </p:cNvSpPr>
          <p:nvPr/>
        </p:nvSpPr>
        <p:spPr>
          <a:xfrm>
            <a:off x="4426071" y="4572518"/>
            <a:ext cx="4139516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2 – Period 1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216FF38-AA3A-519F-25A3-CF31A83BA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729" y="2806542"/>
            <a:ext cx="6444031" cy="1048603"/>
          </a:xfrm>
          <a:prstGeom prst="rect">
            <a:avLst/>
          </a:prstGeom>
          <a:effectLst>
            <a:glow rad="127000">
              <a:srgbClr val="0097B2"/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B38FB00A-4B8A-69F1-EE2C-7B4E72A073F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1390285-3CDB-5A73-1514-C2B950495A06}"/>
              </a:ext>
            </a:extLst>
          </p:cNvPr>
          <p:cNvGrpSpPr/>
          <p:nvPr/>
        </p:nvGrpSpPr>
        <p:grpSpPr>
          <a:xfrm>
            <a:off x="2019039" y="1234483"/>
            <a:ext cx="7099753" cy="5168963"/>
            <a:chOff x="1620981" y="1230134"/>
            <a:chExt cx="8833090" cy="6430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2266D76-F390-0555-E8C3-27A77FE72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20981" y="1293130"/>
              <a:ext cx="4313294" cy="31701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64700D9-508B-7E92-1D9D-C02B25147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16984" y="1230134"/>
              <a:ext cx="4237087" cy="315495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F2CC187-1983-F45B-7504-A9C507E34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56658" y="4498238"/>
              <a:ext cx="4252328" cy="313971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F215C59-89F3-A8CC-8BB9-B9F95F666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76408" y="4467993"/>
              <a:ext cx="4275190" cy="3193057"/>
            </a:xfrm>
            <a:prstGeom prst="rect">
              <a:avLst/>
            </a:prstGeom>
          </p:spPr>
        </p:pic>
      </p:grp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FF8DF0D-206C-0C69-5EEB-EFDE317FDDC4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A4AB239-A7D5-198E-95B2-8BDD823FC537}"/>
              </a:ext>
            </a:extLst>
          </p:cNvPr>
          <p:cNvSpPr txBox="1">
            <a:spLocks/>
          </p:cNvSpPr>
          <p:nvPr/>
        </p:nvSpPr>
        <p:spPr>
          <a:xfrm>
            <a:off x="6373271" y="495676"/>
            <a:ext cx="4457289" cy="50292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 like?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D0C1E65F-8ACF-D555-6F41-B926BC464F04}"/>
              </a:ext>
            </a:extLst>
          </p:cNvPr>
          <p:cNvSpPr txBox="1">
            <a:spLocks/>
          </p:cNvSpPr>
          <p:nvPr/>
        </p:nvSpPr>
        <p:spPr>
          <a:xfrm>
            <a:off x="6373271" y="1087014"/>
            <a:ext cx="4457289" cy="50292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9EC9DD4-5406-96B5-5F85-7241303BCD61}"/>
              </a:ext>
            </a:extLst>
          </p:cNvPr>
          <p:cNvSpPr txBox="1">
            <a:spLocks/>
          </p:cNvSpPr>
          <p:nvPr/>
        </p:nvSpPr>
        <p:spPr>
          <a:xfrm>
            <a:off x="2707920" y="3470017"/>
            <a:ext cx="1948484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92B3D7B-76A1-9D7D-F7B8-CD962B70B910}"/>
              </a:ext>
            </a:extLst>
          </p:cNvPr>
          <p:cNvSpPr txBox="1">
            <a:spLocks/>
          </p:cNvSpPr>
          <p:nvPr/>
        </p:nvSpPr>
        <p:spPr>
          <a:xfrm>
            <a:off x="6313488" y="3413918"/>
            <a:ext cx="2068512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A756F288-7335-AB46-58EE-4F1435E06297}"/>
              </a:ext>
            </a:extLst>
          </p:cNvPr>
          <p:cNvSpPr txBox="1">
            <a:spLocks/>
          </p:cNvSpPr>
          <p:nvPr/>
        </p:nvSpPr>
        <p:spPr>
          <a:xfrm>
            <a:off x="2818561" y="6015987"/>
            <a:ext cx="1757681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FDB3820E-FBDC-DEE8-3AEB-B9A6DD3D88DF}"/>
              </a:ext>
            </a:extLst>
          </p:cNvPr>
          <p:cNvSpPr txBox="1">
            <a:spLocks/>
          </p:cNvSpPr>
          <p:nvPr/>
        </p:nvSpPr>
        <p:spPr>
          <a:xfrm>
            <a:off x="6645016" y="6031227"/>
            <a:ext cx="1361440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381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B28F34B-EC32-3D6C-BBD2-75A3F7B54EA9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street like?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3F7AD58-E4A1-602B-1FDA-8D0094C8FB9B}"/>
              </a:ext>
            </a:extLst>
          </p:cNvPr>
          <p:cNvSpPr txBox="1">
            <a:spLocks/>
          </p:cNvSpPr>
          <p:nvPr/>
        </p:nvSpPr>
        <p:spPr>
          <a:xfrm>
            <a:off x="3583483" y="5908357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busy street.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02B1D03-032F-221E-4D45-FC4EC35B9A18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1154EDE-3C3E-3BB4-4A31-6B2418CE579D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084185-5050-742E-4E3E-8BCEFE9AF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49" y="1467489"/>
            <a:ext cx="4712650" cy="3463715"/>
          </a:xfrm>
          <a:prstGeom prst="rect">
            <a:avLst/>
          </a:pr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FE1A5DD5-E799-2806-4674-34DD8B1A4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4830" y="5895382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65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94507923-5E9D-2D65-6B8F-938D0FD83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4830" y="5895382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CE0FECB-18C6-BD6C-B14D-56B3C3CD931C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575D058-E2BD-585C-F1F3-C3BE4D414ED2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681D0F-4F9A-867C-8357-B9DD29331C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5443" y="1484142"/>
            <a:ext cx="4629387" cy="3447062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3114611-7F0D-DE46-699C-2A81454AD78F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village like?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BB120F93-9954-4735-311B-5218048B917D}"/>
              </a:ext>
            </a:extLst>
          </p:cNvPr>
          <p:cNvSpPr txBox="1">
            <a:spLocks/>
          </p:cNvSpPr>
          <p:nvPr/>
        </p:nvSpPr>
        <p:spPr>
          <a:xfrm>
            <a:off x="3583483" y="5908357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quiet village. </a:t>
            </a:r>
          </a:p>
        </p:txBody>
      </p:sp>
    </p:spTree>
    <p:extLst>
      <p:ext uri="{BB962C8B-B14F-4D97-AF65-F5344CB8AC3E}">
        <p14:creationId xmlns:p14="http://schemas.microsoft.com/office/powerpoint/2010/main" val="357472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BEFD11B6-81E3-92F0-DD55-07DB1681C5EB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3AE74AB-1AB9-A2A9-0106-C9397877ECB0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A73D3D-71FA-CBFC-52CE-A0C439C41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0249" y="1488943"/>
            <a:ext cx="4646039" cy="3430409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709535B4-17F5-2F4F-91B1-51778CAE7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4830" y="5895382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FFD6451-FDDB-3472-0F42-AEE4608EF83B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road like?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3584BA1-EC2F-100B-A747-108C813ED500}"/>
              </a:ext>
            </a:extLst>
          </p:cNvPr>
          <p:cNvSpPr txBox="1">
            <a:spLocks/>
          </p:cNvSpPr>
          <p:nvPr/>
        </p:nvSpPr>
        <p:spPr>
          <a:xfrm>
            <a:off x="3583483" y="5908357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noisy road. </a:t>
            </a:r>
          </a:p>
        </p:txBody>
      </p:sp>
    </p:spTree>
    <p:extLst>
      <p:ext uri="{BB962C8B-B14F-4D97-AF65-F5344CB8AC3E}">
        <p14:creationId xmlns:p14="http://schemas.microsoft.com/office/powerpoint/2010/main" val="327184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942FB15-C4DD-F255-38EC-936CCC6A6CB5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53E41A9-367A-2138-4227-506518943361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34AD76-CB15-3A5C-158A-FB5F4C7BBC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8339" y="1442511"/>
            <a:ext cx="4671018" cy="3488693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7B4807A4-0A28-DB20-1F83-3B9FC835B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4830" y="5895382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752D9F1-1096-06BB-EF70-3850004C0765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city like?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105DCAD-B7BC-83F0-6FC1-D5AE90D51402}"/>
              </a:ext>
            </a:extLst>
          </p:cNvPr>
          <p:cNvSpPr txBox="1">
            <a:spLocks/>
          </p:cNvSpPr>
          <p:nvPr/>
        </p:nvSpPr>
        <p:spPr>
          <a:xfrm>
            <a:off x="3583483" y="5908357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big city. </a:t>
            </a:r>
          </a:p>
        </p:txBody>
      </p:sp>
    </p:spTree>
    <p:extLst>
      <p:ext uri="{BB962C8B-B14F-4D97-AF65-F5344CB8AC3E}">
        <p14:creationId xmlns:p14="http://schemas.microsoft.com/office/powerpoint/2010/main" val="317468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B38FB00A-4B8A-69F1-EE2C-7B4E72A073F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1390285-3CDB-5A73-1514-C2B950495A06}"/>
              </a:ext>
            </a:extLst>
          </p:cNvPr>
          <p:cNvGrpSpPr/>
          <p:nvPr/>
        </p:nvGrpSpPr>
        <p:grpSpPr>
          <a:xfrm>
            <a:off x="1994353" y="1494272"/>
            <a:ext cx="7099753" cy="5168963"/>
            <a:chOff x="1620981" y="1230134"/>
            <a:chExt cx="8833090" cy="6430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2266D76-F390-0555-E8C3-27A77FE72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0981" y="1293130"/>
              <a:ext cx="4313294" cy="31701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64700D9-508B-7E92-1D9D-C02B25147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16984" y="1230134"/>
              <a:ext cx="4237087" cy="315495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F2CC187-1983-F45B-7504-A9C507E34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56658" y="4498238"/>
              <a:ext cx="4252328" cy="313971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F215C59-89F3-A8CC-8BB9-B9F95F666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76408" y="4467993"/>
              <a:ext cx="4275190" cy="3193057"/>
            </a:xfrm>
            <a:prstGeom prst="rect">
              <a:avLst/>
            </a:prstGeom>
          </p:spPr>
        </p:pic>
      </p:grp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FF8DF0D-206C-0C69-5EEB-EFDE317FDDC4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A4AB239-A7D5-198E-95B2-8BDD823FC537}"/>
              </a:ext>
            </a:extLst>
          </p:cNvPr>
          <p:cNvSpPr txBox="1">
            <a:spLocks/>
          </p:cNvSpPr>
          <p:nvPr/>
        </p:nvSpPr>
        <p:spPr>
          <a:xfrm>
            <a:off x="6373271" y="495676"/>
            <a:ext cx="4457289" cy="50292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 like?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D0C1E65F-8ACF-D555-6F41-B926BC464F04}"/>
              </a:ext>
            </a:extLst>
          </p:cNvPr>
          <p:cNvSpPr txBox="1">
            <a:spLocks/>
          </p:cNvSpPr>
          <p:nvPr/>
        </p:nvSpPr>
        <p:spPr>
          <a:xfrm>
            <a:off x="6373271" y="1087014"/>
            <a:ext cx="4457289" cy="50292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9EC9DD4-5406-96B5-5F85-7241303BCD61}"/>
              </a:ext>
            </a:extLst>
          </p:cNvPr>
          <p:cNvSpPr txBox="1">
            <a:spLocks/>
          </p:cNvSpPr>
          <p:nvPr/>
        </p:nvSpPr>
        <p:spPr>
          <a:xfrm>
            <a:off x="2707920" y="3470017"/>
            <a:ext cx="1948484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92B3D7B-76A1-9D7D-F7B8-CD962B70B910}"/>
              </a:ext>
            </a:extLst>
          </p:cNvPr>
          <p:cNvSpPr txBox="1">
            <a:spLocks/>
          </p:cNvSpPr>
          <p:nvPr/>
        </p:nvSpPr>
        <p:spPr>
          <a:xfrm>
            <a:off x="6313488" y="3413918"/>
            <a:ext cx="2068512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A756F288-7335-AB46-58EE-4F1435E06297}"/>
              </a:ext>
            </a:extLst>
          </p:cNvPr>
          <p:cNvSpPr txBox="1">
            <a:spLocks/>
          </p:cNvSpPr>
          <p:nvPr/>
        </p:nvSpPr>
        <p:spPr>
          <a:xfrm>
            <a:off x="2818561" y="6015987"/>
            <a:ext cx="1757681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FDB3820E-FBDC-DEE8-3AEB-B9A6DD3D88DF}"/>
              </a:ext>
            </a:extLst>
          </p:cNvPr>
          <p:cNvSpPr txBox="1">
            <a:spLocks/>
          </p:cNvSpPr>
          <p:nvPr/>
        </p:nvSpPr>
        <p:spPr>
          <a:xfrm>
            <a:off x="6645016" y="6031227"/>
            <a:ext cx="1361440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865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7A9808-23D4-27BC-5F37-CC019DCB99FD}"/>
              </a:ext>
            </a:extLst>
          </p:cNvPr>
          <p:cNvGrpSpPr/>
          <p:nvPr/>
        </p:nvGrpSpPr>
        <p:grpSpPr>
          <a:xfrm>
            <a:off x="445002" y="1023448"/>
            <a:ext cx="11464557" cy="5546028"/>
            <a:chOff x="305447" y="917180"/>
            <a:chExt cx="11464557" cy="55460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7AEDE0-7FF0-F1F3-AC61-FE8E737AA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938" t="17944" r="15109" b="79499"/>
            <a:stretch/>
          </p:blipFill>
          <p:spPr>
            <a:xfrm>
              <a:off x="2984082" y="2461261"/>
              <a:ext cx="3339614" cy="121056"/>
            </a:xfrm>
            <a:prstGeom prst="roundRect">
              <a:avLst>
                <a:gd name="adj" fmla="val 6440"/>
              </a:avLst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936223-F92E-5EE3-2948-D31806D2A70B}"/>
                </a:ext>
              </a:extLst>
            </p:cNvPr>
            <p:cNvGrpSpPr/>
            <p:nvPr/>
          </p:nvGrpSpPr>
          <p:grpSpPr>
            <a:xfrm>
              <a:off x="305447" y="917180"/>
              <a:ext cx="11464557" cy="5546028"/>
              <a:chOff x="305447" y="917180"/>
              <a:chExt cx="11464557" cy="554602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6022ACE-7272-7C0D-F99B-89439620ED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938" t="17944" r="15109" b="79499"/>
              <a:stretch/>
            </p:blipFill>
            <p:spPr>
              <a:xfrm>
                <a:off x="305447" y="917180"/>
                <a:ext cx="11464557" cy="1726337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22F78FC9-8E5C-9296-1442-62D784DC19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8320"/>
              <a:stretch/>
            </p:blipFill>
            <p:spPr>
              <a:xfrm>
                <a:off x="305447" y="2487168"/>
                <a:ext cx="11464557" cy="3976040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7A05486-BF6D-308E-971B-40692070B1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938" t="17944" r="15109" b="79499"/>
              <a:stretch/>
            </p:blipFill>
            <p:spPr>
              <a:xfrm>
                <a:off x="2984083" y="2275840"/>
                <a:ext cx="3325280" cy="326797"/>
              </a:xfrm>
              <a:prstGeom prst="roundRect">
                <a:avLst>
                  <a:gd name="adj" fmla="val 6440"/>
                </a:avLst>
              </a:prstGeom>
            </p:spPr>
          </p:pic>
        </p:grpSp>
      </p:grp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3B22ED2-A5FA-CDFC-66F9-5DF005614BA5}"/>
              </a:ext>
            </a:extLst>
          </p:cNvPr>
          <p:cNvSpPr txBox="1">
            <a:spLocks/>
          </p:cNvSpPr>
          <p:nvPr/>
        </p:nvSpPr>
        <p:spPr>
          <a:xfrm>
            <a:off x="1960880" y="1115244"/>
            <a:ext cx="5902959" cy="561023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____________ like?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FEB55EA-46C8-CBA4-29C8-54E9DC574581}"/>
              </a:ext>
            </a:extLst>
          </p:cNvPr>
          <p:cNvSpPr txBox="1">
            <a:spLocks/>
          </p:cNvSpPr>
          <p:nvPr/>
        </p:nvSpPr>
        <p:spPr>
          <a:xfrm>
            <a:off x="8757920" y="1747520"/>
            <a:ext cx="2558673" cy="1331797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6365E22-38BB-24F7-DA36-503A21C84B66}"/>
              </a:ext>
            </a:extLst>
          </p:cNvPr>
          <p:cNvSpPr/>
          <p:nvPr/>
        </p:nvSpPr>
        <p:spPr>
          <a:xfrm rot="2214964">
            <a:off x="5831840" y="2578003"/>
            <a:ext cx="528320" cy="418237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0165C22-E448-C1E8-3D0B-8FD0E1B45101}"/>
              </a:ext>
            </a:extLst>
          </p:cNvPr>
          <p:cNvSpPr txBox="1">
            <a:spLocks/>
          </p:cNvSpPr>
          <p:nvPr/>
        </p:nvSpPr>
        <p:spPr>
          <a:xfrm>
            <a:off x="4257041" y="1144228"/>
            <a:ext cx="1920240" cy="5610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F2B340E-6797-7945-F599-B5CF8320AB89}"/>
              </a:ext>
            </a:extLst>
          </p:cNvPr>
          <p:cNvGrpSpPr/>
          <p:nvPr/>
        </p:nvGrpSpPr>
        <p:grpSpPr>
          <a:xfrm>
            <a:off x="8659183" y="1865611"/>
            <a:ext cx="2558673" cy="1196246"/>
            <a:chOff x="8659183" y="1865611"/>
            <a:chExt cx="2558673" cy="1196246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B025FE37-8070-CE68-115B-C3848D62454A}"/>
                </a:ext>
              </a:extLst>
            </p:cNvPr>
            <p:cNvSpPr txBox="1">
              <a:spLocks/>
            </p:cNvSpPr>
            <p:nvPr/>
          </p:nvSpPr>
          <p:spPr>
            <a:xfrm>
              <a:off x="8659183" y="2500834"/>
              <a:ext cx="2558673" cy="5610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noisy road</a:t>
              </a:r>
            </a:p>
          </p:txBody>
        </p:sp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DC94B1BC-C180-9D26-60C6-5DF5CF3D6C85}"/>
                </a:ext>
              </a:extLst>
            </p:cNvPr>
            <p:cNvSpPr txBox="1">
              <a:spLocks/>
            </p:cNvSpPr>
            <p:nvPr/>
          </p:nvSpPr>
          <p:spPr>
            <a:xfrm>
              <a:off x="9716595" y="1865611"/>
              <a:ext cx="1093645" cy="5610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731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7A9808-23D4-27BC-5F37-CC019DCB99FD}"/>
              </a:ext>
            </a:extLst>
          </p:cNvPr>
          <p:cNvGrpSpPr/>
          <p:nvPr/>
        </p:nvGrpSpPr>
        <p:grpSpPr>
          <a:xfrm>
            <a:off x="363721" y="796112"/>
            <a:ext cx="11464557" cy="5546028"/>
            <a:chOff x="305447" y="917180"/>
            <a:chExt cx="11464557" cy="55460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7AEDE0-7FF0-F1F3-AC61-FE8E737AA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938" t="17944" r="15109" b="79499"/>
            <a:stretch/>
          </p:blipFill>
          <p:spPr>
            <a:xfrm>
              <a:off x="2984082" y="2461261"/>
              <a:ext cx="3339614" cy="121056"/>
            </a:xfrm>
            <a:prstGeom prst="roundRect">
              <a:avLst>
                <a:gd name="adj" fmla="val 6440"/>
              </a:avLst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936223-F92E-5EE3-2948-D31806D2A70B}"/>
                </a:ext>
              </a:extLst>
            </p:cNvPr>
            <p:cNvGrpSpPr/>
            <p:nvPr/>
          </p:nvGrpSpPr>
          <p:grpSpPr>
            <a:xfrm>
              <a:off x="305447" y="917180"/>
              <a:ext cx="11464557" cy="5546028"/>
              <a:chOff x="305447" y="917180"/>
              <a:chExt cx="11464557" cy="554602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6022ACE-7272-7C0D-F99B-89439620ED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938" t="17944" r="15109" b="79499"/>
              <a:stretch/>
            </p:blipFill>
            <p:spPr>
              <a:xfrm>
                <a:off x="305447" y="917180"/>
                <a:ext cx="11464557" cy="1726337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22F78FC9-8E5C-9296-1442-62D784DC19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8320"/>
              <a:stretch/>
            </p:blipFill>
            <p:spPr>
              <a:xfrm>
                <a:off x="305447" y="2487168"/>
                <a:ext cx="11464557" cy="3976040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7A05486-BF6D-308E-971B-40692070B1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938" t="17944" r="15109" b="79499"/>
              <a:stretch/>
            </p:blipFill>
            <p:spPr>
              <a:xfrm>
                <a:off x="2984083" y="2275840"/>
                <a:ext cx="3325280" cy="326797"/>
              </a:xfrm>
              <a:prstGeom prst="roundRect">
                <a:avLst>
                  <a:gd name="adj" fmla="val 6440"/>
                </a:avLst>
              </a:prstGeom>
            </p:spPr>
          </p:pic>
        </p:grpSp>
      </p:grp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3B22ED2-A5FA-CDFC-66F9-5DF005614BA5}"/>
              </a:ext>
            </a:extLst>
          </p:cNvPr>
          <p:cNvSpPr txBox="1">
            <a:spLocks/>
          </p:cNvSpPr>
          <p:nvPr/>
        </p:nvSpPr>
        <p:spPr>
          <a:xfrm>
            <a:off x="1960880" y="1115244"/>
            <a:ext cx="5902959" cy="561023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____________ like?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FEB55EA-46C8-CBA4-29C8-54E9DC574581}"/>
              </a:ext>
            </a:extLst>
          </p:cNvPr>
          <p:cNvSpPr txBox="1">
            <a:spLocks/>
          </p:cNvSpPr>
          <p:nvPr/>
        </p:nvSpPr>
        <p:spPr>
          <a:xfrm>
            <a:off x="8757920" y="1747520"/>
            <a:ext cx="2558673" cy="1331797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6365E22-38BB-24F7-DA36-503A21C84B66}"/>
              </a:ext>
            </a:extLst>
          </p:cNvPr>
          <p:cNvSpPr/>
          <p:nvPr/>
        </p:nvSpPr>
        <p:spPr>
          <a:xfrm rot="2214964">
            <a:off x="8830565" y="3587025"/>
            <a:ext cx="528320" cy="418237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0165C22-E448-C1E8-3D0B-8FD0E1B45101}"/>
              </a:ext>
            </a:extLst>
          </p:cNvPr>
          <p:cNvSpPr txBox="1">
            <a:spLocks/>
          </p:cNvSpPr>
          <p:nvPr/>
        </p:nvSpPr>
        <p:spPr>
          <a:xfrm>
            <a:off x="4257041" y="1144228"/>
            <a:ext cx="1920240" cy="5610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F2B340E-6797-7945-F599-B5CF8320AB89}"/>
              </a:ext>
            </a:extLst>
          </p:cNvPr>
          <p:cNvGrpSpPr/>
          <p:nvPr/>
        </p:nvGrpSpPr>
        <p:grpSpPr>
          <a:xfrm>
            <a:off x="8659183" y="1865611"/>
            <a:ext cx="2558673" cy="1196246"/>
            <a:chOff x="8659183" y="1865611"/>
            <a:chExt cx="2558673" cy="1196246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B025FE37-8070-CE68-115B-C3848D62454A}"/>
                </a:ext>
              </a:extLst>
            </p:cNvPr>
            <p:cNvSpPr txBox="1">
              <a:spLocks/>
            </p:cNvSpPr>
            <p:nvPr/>
          </p:nvSpPr>
          <p:spPr>
            <a:xfrm>
              <a:off x="8659183" y="2500834"/>
              <a:ext cx="2558673" cy="5610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big city</a:t>
              </a:r>
            </a:p>
          </p:txBody>
        </p:sp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DC94B1BC-C180-9D26-60C6-5DF5CF3D6C85}"/>
                </a:ext>
              </a:extLst>
            </p:cNvPr>
            <p:cNvSpPr txBox="1">
              <a:spLocks/>
            </p:cNvSpPr>
            <p:nvPr/>
          </p:nvSpPr>
          <p:spPr>
            <a:xfrm>
              <a:off x="9716595" y="1865611"/>
              <a:ext cx="1093645" cy="5610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629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9CADBA5-99AA-89A4-9AFF-9B5EA5BFE7B4}"/>
              </a:ext>
            </a:extLst>
          </p:cNvPr>
          <p:cNvGrpSpPr/>
          <p:nvPr/>
        </p:nvGrpSpPr>
        <p:grpSpPr>
          <a:xfrm>
            <a:off x="10346456" y="443508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7A993757-C809-4281-93F0-F85F7CA7D671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87A2C595-E6C6-C0D0-434A-377464046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7A9808-23D4-27BC-5F37-CC019DCB99FD}"/>
              </a:ext>
            </a:extLst>
          </p:cNvPr>
          <p:cNvGrpSpPr/>
          <p:nvPr/>
        </p:nvGrpSpPr>
        <p:grpSpPr>
          <a:xfrm>
            <a:off x="305447" y="917180"/>
            <a:ext cx="11464557" cy="5546028"/>
            <a:chOff x="305447" y="917180"/>
            <a:chExt cx="11464557" cy="55460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7AEDE0-7FF0-F1F3-AC61-FE8E737AA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938" t="17944" r="15109" b="79499"/>
            <a:stretch/>
          </p:blipFill>
          <p:spPr>
            <a:xfrm>
              <a:off x="2984082" y="2461261"/>
              <a:ext cx="3339614" cy="121056"/>
            </a:xfrm>
            <a:prstGeom prst="roundRect">
              <a:avLst>
                <a:gd name="adj" fmla="val 6440"/>
              </a:avLst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936223-F92E-5EE3-2948-D31806D2A70B}"/>
                </a:ext>
              </a:extLst>
            </p:cNvPr>
            <p:cNvGrpSpPr/>
            <p:nvPr/>
          </p:nvGrpSpPr>
          <p:grpSpPr>
            <a:xfrm>
              <a:off x="305447" y="917180"/>
              <a:ext cx="11464557" cy="5546028"/>
              <a:chOff x="305447" y="917180"/>
              <a:chExt cx="11464557" cy="554602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6022ACE-7272-7C0D-F99B-89439620ED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938" t="17944" r="15109" b="79499"/>
              <a:stretch/>
            </p:blipFill>
            <p:spPr>
              <a:xfrm>
                <a:off x="305447" y="917180"/>
                <a:ext cx="11464557" cy="1726337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22F78FC9-8E5C-9296-1442-62D784DC19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8320"/>
              <a:stretch/>
            </p:blipFill>
            <p:spPr>
              <a:xfrm>
                <a:off x="305447" y="2487168"/>
                <a:ext cx="11464557" cy="3976040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7A05486-BF6D-308E-971B-40692070B1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938" t="17944" r="15109" b="79499"/>
              <a:stretch/>
            </p:blipFill>
            <p:spPr>
              <a:xfrm>
                <a:off x="2984083" y="2275840"/>
                <a:ext cx="3325280" cy="326797"/>
              </a:xfrm>
              <a:prstGeom prst="roundRect">
                <a:avLst>
                  <a:gd name="adj" fmla="val 6440"/>
                </a:avLst>
              </a:prstGeom>
            </p:spPr>
          </p:pic>
        </p:grpSp>
      </p:grp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3B22ED2-A5FA-CDFC-66F9-5DF005614BA5}"/>
              </a:ext>
            </a:extLst>
          </p:cNvPr>
          <p:cNvSpPr txBox="1">
            <a:spLocks/>
          </p:cNvSpPr>
          <p:nvPr/>
        </p:nvSpPr>
        <p:spPr>
          <a:xfrm>
            <a:off x="1960880" y="1115244"/>
            <a:ext cx="5902959" cy="561023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____________ like?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FEB55EA-46C8-CBA4-29C8-54E9DC574581}"/>
              </a:ext>
            </a:extLst>
          </p:cNvPr>
          <p:cNvSpPr txBox="1">
            <a:spLocks/>
          </p:cNvSpPr>
          <p:nvPr/>
        </p:nvSpPr>
        <p:spPr>
          <a:xfrm>
            <a:off x="8757920" y="1747520"/>
            <a:ext cx="2558673" cy="1331797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556051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74D04B3-52EF-47EE-A1BE-9C1C9701501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8A45402-3B92-6F7C-0E04-EE0ACEBEDE92}"/>
              </a:ext>
            </a:extLst>
          </p:cNvPr>
          <p:cNvGrpSpPr>
            <a:grpSpLocks/>
          </p:cNvGrpSpPr>
          <p:nvPr/>
        </p:nvGrpSpPr>
        <p:grpSpPr>
          <a:xfrm>
            <a:off x="441299" y="4306979"/>
            <a:ext cx="10990016" cy="1953189"/>
            <a:chOff x="-7514789" y="4508126"/>
            <a:chExt cx="17966387" cy="319305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F95FDE9-0E1F-F171-1E63-54BF0DE33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514789" y="4530989"/>
              <a:ext cx="4313294" cy="317019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006C68C-3245-D4E9-5210-E1CB05C9A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905332" y="4546230"/>
              <a:ext cx="4237087" cy="315495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B76A6F-C03B-2F58-878F-0F852E73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27918" y="4561471"/>
              <a:ext cx="4252328" cy="313971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C11A12-B17D-8740-0216-EA31EFADA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76408" y="4508126"/>
              <a:ext cx="4275190" cy="3193058"/>
            </a:xfrm>
            <a:prstGeom prst="rect">
              <a:avLst/>
            </a:prstGeom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958226" y="591281"/>
            <a:ext cx="1106638" cy="489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4599992" y="1991818"/>
            <a:ext cx="1428866" cy="250820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8257502" y="586682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(______ như thế nào?)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8724646" y="1374670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(Đó là ____)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2037287" y="1991818"/>
            <a:ext cx="4003523" cy="255668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028858" y="1991818"/>
            <a:ext cx="1395763" cy="255973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028858" y="1991818"/>
            <a:ext cx="4125855" cy="248210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76E53EE-D13A-85D5-98F0-24D73ED38771}"/>
              </a:ext>
            </a:extLst>
          </p:cNvPr>
          <p:cNvSpPr txBox="1">
            <a:spLocks/>
          </p:cNvSpPr>
          <p:nvPr/>
        </p:nvSpPr>
        <p:spPr>
          <a:xfrm>
            <a:off x="3800214" y="616669"/>
            <a:ext cx="4457289" cy="64008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 like?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7565123-EBAD-782B-8BBD-D59CF8B5698C}"/>
              </a:ext>
            </a:extLst>
          </p:cNvPr>
          <p:cNvSpPr txBox="1">
            <a:spLocks/>
          </p:cNvSpPr>
          <p:nvPr/>
        </p:nvSpPr>
        <p:spPr>
          <a:xfrm>
            <a:off x="3800213" y="1351738"/>
            <a:ext cx="4457289" cy="64008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</p:spTree>
    <p:extLst>
      <p:ext uri="{BB962C8B-B14F-4D97-AF65-F5344CB8AC3E}">
        <p14:creationId xmlns:p14="http://schemas.microsoft.com/office/powerpoint/2010/main" val="41157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7B773B-305D-C915-4CF8-8C82DBEAEA5E}"/>
              </a:ext>
            </a:extLst>
          </p:cNvPr>
          <p:cNvSpPr txBox="1"/>
          <p:nvPr/>
        </p:nvSpPr>
        <p:spPr>
          <a:xfrm>
            <a:off x="3245548" y="694823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https://www.youtube.com/watch?v=3EDzQeh7mWE</a:t>
            </a:r>
          </a:p>
        </p:txBody>
      </p:sp>
      <p:pic>
        <p:nvPicPr>
          <p:cNvPr id="5" name="Open Shut Them - Super Simple Songs">
            <a:hlinkClick r:id="" action="ppaction://media"/>
            <a:extLst>
              <a:ext uri="{FF2B5EF4-FFF2-40B4-BE49-F238E27FC236}">
                <a16:creationId xmlns:a16="http://schemas.microsoft.com/office/drawing/2014/main" id="{18E0DD3C-A167-DBE7-0165-34885ED5B8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5548" y="1062606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6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A18B5AF-16D0-A23B-137A-9F330C167F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153919" y="3091453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bận rộn, nhộn nhịp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06962" y="2403113"/>
            <a:ext cx="2649166" cy="53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/>
              <a:t>/ˈbɪzi/ 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618545" y="1491502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busy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498ADB-97ED-5A2A-09C5-A745B38633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6595" y="1593419"/>
            <a:ext cx="4196415" cy="2996067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20958F60-051D-61D7-0B5B-E20B5397F043}"/>
              </a:ext>
            </a:extLst>
          </p:cNvPr>
          <p:cNvSpPr/>
          <p:nvPr/>
        </p:nvSpPr>
        <p:spPr>
          <a:xfrm>
            <a:off x="7153919" y="5152046"/>
            <a:ext cx="4032241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phố nhộn nhịp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F0F58ED1-7CBE-8709-D7CB-4255333A79C7}"/>
              </a:ext>
            </a:extLst>
          </p:cNvPr>
          <p:cNvSpPr txBox="1"/>
          <p:nvPr/>
        </p:nvSpPr>
        <p:spPr>
          <a:xfrm>
            <a:off x="6740465" y="4162565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a busy street</a:t>
            </a:r>
          </a:p>
        </p:txBody>
      </p:sp>
      <p:pic>
        <p:nvPicPr>
          <p:cNvPr id="12" name="busy__us_2">
            <a:hlinkClick r:id="" action="ppaction://media"/>
            <a:extLst>
              <a:ext uri="{FF2B5EF4-FFF2-40B4-BE49-F238E27FC236}">
                <a16:creationId xmlns:a16="http://schemas.microsoft.com/office/drawing/2014/main" id="{C55C3439-E5A2-AF87-4BE7-3B3E5A519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80286" y="4445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0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5" grpId="1"/>
      <p:bldP spid="16" grpId="0"/>
      <p:bldP spid="18" grpId="0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A18B5AF-16D0-A23B-137A-9F330C167F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144510" y="2978919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Yên tĩnh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697553" y="2290579"/>
            <a:ext cx="2649166" cy="53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7000"/>
              </a:lnSpc>
              <a:spcBef>
                <a:spcPts val="55"/>
              </a:spcBef>
              <a:spcAft>
                <a:spcPts val="800"/>
              </a:spcAft>
            </a:pPr>
            <a:r>
              <a:rPr lang="en-US" sz="2800"/>
              <a:t>/ˈkwaɪət/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609136" y="1378968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quiet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29C049-EBC0-C4D4-C4C9-F6C9A2DAF2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406"/>
          <a:stretch/>
        </p:blipFill>
        <p:spPr>
          <a:xfrm>
            <a:off x="1977972" y="1794466"/>
            <a:ext cx="4360656" cy="302756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1827DC9-739C-B423-B05B-23A4B59DDA08}"/>
              </a:ext>
            </a:extLst>
          </p:cNvPr>
          <p:cNvSpPr/>
          <p:nvPr/>
        </p:nvSpPr>
        <p:spPr>
          <a:xfrm>
            <a:off x="7315989" y="5260384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 làng yên tĩnh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DB6CB148-7EBA-1C4B-35FD-1FF22E860765}"/>
              </a:ext>
            </a:extLst>
          </p:cNvPr>
          <p:cNvSpPr txBox="1"/>
          <p:nvPr/>
        </p:nvSpPr>
        <p:spPr>
          <a:xfrm>
            <a:off x="6780616" y="4153883"/>
            <a:ext cx="4826000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>
                <a:latin typeface=".VnAvant" panose="020B7200000000000000" pitchFamily="34" charset="0"/>
              </a:rPr>
              <a:t>a quiet village</a:t>
            </a:r>
          </a:p>
        </p:txBody>
      </p:sp>
      <p:pic>
        <p:nvPicPr>
          <p:cNvPr id="6" name="quiet__us_1">
            <a:hlinkClick r:id="" action="ppaction://media"/>
            <a:extLst>
              <a:ext uri="{FF2B5EF4-FFF2-40B4-BE49-F238E27FC236}">
                <a16:creationId xmlns:a16="http://schemas.microsoft.com/office/drawing/2014/main" id="{4810386F-E2B6-7A07-5612-67FA1542F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03868" y="3124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5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5" grpId="1"/>
      <p:bldP spid="12" grpId="0"/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A18B5AF-16D0-A23B-137A-9F330C167F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66374" y="2916284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Ồn ào, huyên náo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819417" y="2227944"/>
            <a:ext cx="2649166" cy="53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/>
              <a:t>/ˈnɔɪzi/ 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31000" y="1316333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noisy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82739A-0396-F701-4565-616418219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4502" y="1731831"/>
            <a:ext cx="4796498" cy="3387357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97F50922-9B39-ED97-2930-07C9AC2C77F4}"/>
              </a:ext>
            </a:extLst>
          </p:cNvPr>
          <p:cNvSpPr/>
          <p:nvPr/>
        </p:nvSpPr>
        <p:spPr>
          <a:xfrm>
            <a:off x="7438499" y="4866573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đường ồn ào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67DCC7B1-6B70-47FD-181F-BE59006095FD}"/>
              </a:ext>
            </a:extLst>
          </p:cNvPr>
          <p:cNvSpPr txBox="1"/>
          <p:nvPr/>
        </p:nvSpPr>
        <p:spPr>
          <a:xfrm>
            <a:off x="6903126" y="3973877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a noisy road</a:t>
            </a:r>
          </a:p>
        </p:txBody>
      </p:sp>
      <p:pic>
        <p:nvPicPr>
          <p:cNvPr id="6" name="noisy__us_1">
            <a:hlinkClick r:id="" action="ppaction://media"/>
            <a:extLst>
              <a:ext uri="{FF2B5EF4-FFF2-40B4-BE49-F238E27FC236}">
                <a16:creationId xmlns:a16="http://schemas.microsoft.com/office/drawing/2014/main" id="{64BFE930-8D51-1970-6879-761272415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33825" y="23997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2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5" grpId="1"/>
      <p:bldP spid="12" grpId="0"/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A18B5AF-16D0-A23B-137A-9F330C167F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24565" y="2787553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To, lớn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77608" y="2102675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/ˈbɪg/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689191" y="1187602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big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B0DB7-B0EE-C9E2-E7C5-31FCD17DC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4945" y="1521069"/>
            <a:ext cx="5129012" cy="364985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4A422D41-F767-2690-0855-5E53937AEA51}"/>
              </a:ext>
            </a:extLst>
          </p:cNvPr>
          <p:cNvSpPr/>
          <p:nvPr/>
        </p:nvSpPr>
        <p:spPr>
          <a:xfrm>
            <a:off x="7380766" y="4942704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 phố lớn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60F65711-6C68-97F1-9FD3-1A9A256DDE7F}"/>
              </a:ext>
            </a:extLst>
          </p:cNvPr>
          <p:cNvSpPr txBox="1"/>
          <p:nvPr/>
        </p:nvSpPr>
        <p:spPr>
          <a:xfrm>
            <a:off x="6845392" y="3924329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a big city</a:t>
            </a:r>
          </a:p>
        </p:txBody>
      </p:sp>
      <p:pic>
        <p:nvPicPr>
          <p:cNvPr id="6" name="big__us_1">
            <a:hlinkClick r:id="" action="ppaction://media"/>
            <a:extLst>
              <a:ext uri="{FF2B5EF4-FFF2-40B4-BE49-F238E27FC236}">
                <a16:creationId xmlns:a16="http://schemas.microsoft.com/office/drawing/2014/main" id="{43D0341F-3A99-F6B3-F1FE-D2EA765354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96052" y="14881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6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5" grpId="1"/>
      <p:bldP spid="12" grpId="0"/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F0528F6-1A29-F946-06BF-D873D911EB4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312160" y="1443785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busy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3312160" y="4075011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big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312160" y="2759398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quiet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3312160" y="5390624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noisy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6060192" y="1443785"/>
            <a:ext cx="5715248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: bận rộn, nhộn nhịp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8780DF3-9C62-BCED-7077-6927D571F824}"/>
              </a:ext>
            </a:extLst>
          </p:cNvPr>
          <p:cNvSpPr txBox="1">
            <a:spLocks/>
          </p:cNvSpPr>
          <p:nvPr/>
        </p:nvSpPr>
        <p:spPr>
          <a:xfrm>
            <a:off x="6060192" y="4075011"/>
            <a:ext cx="4856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To, lớn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6060192" y="2759398"/>
            <a:ext cx="4856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Yên tĩnh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976FEA6-E61A-254F-2985-6A93738419C0}"/>
              </a:ext>
            </a:extLst>
          </p:cNvPr>
          <p:cNvSpPr txBox="1">
            <a:spLocks/>
          </p:cNvSpPr>
          <p:nvPr/>
        </p:nvSpPr>
        <p:spPr>
          <a:xfrm>
            <a:off x="6060192" y="5390624"/>
            <a:ext cx="4856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Ồn ào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865FDA02-A248-7911-655D-06B69442C4C2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er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i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stra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er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i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stra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12" grpId="0" animBg="1"/>
      <p:bldP spid="12" grpId="1" animBg="1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00DBABD8-D084-9897-B5B4-6B9B9FAAA44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789" y="5345458"/>
            <a:ext cx="644856" cy="644856"/>
          </a:xfrm>
          <a:prstGeom prst="rect">
            <a:avLst/>
          </a:prstGeom>
        </p:spPr>
      </p:pic>
      <p:pic>
        <p:nvPicPr>
          <p:cNvPr id="2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C4EDF23-EB6B-9F15-2774-0C524C63596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098" y="5337251"/>
            <a:ext cx="644856" cy="6448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54BEEBE-5D10-E86D-013B-DA839DBCC1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243" y="1575195"/>
            <a:ext cx="11370025" cy="36640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676B35-9072-586B-9F62-CCDD4D16882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4826" t="85779" r="14166" b="3271"/>
          <a:stretch/>
        </p:blipFill>
        <p:spPr>
          <a:xfrm>
            <a:off x="7781732" y="4739951"/>
            <a:ext cx="2388636" cy="4012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82620C-13F8-1EB9-B351-2A87E3C9755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6702" t="5817" r="17612" b="83233"/>
          <a:stretch/>
        </p:blipFill>
        <p:spPr>
          <a:xfrm>
            <a:off x="6858000" y="1810139"/>
            <a:ext cx="2920482" cy="4012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1701DD-2B66-BCAF-361A-84615E09D86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160" t="20941" r="51833" b="68213"/>
          <a:stretch/>
        </p:blipFill>
        <p:spPr>
          <a:xfrm>
            <a:off x="2248480" y="2364285"/>
            <a:ext cx="3639136" cy="3973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226C87E-1210-7C74-9167-49D8B61B326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890" t="1436" r="70132" b="85498"/>
          <a:stretch/>
        </p:blipFill>
        <p:spPr>
          <a:xfrm>
            <a:off x="1194318" y="1649635"/>
            <a:ext cx="2612572" cy="47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1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4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4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BFBB35DA-152D-AD7B-D727-9E8ACB7A3A9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9892D355-E1E6-D467-B2A5-B4363C635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3220" y="2128387"/>
            <a:ext cx="798206" cy="79820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414" flipH="1">
            <a:off x="1824256" y="1536525"/>
            <a:ext cx="914400" cy="9144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3190939" y="1280233"/>
            <a:ext cx="5368990" cy="651887"/>
          </a:xfrm>
          <a:prstGeom prst="wedgeRoundRectCallout">
            <a:avLst>
              <a:gd name="adj1" fmla="val -58840"/>
              <a:gd name="adj2" fmla="val 43956"/>
              <a:gd name="adj3" fmla="val 16667"/>
            </a:avLst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What’s the ______ like?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254162" y="2243743"/>
            <a:ext cx="4236720" cy="567494"/>
          </a:xfrm>
          <a:prstGeom prst="wedgeRoundRectCallout">
            <a:avLst>
              <a:gd name="adj1" fmla="val -61277"/>
              <a:gd name="adj2" fmla="val -11967"/>
              <a:gd name="adj3" fmla="val 16667"/>
            </a:avLst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930915" y="297184"/>
            <a:ext cx="10117081" cy="712755"/>
            <a:chOff x="1105774" y="247259"/>
            <a:chExt cx="10117081" cy="712755"/>
          </a:xfrm>
        </p:grpSpPr>
        <p:sp>
          <p:nvSpPr>
            <p:cNvPr id="18" name="Title 4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8" y="247259"/>
              <a:ext cx="9404877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đặc điểm một nơi nào đó như thế nào</a:t>
              </a:r>
            </a:p>
          </p:txBody>
        </p:sp>
        <p:sp>
          <p:nvSpPr>
            <p:cNvPr id="36" name="Title 4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548640" cy="54864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9" name="Title 4">
            <a:extLst>
              <a:ext uri="{FF2B5EF4-FFF2-40B4-BE49-F238E27FC236}">
                <a16:creationId xmlns:a16="http://schemas.microsoft.com/office/drawing/2014/main" id="{4C050FB3-E5A7-1BAD-D62E-E2570F24D453}"/>
              </a:ext>
            </a:extLst>
          </p:cNvPr>
          <p:cNvSpPr txBox="1">
            <a:spLocks/>
          </p:cNvSpPr>
          <p:nvPr/>
        </p:nvSpPr>
        <p:spPr>
          <a:xfrm>
            <a:off x="1047724" y="4155004"/>
            <a:ext cx="151577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 </a:t>
            </a:r>
          </a:p>
        </p:txBody>
      </p:sp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D76FA648-8B6F-83A4-B7A3-211E9C9393CA}"/>
              </a:ext>
            </a:extLst>
          </p:cNvPr>
          <p:cNvSpPr txBox="1">
            <a:spLocks/>
          </p:cNvSpPr>
          <p:nvPr/>
        </p:nvSpPr>
        <p:spPr>
          <a:xfrm>
            <a:off x="4155440" y="5323195"/>
            <a:ext cx="3421982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noisy road. </a:t>
            </a:r>
          </a:p>
        </p:txBody>
      </p:sp>
      <p:pic>
        <p:nvPicPr>
          <p:cNvPr id="47" name="Mspham-0936082789">
            <a:extLst>
              <a:ext uri="{FF2B5EF4-FFF2-40B4-BE49-F238E27FC236}">
                <a16:creationId xmlns:a16="http://schemas.microsoft.com/office/drawing/2014/main" id="{DC877E00-BA3E-E92E-1A27-19F4421AEBFB}"/>
              </a:ext>
            </a:extLst>
          </p:cNvPr>
          <p:cNvPicPr/>
          <p:nvPr/>
        </p:nvPicPr>
        <p:blipFill rotWithShape="1">
          <a:blip r:embed="rId5" cstate="print"/>
          <a:srcRect l="20069" t="2700" r="13342" b="47880"/>
          <a:stretch/>
        </p:blipFill>
        <p:spPr>
          <a:xfrm>
            <a:off x="2356040" y="4554107"/>
            <a:ext cx="805010" cy="845098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0" name="Mspham-0936082789">
            <a:extLst>
              <a:ext uri="{FF2B5EF4-FFF2-40B4-BE49-F238E27FC236}">
                <a16:creationId xmlns:a16="http://schemas.microsoft.com/office/drawing/2014/main" id="{BF53BBBA-44EA-FAFB-F0C6-16756FEC3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1922" y="5310220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AB5A54E6-4FC1-8140-FE06-8B643FD7FD0C}"/>
              </a:ext>
            </a:extLst>
          </p:cNvPr>
          <p:cNvSpPr txBox="1">
            <a:spLocks/>
          </p:cNvSpPr>
          <p:nvPr/>
        </p:nvSpPr>
        <p:spPr>
          <a:xfrm>
            <a:off x="3547517" y="4554107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road like?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301CC7-CC74-B1CC-F1D6-60FE930FDB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9143" y="3364199"/>
            <a:ext cx="2474423" cy="174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" grpId="0" animBg="1"/>
      <p:bldP spid="39" grpId="0"/>
      <p:bldP spid="45" grpId="0" animBg="1"/>
      <p:bldP spid="5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304</Words>
  <Application>Microsoft Office PowerPoint</Application>
  <PresentationFormat>Widescreen</PresentationFormat>
  <Paragraphs>106</Paragraphs>
  <Slides>19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.VnAvant</vt:lpstr>
      <vt:lpstr>.VnCooper</vt:lpstr>
      <vt:lpstr>Arial</vt:lpstr>
      <vt:lpstr>Calibri</vt:lpstr>
      <vt:lpstr>Calibri Light</vt:lpstr>
      <vt:lpstr>Comic Sans MS</vt:lpstr>
      <vt:lpstr>Kirang Haerang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3</cp:revision>
  <dcterms:created xsi:type="dcterms:W3CDTF">2023-09-26T02:29:03Z</dcterms:created>
  <dcterms:modified xsi:type="dcterms:W3CDTF">2025-02-02T02:04:20Z</dcterms:modified>
</cp:coreProperties>
</file>