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007577342" r:id="rId2"/>
    <p:sldId id="2007577349" r:id="rId3"/>
    <p:sldId id="2007577356" r:id="rId4"/>
    <p:sldId id="567" r:id="rId5"/>
    <p:sldId id="2007577353" r:id="rId6"/>
    <p:sldId id="2007577355" r:id="rId7"/>
    <p:sldId id="2007577357" r:id="rId8"/>
    <p:sldId id="200757735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BCE23-51A9-6DF0-6CF4-73DBC8F8D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27F3AF-CFD7-BBAA-198A-66165F61CE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DAD22-E067-34C1-F731-C2132640E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84E-9808-4F3B-93A3-6DE82FDB13C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48B1B-42AA-0EB7-49B8-7B9571584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479B4-7A3F-B78F-4D46-4EB42BCFC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8E21-1DBB-4B51-911A-0C3F05E87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15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00B9A-DED3-0AA5-F30C-902461AFA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64CD56-C4F8-E853-E4F2-4B83ED1579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A20C7-AA2A-FF32-C09C-F5E137AE8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84E-9808-4F3B-93A3-6DE82FDB13C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AD798-155F-9101-87D9-6C30DDC81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36024-06D3-9C35-289B-BBD376655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8E21-1DBB-4B51-911A-0C3F05E87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579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20EA88-412D-332F-D4D4-8248900A89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1BBD0D-5B06-D03B-0E3D-A2EB0BB1C0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D1F63-0EA0-2F65-692E-A181B5181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84E-9808-4F3B-93A3-6DE82FDB13C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11C7B-1EAE-E787-C7D3-04522DE6C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D5550-2FC7-1D4F-737B-068D7BC34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8E21-1DBB-4B51-911A-0C3F05E87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51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750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7F3ED-991C-DEE2-4023-33A3C568C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25321-3004-A859-B281-162E2B2EA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3544F-B28D-1733-7CE4-E8C025118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84E-9808-4F3B-93A3-6DE82FDB13C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969D0-9DAA-C991-BE4F-59F2B50B4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96FDA-BA9B-15AC-B667-A0F8CB561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8E21-1DBB-4B51-911A-0C3F05E87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08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DACBA-0C02-51FD-75D9-A5CA73FE4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AFF39A-E179-477A-B106-DDB224BAC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2882B-02C7-05A0-B024-149C255B3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84E-9808-4F3B-93A3-6DE82FDB13C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D38DC7-22EF-10CE-4F81-F76358277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6ADDF-E13D-E48F-2CE8-DFB137706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8E21-1DBB-4B51-911A-0C3F05E87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51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89CD2-C2F6-E38F-F64C-B2F3287C4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2F6BF-6279-87CE-B944-8CEE2A65B3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5E92FD-085E-B165-20BA-7F9740A1D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F2C4DC-CFA3-F4BE-648A-E8E44061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84E-9808-4F3B-93A3-6DE82FDB13C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F87657-C199-B9B6-C329-C47D5C737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C8EE39-001A-9C2C-2B3E-4B3FB744D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8E21-1DBB-4B51-911A-0C3F05E87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572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F9029-D70A-8373-9525-2E27B58D5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F82C7D-2FB4-35C8-DD81-BFF146A09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175E3C-532D-E340-9E3A-15DD70ABA0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4E8BB1-63F2-FC5A-C9F6-9008F9AC0F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1CA6E7-89DC-1546-984F-996018B370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8B393C-D249-3FAB-9A4C-DAA931269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84E-9808-4F3B-93A3-6DE82FDB13C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308389-90A4-89BF-3085-CF41CB2A0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626E8E-76D1-F538-B598-1ADAE31D1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8E21-1DBB-4B51-911A-0C3F05E87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09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6F73C-79CC-6D9B-B2C3-333FBEC6F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C7D8B6-C4B1-8DEF-9830-ED52142E2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84E-9808-4F3B-93A3-6DE82FDB13C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C07683-782A-897D-9839-6A6A399F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C91AFA-BAA1-76D0-40A4-5621B303A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8E21-1DBB-4B51-911A-0C3F05E87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29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C57269-ED51-EB3E-A04D-6ACF2F0E5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84E-9808-4F3B-93A3-6DE82FDB13C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194488-6966-0873-D99E-B410718B7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128F0-0D3E-21D8-1048-89B872DFC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8E21-1DBB-4B51-911A-0C3F05E87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75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326A0-42C3-76F1-9D55-1965CDCFE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937B1-C885-5BA7-792F-D5E9C9DF3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CD0A1A-5439-48CF-EFC1-8E2C5E374A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2818B6-3BFB-6C7E-5F16-EEA3C0869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84E-9808-4F3B-93A3-6DE82FDB13C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B32626-A36D-AA6F-FCC6-B73E2C0C0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EA377B-87C8-ECBB-D447-A05E0B73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8E21-1DBB-4B51-911A-0C3F05E87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36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0224A-1025-B4D7-47FB-665245B10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BF96A7-08F3-46E6-E907-45B770F7BD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D01716-B3CC-88A9-FE83-16727A931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CB4F9F-7C27-169C-BAA5-5215B2A62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84E-9808-4F3B-93A3-6DE82FDB13C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9A6B1F-A254-764F-91FF-421CE9698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29A09-5A34-4E3A-1800-0AA565E86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8E21-1DBB-4B51-911A-0C3F05E87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12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B71ECC-8748-5544-BA70-DE4D0A1F2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642B0-5468-4CBB-4EEF-2CD441023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DA08A-09B7-B318-0574-520272C8C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EC84E-9808-4F3B-93A3-6DE82FDB13C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CBDC51-6DA6-DB2A-3EE8-CBD4B6BB34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09700-940D-47A8-4324-E9F66E44B7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E8E21-1DBB-4B51-911A-0C3F05E871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C74473A1-6699-69DF-08DE-033D634A2E9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5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microsoft.com/office/2007/relationships/media" Target="../media/media8.wav"/><Relationship Id="rId18" Type="http://schemas.openxmlformats.org/officeDocument/2006/relationships/image" Target="../media/image14.png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audio" Target="../media/media7.wav"/><Relationship Id="rId17" Type="http://schemas.openxmlformats.org/officeDocument/2006/relationships/slideLayout" Target="../slideLayouts/slideLayout12.xml"/><Relationship Id="rId2" Type="http://schemas.microsoft.com/office/2007/relationships/media" Target="../media/media2.wav"/><Relationship Id="rId16" Type="http://schemas.openxmlformats.org/officeDocument/2006/relationships/audio" Target="../media/media9.wav"/><Relationship Id="rId20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media4.wav"/><Relationship Id="rId11" Type="http://schemas.microsoft.com/office/2007/relationships/media" Target="../media/media7.wav"/><Relationship Id="rId5" Type="http://schemas.microsoft.com/office/2007/relationships/media" Target="../media/media4.wav"/><Relationship Id="rId15" Type="http://schemas.microsoft.com/office/2007/relationships/media" Target="../media/media9.wav"/><Relationship Id="rId10" Type="http://schemas.openxmlformats.org/officeDocument/2006/relationships/audio" Target="../media/media6.wav"/><Relationship Id="rId19" Type="http://schemas.openxmlformats.org/officeDocument/2006/relationships/image" Target="../media/image16.png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audio" Target="../media/media8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9E83104C-776B-4CDF-FE5A-79285B7950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41" y="410533"/>
            <a:ext cx="1183664" cy="765615"/>
          </a:xfrm>
          <a:prstGeom prst="rect">
            <a:avLst/>
          </a:prstGeom>
        </p:spPr>
      </p:pic>
      <p:pic>
        <p:nvPicPr>
          <p:cNvPr id="22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8E8D7D4-85D3-674C-5F49-7B0E6D389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7689" y="1289442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C92A9CF-D450-84D8-EF77-8448FA97240B}"/>
              </a:ext>
            </a:extLst>
          </p:cNvPr>
          <p:cNvSpPr txBox="1">
            <a:spLocks/>
          </p:cNvSpPr>
          <p:nvPr/>
        </p:nvSpPr>
        <p:spPr>
          <a:xfrm>
            <a:off x="2155473" y="1471940"/>
            <a:ext cx="3389600" cy="986912"/>
          </a:xfrm>
          <a:prstGeom prst="rect">
            <a:avLst/>
          </a:prstGeom>
          <a:effectLst>
            <a:glow rad="127000">
              <a:srgbClr val="0097B2"/>
            </a:glow>
          </a:effectLst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ln>
                  <a:solidFill>
                    <a:srgbClr val="0097B2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11</a:t>
            </a:r>
            <a:endParaRPr lang="en-US" sz="4267" b="1">
              <a:ln>
                <a:solidFill>
                  <a:srgbClr val="0097B2"/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89529D2B-5728-1AE8-B842-45D41D37B866}"/>
              </a:ext>
            </a:extLst>
          </p:cNvPr>
          <p:cNvSpPr txBox="1">
            <a:spLocks/>
          </p:cNvSpPr>
          <p:nvPr/>
        </p:nvSpPr>
        <p:spPr>
          <a:xfrm>
            <a:off x="4426071" y="4572518"/>
            <a:ext cx="4139516" cy="525597"/>
          </a:xfrm>
          <a:prstGeom prst="rect">
            <a:avLst/>
          </a:prstGeom>
          <a:solidFill>
            <a:srgbClr val="0097B2"/>
          </a:solidFill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2 – Period 2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216FF38-AA3A-519F-25A3-CF31A83BA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6729" y="2806542"/>
            <a:ext cx="6444031" cy="1048603"/>
          </a:xfrm>
          <a:prstGeom prst="rect">
            <a:avLst/>
          </a:prstGeom>
          <a:effectLst>
            <a:glow rad="127000">
              <a:srgbClr val="0097B2"/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CF395A07-03FE-D7D2-7035-1D8BB71AB04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2">
            <a:extLst>
              <a:ext uri="{FF2B5EF4-FFF2-40B4-BE49-F238E27FC236}">
                <a16:creationId xmlns:a16="http://schemas.microsoft.com/office/drawing/2014/main" id="{C0961399-3088-6894-A1C4-7299974D7FC7}"/>
              </a:ext>
            </a:extLst>
          </p:cNvPr>
          <p:cNvSpPr txBox="1"/>
          <p:nvPr/>
        </p:nvSpPr>
        <p:spPr>
          <a:xfrm>
            <a:off x="2222340" y="32080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225897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8A45402-3B92-6F7C-0E04-EE0ACEBEDE92}"/>
              </a:ext>
            </a:extLst>
          </p:cNvPr>
          <p:cNvGrpSpPr>
            <a:grpSpLocks/>
          </p:cNvGrpSpPr>
          <p:nvPr/>
        </p:nvGrpSpPr>
        <p:grpSpPr>
          <a:xfrm>
            <a:off x="433447" y="4267342"/>
            <a:ext cx="10990016" cy="1953189"/>
            <a:chOff x="-7514789" y="4508126"/>
            <a:chExt cx="17966387" cy="319305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F95FDE9-0E1F-F171-1E63-54BF0DE33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7514789" y="4530989"/>
              <a:ext cx="4313294" cy="317019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006C68C-3245-D4E9-5210-E1CB05C9A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905332" y="4546230"/>
              <a:ext cx="4237087" cy="315495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6B76A6F-C03B-2F58-878F-0F852E735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7918" y="4561471"/>
              <a:ext cx="4252328" cy="313971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3C11A12-B17D-8740-0216-EA31EFADA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76408" y="4508126"/>
              <a:ext cx="4275190" cy="3193058"/>
            </a:xfrm>
            <a:prstGeom prst="rect">
              <a:avLst/>
            </a:prstGeom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6958226" y="591281"/>
            <a:ext cx="1106638" cy="4892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4599992" y="1991818"/>
            <a:ext cx="1428866" cy="250820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D8BB532-BD6B-E96D-5BBB-2DD8A6D4B1F5}"/>
              </a:ext>
            </a:extLst>
          </p:cNvPr>
          <p:cNvSpPr txBox="1">
            <a:spLocks/>
          </p:cNvSpPr>
          <p:nvPr/>
        </p:nvSpPr>
        <p:spPr>
          <a:xfrm>
            <a:off x="8257502" y="586682"/>
            <a:ext cx="295682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(______ như thế nào?)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474771F4-7B4C-721D-B0F0-842C92BC5524}"/>
              </a:ext>
            </a:extLst>
          </p:cNvPr>
          <p:cNvSpPr txBox="1">
            <a:spLocks/>
          </p:cNvSpPr>
          <p:nvPr/>
        </p:nvSpPr>
        <p:spPr>
          <a:xfrm>
            <a:off x="8724646" y="1374670"/>
            <a:ext cx="295682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(Đó là ____)</a:t>
            </a:r>
          </a:p>
        </p:txBody>
      </p: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</p:cNvCxnSpPr>
          <p:nvPr/>
        </p:nvCxnSpPr>
        <p:spPr>
          <a:xfrm flipH="1">
            <a:off x="2037287" y="1991818"/>
            <a:ext cx="4003523" cy="255668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6028858" y="1991818"/>
            <a:ext cx="1395763" cy="255973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6028858" y="1991818"/>
            <a:ext cx="4125855" cy="248210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C76E53EE-D13A-85D5-98F0-24D73ED38771}"/>
              </a:ext>
            </a:extLst>
          </p:cNvPr>
          <p:cNvSpPr txBox="1">
            <a:spLocks/>
          </p:cNvSpPr>
          <p:nvPr/>
        </p:nvSpPr>
        <p:spPr>
          <a:xfrm>
            <a:off x="3800214" y="616669"/>
            <a:ext cx="4457289" cy="64008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EF1D9"/>
          </a:solidFill>
          <a:ln>
            <a:solidFill>
              <a:srgbClr val="FBD673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______ like?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7565123-EBAD-782B-8BBD-D59CF8B5698C}"/>
              </a:ext>
            </a:extLst>
          </p:cNvPr>
          <p:cNvSpPr txBox="1">
            <a:spLocks/>
          </p:cNvSpPr>
          <p:nvPr/>
        </p:nvSpPr>
        <p:spPr>
          <a:xfrm>
            <a:off x="3800213" y="1351738"/>
            <a:ext cx="4457289" cy="64008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EF1D9"/>
          </a:solidFill>
          <a:ln>
            <a:solidFill>
              <a:srgbClr val="FBD673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_________. </a:t>
            </a:r>
          </a:p>
        </p:txBody>
      </p:sp>
    </p:spTree>
    <p:extLst>
      <p:ext uri="{BB962C8B-B14F-4D97-AF65-F5344CB8AC3E}">
        <p14:creationId xmlns:p14="http://schemas.microsoft.com/office/powerpoint/2010/main" val="411577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-0936082789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CB8CF1D0-5A78-49FC-49DE-D9EE5BC188AB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AC975D1D-177F-1563-BEC0-84F450EA1365}"/>
              </a:ext>
            </a:extLst>
          </p:cNvPr>
          <p:cNvSpPr txBox="1">
            <a:spLocks/>
          </p:cNvSpPr>
          <p:nvPr/>
        </p:nvSpPr>
        <p:spPr>
          <a:xfrm>
            <a:off x="1524312" y="5012724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5751F77E-E7EB-5CFA-B988-264BABE92985}"/>
              </a:ext>
            </a:extLst>
          </p:cNvPr>
          <p:cNvSpPr txBox="1">
            <a:spLocks/>
          </p:cNvSpPr>
          <p:nvPr/>
        </p:nvSpPr>
        <p:spPr>
          <a:xfrm>
            <a:off x="4468948" y="5012724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048A5415-C8E4-8E60-DE0E-297DE92188DB}"/>
              </a:ext>
            </a:extLst>
          </p:cNvPr>
          <p:cNvSpPr txBox="1">
            <a:spLocks/>
          </p:cNvSpPr>
          <p:nvPr/>
        </p:nvSpPr>
        <p:spPr>
          <a:xfrm>
            <a:off x="7413584" y="5012724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FA06518C-6222-104C-4C5D-80CF815AF640}"/>
              </a:ext>
            </a:extLst>
          </p:cNvPr>
          <p:cNvSpPr txBox="1">
            <a:spLocks/>
          </p:cNvSpPr>
          <p:nvPr/>
        </p:nvSpPr>
        <p:spPr>
          <a:xfrm>
            <a:off x="10358220" y="5012724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C51F30F0-9ED7-0DEC-F163-D8F4AECEF699}"/>
              </a:ext>
            </a:extLst>
          </p:cNvPr>
          <p:cNvSpPr txBox="1">
            <a:spLocks/>
          </p:cNvSpPr>
          <p:nvPr/>
        </p:nvSpPr>
        <p:spPr>
          <a:xfrm>
            <a:off x="1049997" y="352377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tick.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BEB0BF76-D152-DC16-5AEC-D5B40591E74A}"/>
              </a:ext>
            </a:extLst>
          </p:cNvPr>
          <p:cNvSpPr txBox="1">
            <a:spLocks/>
          </p:cNvSpPr>
          <p:nvPr/>
        </p:nvSpPr>
        <p:spPr>
          <a:xfrm>
            <a:off x="524243" y="381431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2723296" y="1534271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5BBB008-14A9-3022-62F8-A688B95C3645}"/>
              </a:ext>
            </a:extLst>
          </p:cNvPr>
          <p:cNvSpPr txBox="1">
            <a:spLocks/>
          </p:cNvSpPr>
          <p:nvPr/>
        </p:nvSpPr>
        <p:spPr>
          <a:xfrm>
            <a:off x="8482092" y="1578341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1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055849DA-1FF1-4854-CDED-D78564B77ED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092" y="287603"/>
            <a:ext cx="644856" cy="644856"/>
          </a:xfrm>
          <a:prstGeom prst="rect">
            <a:avLst/>
          </a:prstGeom>
        </p:spPr>
      </p:pic>
      <p:pic>
        <p:nvPicPr>
          <p:cNvPr id="19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CE0BC614-45B6-A5EA-17E8-4DD673A181E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480" y="1490201"/>
            <a:ext cx="545340" cy="545340"/>
          </a:xfrm>
          <a:prstGeom prst="rect">
            <a:avLst/>
          </a:prstGeom>
        </p:spPr>
      </p:pic>
      <p:pic>
        <p:nvPicPr>
          <p:cNvPr id="20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F19C3062-C3C8-D2BE-A095-50F18FE678B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367" y="1534271"/>
            <a:ext cx="545340" cy="5453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137EC7-CD17-9FEB-1EC6-DF5DE7855F6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3061"/>
          <a:stretch/>
        </p:blipFill>
        <p:spPr>
          <a:xfrm>
            <a:off x="521254" y="2232275"/>
            <a:ext cx="5722776" cy="26787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071DE6-03AC-E2CD-4303-D8FE58CB6B7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3061" t="333" b="-333"/>
          <a:stretch/>
        </p:blipFill>
        <p:spPr>
          <a:xfrm>
            <a:off x="6157979" y="2232275"/>
            <a:ext cx="5722776" cy="2678706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7BB3E651-65D3-E744-8320-79A1ED729AE9}"/>
              </a:ext>
            </a:extLst>
          </p:cNvPr>
          <p:cNvSpPr/>
          <p:nvPr/>
        </p:nvSpPr>
        <p:spPr>
          <a:xfrm>
            <a:off x="4368215" y="4756513"/>
            <a:ext cx="949369" cy="886155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6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906E1B11-14CB-9EC2-7978-5715E927B9FC}"/>
              </a:ext>
            </a:extLst>
          </p:cNvPr>
          <p:cNvSpPr/>
          <p:nvPr/>
        </p:nvSpPr>
        <p:spPr>
          <a:xfrm>
            <a:off x="7330738" y="4756513"/>
            <a:ext cx="949369" cy="886155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6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97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946773" y="3820030"/>
            <a:ext cx="4775200" cy="26922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Where do you live?</a:t>
            </a:r>
          </a:p>
          <a:p>
            <a:pPr algn="l">
              <a:lnSpc>
                <a:spcPct val="150000"/>
              </a:lnSpc>
            </a:pP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I live at ________________.</a:t>
            </a:r>
          </a:p>
          <a:p>
            <a:pPr algn="l">
              <a:lnSpc>
                <a:spcPct val="150000"/>
              </a:lnSpc>
            </a:pP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What's the street like?</a:t>
            </a:r>
          </a:p>
          <a:p>
            <a:pPr algn="l">
              <a:lnSpc>
                <a:spcPct val="150000"/>
              </a:lnSpc>
            </a:pP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It’s a ______________ street.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ACE256A6-99D0-DC82-8BD5-46BA7BCFF201}"/>
              </a:ext>
            </a:extLst>
          </p:cNvPr>
          <p:cNvSpPr txBox="1">
            <a:spLocks/>
          </p:cNvSpPr>
          <p:nvPr/>
        </p:nvSpPr>
        <p:spPr>
          <a:xfrm>
            <a:off x="2206801" y="4535806"/>
            <a:ext cx="391604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 Tran Hung Dao Street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39B66CD0-4917-B848-C7FE-4ACEC1F04E38}"/>
              </a:ext>
            </a:extLst>
          </p:cNvPr>
          <p:cNvSpPr txBox="1">
            <a:spLocks/>
          </p:cNvSpPr>
          <p:nvPr/>
        </p:nvSpPr>
        <p:spPr>
          <a:xfrm>
            <a:off x="1792367" y="5640423"/>
            <a:ext cx="275336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quiet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D5F5DF3C-380D-7299-9B70-6944C446B995}"/>
              </a:ext>
            </a:extLst>
          </p:cNvPr>
          <p:cNvSpPr txBox="1">
            <a:spLocks/>
          </p:cNvSpPr>
          <p:nvPr/>
        </p:nvSpPr>
        <p:spPr>
          <a:xfrm>
            <a:off x="1049997" y="315053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FA06FEE-E8A4-AA6C-31CD-F890B16DFBC5}"/>
              </a:ext>
            </a:extLst>
          </p:cNvPr>
          <p:cNvSpPr txBox="1">
            <a:spLocks/>
          </p:cNvSpPr>
          <p:nvPr/>
        </p:nvSpPr>
        <p:spPr>
          <a:xfrm>
            <a:off x="524243" y="344107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CAB32A-5168-5248-DFE4-967AC0B8B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880" y="1076257"/>
            <a:ext cx="3616827" cy="2468824"/>
          </a:xfrm>
          <a:prstGeom prst="roundRect">
            <a:avLst>
              <a:gd name="adj" fmla="val 6085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3131F6-06F0-21A3-0DEA-8C62665E3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002" y="1107600"/>
            <a:ext cx="3622999" cy="2468824"/>
          </a:xfrm>
          <a:prstGeom prst="roundRect">
            <a:avLst>
              <a:gd name="adj" fmla="val 6085"/>
            </a:avLst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2AC5475B-9A86-9C40-0191-9ED08277B609}"/>
              </a:ext>
            </a:extLst>
          </p:cNvPr>
          <p:cNvSpPr txBox="1">
            <a:spLocks/>
          </p:cNvSpPr>
          <p:nvPr/>
        </p:nvSpPr>
        <p:spPr>
          <a:xfrm>
            <a:off x="6982001" y="3820030"/>
            <a:ext cx="4775200" cy="26922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Where do you ____________?</a:t>
            </a:r>
          </a:p>
          <a:p>
            <a:pPr algn="l">
              <a:lnSpc>
                <a:spcPct val="150000"/>
              </a:lnSpc>
            </a:pP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I live in a ________________.</a:t>
            </a:r>
          </a:p>
          <a:p>
            <a:pPr algn="l">
              <a:lnSpc>
                <a:spcPct val="150000"/>
              </a:lnSpc>
            </a:pP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_______ the street ________?</a:t>
            </a:r>
          </a:p>
          <a:p>
            <a:pPr algn="l">
              <a:lnSpc>
                <a:spcPct val="150000"/>
              </a:lnSpc>
            </a:pP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It’s a busy village.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3C9E8077-F58A-CEA4-4207-ED5ECA0646F2}"/>
              </a:ext>
            </a:extLst>
          </p:cNvPr>
          <p:cNvSpPr txBox="1">
            <a:spLocks/>
          </p:cNvSpPr>
          <p:nvPr/>
        </p:nvSpPr>
        <p:spPr>
          <a:xfrm>
            <a:off x="9159502" y="4097268"/>
            <a:ext cx="2308052" cy="54696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58F5E1CC-4385-4243-5547-535676B812DC}"/>
              </a:ext>
            </a:extLst>
          </p:cNvPr>
          <p:cNvSpPr txBox="1">
            <a:spLocks/>
          </p:cNvSpPr>
          <p:nvPr/>
        </p:nvSpPr>
        <p:spPr>
          <a:xfrm>
            <a:off x="8406093" y="4657179"/>
            <a:ext cx="2753360" cy="54696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ECC67D98-8236-162B-CD91-CEE731269C0F}"/>
              </a:ext>
            </a:extLst>
          </p:cNvPr>
          <p:cNvSpPr txBox="1">
            <a:spLocks/>
          </p:cNvSpPr>
          <p:nvPr/>
        </p:nvSpPr>
        <p:spPr>
          <a:xfrm>
            <a:off x="7146066" y="5204147"/>
            <a:ext cx="1559396" cy="54696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400" b="1" i="0" u="none" strike="noStrike" cap="none">
                <a:solidFill>
                  <a:srgbClr val="FF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What's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0BE1A70E-0078-3100-0B6D-531B00CC841B}"/>
              </a:ext>
            </a:extLst>
          </p:cNvPr>
          <p:cNvSpPr txBox="1">
            <a:spLocks/>
          </p:cNvSpPr>
          <p:nvPr/>
        </p:nvSpPr>
        <p:spPr>
          <a:xfrm>
            <a:off x="9837379" y="5196093"/>
            <a:ext cx="1559396" cy="54696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400" b="1" i="0" u="none" strike="noStrike" cap="none">
                <a:solidFill>
                  <a:srgbClr val="FF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like</a:t>
            </a:r>
          </a:p>
        </p:txBody>
      </p:sp>
    </p:spTree>
    <p:extLst>
      <p:ext uri="{BB962C8B-B14F-4D97-AF65-F5344CB8AC3E}">
        <p14:creationId xmlns:p14="http://schemas.microsoft.com/office/powerpoint/2010/main" val="34880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22" grpId="0"/>
      <p:bldP spid="24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4050358" y="626460"/>
            <a:ext cx="4783016" cy="79263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b="1">
                <a:solidFill>
                  <a:srgbClr val="F265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house</a:t>
            </a:r>
            <a:endParaRPr lang="en-US" sz="24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1Mspham-0936082789">
            <a:extLst>
              <a:ext uri="{FF2B5EF4-FFF2-40B4-BE49-F238E27FC236}">
                <a16:creationId xmlns:a16="http://schemas.microsoft.com/office/drawing/2014/main" id="{355C6960-03C2-8537-AE8C-AB8D98B1255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713125" y="1210882"/>
            <a:ext cx="6529543" cy="5094668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a house.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a small house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quiet street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big town.</a:t>
            </a:r>
          </a:p>
          <a:p>
            <a:pPr algn="l">
              <a:spcAft>
                <a:spcPts val="1200"/>
              </a:spcAft>
            </a:pPr>
            <a:endParaRPr lang="en-US" sz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a house.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a small house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busy street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big city. </a:t>
            </a:r>
            <a:endParaRPr lang="en-US" sz="28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0EB97F6A-BD50-41A0-81C0-AE3386269771}"/>
              </a:ext>
            </a:extLst>
          </p:cNvPr>
          <p:cNvSpPr txBox="1">
            <a:spLocks/>
          </p:cNvSpPr>
          <p:nvPr/>
        </p:nvSpPr>
        <p:spPr>
          <a:xfrm>
            <a:off x="1713125" y="1774212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It's a small house 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328B073C-F559-A134-A777-1858F89CD779}"/>
              </a:ext>
            </a:extLst>
          </p:cNvPr>
          <p:cNvSpPr txBox="1">
            <a:spLocks/>
          </p:cNvSpPr>
          <p:nvPr/>
        </p:nvSpPr>
        <p:spPr>
          <a:xfrm>
            <a:off x="1713127" y="3079315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In a big town.</a:t>
            </a: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711B41C2-998C-CCCA-7DD2-6308DC4AA61A}"/>
              </a:ext>
            </a:extLst>
          </p:cNvPr>
          <p:cNvSpPr txBox="1">
            <a:spLocks/>
          </p:cNvSpPr>
          <p:nvPr/>
        </p:nvSpPr>
        <p:spPr>
          <a:xfrm>
            <a:off x="1713125" y="4680387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It's a small house </a:t>
            </a:r>
          </a:p>
        </p:txBody>
      </p:sp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EE34B867-7671-A9CF-C0A6-B6009968A9F6}"/>
              </a:ext>
            </a:extLst>
          </p:cNvPr>
          <p:cNvSpPr txBox="1">
            <a:spLocks/>
          </p:cNvSpPr>
          <p:nvPr/>
        </p:nvSpPr>
        <p:spPr>
          <a:xfrm>
            <a:off x="1713125" y="5948026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In a big city. 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6458A431-E46B-A98C-0677-A3A06978FD17}"/>
              </a:ext>
            </a:extLst>
          </p:cNvPr>
          <p:cNvSpPr txBox="1">
            <a:spLocks/>
          </p:cNvSpPr>
          <p:nvPr/>
        </p:nvSpPr>
        <p:spPr>
          <a:xfrm>
            <a:off x="1713125" y="1133235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 live in a house. </a:t>
            </a: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8345F933-AE42-9CFE-5337-E32F8F8CEBDE}"/>
              </a:ext>
            </a:extLst>
          </p:cNvPr>
          <p:cNvSpPr txBox="1">
            <a:spLocks/>
          </p:cNvSpPr>
          <p:nvPr/>
        </p:nvSpPr>
        <p:spPr>
          <a:xfrm>
            <a:off x="1713126" y="2426764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In a quiet street 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A14ACC72-CCBA-049F-288F-3B98F1D93C36}"/>
              </a:ext>
            </a:extLst>
          </p:cNvPr>
          <p:cNvSpPr txBox="1">
            <a:spLocks/>
          </p:cNvSpPr>
          <p:nvPr/>
        </p:nvSpPr>
        <p:spPr>
          <a:xfrm>
            <a:off x="1713125" y="4046567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 live in a house. 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CEED01DE-A265-8A86-EE7C-E8380BCEA744}"/>
              </a:ext>
            </a:extLst>
          </p:cNvPr>
          <p:cNvSpPr txBox="1">
            <a:spLocks/>
          </p:cNvSpPr>
          <p:nvPr/>
        </p:nvSpPr>
        <p:spPr>
          <a:xfrm>
            <a:off x="1713125" y="5314207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In a busy street 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92A19C53-BFEC-769F-E185-C927EAABC9F5}"/>
              </a:ext>
            </a:extLst>
          </p:cNvPr>
          <p:cNvSpPr txBox="1">
            <a:spLocks/>
          </p:cNvSpPr>
          <p:nvPr/>
        </p:nvSpPr>
        <p:spPr>
          <a:xfrm>
            <a:off x="1049997" y="352377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 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AB7A0B5A-5971-DA4E-65D0-3EA67B9B806E}"/>
              </a:ext>
            </a:extLst>
          </p:cNvPr>
          <p:cNvSpPr txBox="1">
            <a:spLocks/>
          </p:cNvSpPr>
          <p:nvPr/>
        </p:nvSpPr>
        <p:spPr>
          <a:xfrm>
            <a:off x="524243" y="381431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B087D1-7F9C-E90D-C8B3-B1660F3D9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265" y="1862335"/>
            <a:ext cx="4845512" cy="3834178"/>
          </a:xfrm>
          <a:prstGeom prst="rect">
            <a:avLst/>
          </a:prstGeom>
        </p:spPr>
      </p:pic>
      <p:pic>
        <p:nvPicPr>
          <p:cNvPr id="2" name="Track 7 (mp3cut.net)">
            <a:hlinkClick r:id="" action="ppaction://media"/>
            <a:extLst>
              <a:ext uri="{FF2B5EF4-FFF2-40B4-BE49-F238E27FC236}">
                <a16:creationId xmlns:a16="http://schemas.microsoft.com/office/drawing/2014/main" id="{17EB715A-BCD0-3274-9A04-19A167D3E2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62520" y="155808"/>
            <a:ext cx="487363" cy="487363"/>
          </a:xfrm>
          <a:prstGeom prst="rect">
            <a:avLst/>
          </a:prstGeom>
        </p:spPr>
      </p:pic>
      <p:pic>
        <p:nvPicPr>
          <p:cNvPr id="34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43B7FA11-FEB3-3B60-BE03-609C7AAE55B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797" y="304032"/>
            <a:ext cx="644856" cy="64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69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7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4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35" grpId="0"/>
      <p:bldP spid="36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4050358" y="626460"/>
            <a:ext cx="4783016" cy="79263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b="1">
                <a:solidFill>
                  <a:srgbClr val="F265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house</a:t>
            </a:r>
            <a:endParaRPr lang="en-US" sz="24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1Mspham-0936082789">
            <a:extLst>
              <a:ext uri="{FF2B5EF4-FFF2-40B4-BE49-F238E27FC236}">
                <a16:creationId xmlns:a16="http://schemas.microsoft.com/office/drawing/2014/main" id="{355C6960-03C2-8537-AE8C-AB8D98B1255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713125" y="1210882"/>
            <a:ext cx="6529543" cy="5094668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a house.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a small house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quiet street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big town.</a:t>
            </a:r>
          </a:p>
          <a:p>
            <a:pPr algn="l">
              <a:spcAft>
                <a:spcPts val="1200"/>
              </a:spcAft>
            </a:pPr>
            <a:endParaRPr lang="en-US" sz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a house.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a small house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busy street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big city. </a:t>
            </a:r>
            <a:endParaRPr lang="en-US" sz="28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0EB97F6A-BD50-41A0-81C0-AE3386269771}"/>
              </a:ext>
            </a:extLst>
          </p:cNvPr>
          <p:cNvSpPr txBox="1">
            <a:spLocks/>
          </p:cNvSpPr>
          <p:nvPr/>
        </p:nvSpPr>
        <p:spPr>
          <a:xfrm>
            <a:off x="1713125" y="1774212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It's a small house 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328B073C-F559-A134-A777-1858F89CD779}"/>
              </a:ext>
            </a:extLst>
          </p:cNvPr>
          <p:cNvSpPr txBox="1">
            <a:spLocks/>
          </p:cNvSpPr>
          <p:nvPr/>
        </p:nvSpPr>
        <p:spPr>
          <a:xfrm>
            <a:off x="1713127" y="3079315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In a big town.</a:t>
            </a: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711B41C2-998C-CCCA-7DD2-6308DC4AA61A}"/>
              </a:ext>
            </a:extLst>
          </p:cNvPr>
          <p:cNvSpPr txBox="1">
            <a:spLocks/>
          </p:cNvSpPr>
          <p:nvPr/>
        </p:nvSpPr>
        <p:spPr>
          <a:xfrm>
            <a:off x="1713125" y="4680387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It's a small house </a:t>
            </a:r>
          </a:p>
        </p:txBody>
      </p:sp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EE34B867-7671-A9CF-C0A6-B6009968A9F6}"/>
              </a:ext>
            </a:extLst>
          </p:cNvPr>
          <p:cNvSpPr txBox="1">
            <a:spLocks/>
          </p:cNvSpPr>
          <p:nvPr/>
        </p:nvSpPr>
        <p:spPr>
          <a:xfrm>
            <a:off x="1713125" y="5948026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In a big city. 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6458A431-E46B-A98C-0677-A3A06978FD17}"/>
              </a:ext>
            </a:extLst>
          </p:cNvPr>
          <p:cNvSpPr txBox="1">
            <a:spLocks/>
          </p:cNvSpPr>
          <p:nvPr/>
        </p:nvSpPr>
        <p:spPr>
          <a:xfrm>
            <a:off x="1713125" y="1133235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 live in a house. </a:t>
            </a: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8345F933-AE42-9CFE-5337-E32F8F8CEBDE}"/>
              </a:ext>
            </a:extLst>
          </p:cNvPr>
          <p:cNvSpPr txBox="1">
            <a:spLocks/>
          </p:cNvSpPr>
          <p:nvPr/>
        </p:nvSpPr>
        <p:spPr>
          <a:xfrm>
            <a:off x="1713126" y="2426764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In a quiet street 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A14ACC72-CCBA-049F-288F-3B98F1D93C36}"/>
              </a:ext>
            </a:extLst>
          </p:cNvPr>
          <p:cNvSpPr txBox="1">
            <a:spLocks/>
          </p:cNvSpPr>
          <p:nvPr/>
        </p:nvSpPr>
        <p:spPr>
          <a:xfrm>
            <a:off x="1713125" y="4046567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 live in a house. 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CEED01DE-A265-8A86-EE7C-E8380BCEA744}"/>
              </a:ext>
            </a:extLst>
          </p:cNvPr>
          <p:cNvSpPr txBox="1">
            <a:spLocks/>
          </p:cNvSpPr>
          <p:nvPr/>
        </p:nvSpPr>
        <p:spPr>
          <a:xfrm>
            <a:off x="1713125" y="5314207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In a busy street 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92A19C53-BFEC-769F-E185-C927EAABC9F5}"/>
              </a:ext>
            </a:extLst>
          </p:cNvPr>
          <p:cNvSpPr txBox="1">
            <a:spLocks/>
          </p:cNvSpPr>
          <p:nvPr/>
        </p:nvSpPr>
        <p:spPr>
          <a:xfrm>
            <a:off x="1049997" y="352377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 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AB7A0B5A-5971-DA4E-65D0-3EA67B9B806E}"/>
              </a:ext>
            </a:extLst>
          </p:cNvPr>
          <p:cNvSpPr txBox="1">
            <a:spLocks/>
          </p:cNvSpPr>
          <p:nvPr/>
        </p:nvSpPr>
        <p:spPr>
          <a:xfrm>
            <a:off x="524243" y="381431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B087D1-7F9C-E90D-C8B3-B1660F3D971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15265" y="1659744"/>
            <a:ext cx="4845512" cy="3834178"/>
          </a:xfrm>
          <a:prstGeom prst="rect">
            <a:avLst/>
          </a:prstGeom>
        </p:spPr>
      </p:pic>
      <p:pic>
        <p:nvPicPr>
          <p:cNvPr id="4" name="Picture 3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EA0A2D2B-632B-E691-9689-F8E7CF02B6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959572" y="1144775"/>
            <a:ext cx="618291" cy="548640"/>
          </a:xfrm>
          <a:prstGeom prst="rect">
            <a:avLst/>
          </a:prstGeom>
        </p:spPr>
      </p:pic>
      <p:pic>
        <p:nvPicPr>
          <p:cNvPr id="5" name="Picture 4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6684AB1E-2098-94D4-B3DB-2B767F563C5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959572" y="1772581"/>
            <a:ext cx="618291" cy="548640"/>
          </a:xfrm>
          <a:prstGeom prst="rect">
            <a:avLst/>
          </a:prstGeom>
        </p:spPr>
      </p:pic>
      <p:pic>
        <p:nvPicPr>
          <p:cNvPr id="8" name="Picture 7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69FFB66A-DCF9-F72D-0200-DCF6CA4BDB9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959572" y="2400387"/>
            <a:ext cx="618291" cy="548640"/>
          </a:xfrm>
          <a:prstGeom prst="rect">
            <a:avLst/>
          </a:prstGeom>
        </p:spPr>
      </p:pic>
      <p:pic>
        <p:nvPicPr>
          <p:cNvPr id="10" name="Picture 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436ADAE7-8A2B-31DF-4925-15010198F8E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959572" y="3028193"/>
            <a:ext cx="618291" cy="548640"/>
          </a:xfrm>
          <a:prstGeom prst="rect">
            <a:avLst/>
          </a:prstGeom>
        </p:spPr>
      </p:pic>
      <p:pic>
        <p:nvPicPr>
          <p:cNvPr id="12" name="Picture 11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A25E0286-B923-2B80-7BCB-BDEB68B047BE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959572" y="4023131"/>
            <a:ext cx="618291" cy="548640"/>
          </a:xfrm>
          <a:prstGeom prst="rect">
            <a:avLst/>
          </a:prstGeom>
        </p:spPr>
      </p:pic>
      <p:pic>
        <p:nvPicPr>
          <p:cNvPr id="13" name="Picture 12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C080F38B-5028-7BF0-0CD0-99DD518DC73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959572" y="4650937"/>
            <a:ext cx="618291" cy="548640"/>
          </a:xfrm>
          <a:prstGeom prst="rect">
            <a:avLst/>
          </a:prstGeom>
        </p:spPr>
      </p:pic>
      <p:pic>
        <p:nvPicPr>
          <p:cNvPr id="14" name="Picture 13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A4529952-AF19-4AC8-7777-81F27EE79754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959572" y="5278743"/>
            <a:ext cx="618291" cy="548640"/>
          </a:xfrm>
          <a:prstGeom prst="rect">
            <a:avLst/>
          </a:prstGeom>
        </p:spPr>
      </p:pic>
      <p:pic>
        <p:nvPicPr>
          <p:cNvPr id="15" name="Picture 14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67DB89C4-BF67-B6A8-58DD-662122F3932C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959572" y="5906549"/>
            <a:ext cx="618291" cy="548640"/>
          </a:xfrm>
          <a:prstGeom prst="rect">
            <a:avLst/>
          </a:prstGeom>
        </p:spPr>
      </p:pic>
      <p:pic>
        <p:nvPicPr>
          <p:cNvPr id="16" name="Track 7 (mp3cut.net) (1)">
            <a:hlinkClick r:id="" action="ppaction://media"/>
            <a:extLst>
              <a:ext uri="{FF2B5EF4-FFF2-40B4-BE49-F238E27FC236}">
                <a16:creationId xmlns:a16="http://schemas.microsoft.com/office/drawing/2014/main" id="{68F4FBDF-E60F-E6D1-6084-7F1FE3EECD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.1768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563785" y="1096801"/>
            <a:ext cx="487363" cy="487363"/>
          </a:xfrm>
          <a:prstGeom prst="rect">
            <a:avLst/>
          </a:prstGeom>
        </p:spPr>
      </p:pic>
      <p:pic>
        <p:nvPicPr>
          <p:cNvPr id="17" name="Track 7 (mp3cut.net) (4)">
            <a:hlinkClick r:id="" action="ppaction://media"/>
            <a:extLst>
              <a:ext uri="{FF2B5EF4-FFF2-40B4-BE49-F238E27FC236}">
                <a16:creationId xmlns:a16="http://schemas.microsoft.com/office/drawing/2014/main" id="{6B640FB6-09A5-3162-08B3-BB854DDB98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554994" y="2975404"/>
            <a:ext cx="487363" cy="487363"/>
          </a:xfrm>
          <a:prstGeom prst="rect">
            <a:avLst/>
          </a:prstGeom>
        </p:spPr>
      </p:pic>
      <p:pic>
        <p:nvPicPr>
          <p:cNvPr id="18" name="Track 7 (mp3cut.net) (3)">
            <a:hlinkClick r:id="" action="ppaction://media"/>
            <a:extLst>
              <a:ext uri="{FF2B5EF4-FFF2-40B4-BE49-F238E27FC236}">
                <a16:creationId xmlns:a16="http://schemas.microsoft.com/office/drawing/2014/main" id="{87231EE7-844C-8F30-0ED7-BABC2B58E70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583652" y="2400387"/>
            <a:ext cx="487363" cy="487363"/>
          </a:xfrm>
          <a:prstGeom prst="rect">
            <a:avLst/>
          </a:prstGeom>
        </p:spPr>
      </p:pic>
      <p:pic>
        <p:nvPicPr>
          <p:cNvPr id="19" name="Track 7 (mp3cut.net) (2)">
            <a:hlinkClick r:id="" action="ppaction://media"/>
            <a:extLst>
              <a:ext uri="{FF2B5EF4-FFF2-40B4-BE49-F238E27FC236}">
                <a16:creationId xmlns:a16="http://schemas.microsoft.com/office/drawing/2014/main" id="{980C4255-025A-9003-12AB-4631302AA23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515034" y="1833858"/>
            <a:ext cx="487363" cy="487363"/>
          </a:xfrm>
          <a:prstGeom prst="rect">
            <a:avLst/>
          </a:prstGeom>
        </p:spPr>
      </p:pic>
      <p:pic>
        <p:nvPicPr>
          <p:cNvPr id="20" name="Track 7 (mp3cut.net) (5)">
            <a:hlinkClick r:id="" action="ppaction://media"/>
            <a:extLst>
              <a:ext uri="{FF2B5EF4-FFF2-40B4-BE49-F238E27FC236}">
                <a16:creationId xmlns:a16="http://schemas.microsoft.com/office/drawing/2014/main" id="{26ADE18C-4D15-D453-E94A-9B222F5B81A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546233" y="3842542"/>
            <a:ext cx="487363" cy="487363"/>
          </a:xfrm>
          <a:prstGeom prst="rect">
            <a:avLst/>
          </a:prstGeom>
        </p:spPr>
      </p:pic>
      <p:pic>
        <p:nvPicPr>
          <p:cNvPr id="21" name="Track 7 (mp3cut.net) (8)">
            <a:hlinkClick r:id="" action="ppaction://media"/>
            <a:extLst>
              <a:ext uri="{FF2B5EF4-FFF2-40B4-BE49-F238E27FC236}">
                <a16:creationId xmlns:a16="http://schemas.microsoft.com/office/drawing/2014/main" id="{2300E806-1A6C-D34A-0B72-D7BECA5A413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554995" y="5912768"/>
            <a:ext cx="487363" cy="487363"/>
          </a:xfrm>
          <a:prstGeom prst="rect">
            <a:avLst/>
          </a:prstGeom>
        </p:spPr>
      </p:pic>
      <p:pic>
        <p:nvPicPr>
          <p:cNvPr id="22" name="Track 7 (mp3cut.net) (7)">
            <a:hlinkClick r:id="" action="ppaction://media"/>
            <a:extLst>
              <a:ext uri="{FF2B5EF4-FFF2-40B4-BE49-F238E27FC236}">
                <a16:creationId xmlns:a16="http://schemas.microsoft.com/office/drawing/2014/main" id="{51F3762C-3878-F3EA-738D-D3CAC04529EE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564187" y="5197045"/>
            <a:ext cx="487363" cy="487363"/>
          </a:xfrm>
          <a:prstGeom prst="rect">
            <a:avLst/>
          </a:prstGeom>
        </p:spPr>
      </p:pic>
      <p:pic>
        <p:nvPicPr>
          <p:cNvPr id="23" name="Track 7 (mp3cut.net) (6)">
            <a:hlinkClick r:id="" action="ppaction://media"/>
            <a:extLst>
              <a:ext uri="{FF2B5EF4-FFF2-40B4-BE49-F238E27FC236}">
                <a16:creationId xmlns:a16="http://schemas.microsoft.com/office/drawing/2014/main" id="{F2534210-D884-13B0-F607-704D26331CCA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579131" y="44367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0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74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52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26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4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36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19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52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56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4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5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9" grpId="0"/>
      <p:bldP spid="40" grpId="0"/>
      <p:bldP spid="41" grpId="0"/>
      <p:bldP spid="42" grpId="0"/>
      <p:bldP spid="35" grpId="0"/>
      <p:bldP spid="36" grpId="0"/>
      <p:bldP spid="37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Mspham-0936082789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497B4516-E61A-9571-3116-2316B3563F0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566" y="198955"/>
            <a:ext cx="12192000" cy="6858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4050358" y="626460"/>
            <a:ext cx="4783016" cy="79263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b="1">
                <a:solidFill>
                  <a:srgbClr val="F265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house</a:t>
            </a:r>
            <a:endParaRPr lang="en-US" sz="24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1Mspham-0936082789">
            <a:extLst>
              <a:ext uri="{FF2B5EF4-FFF2-40B4-BE49-F238E27FC236}">
                <a16:creationId xmlns:a16="http://schemas.microsoft.com/office/drawing/2014/main" id="{355C6960-03C2-8537-AE8C-AB8D98B1255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713125" y="1210882"/>
            <a:ext cx="6529543" cy="5094668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a house.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a small house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quiet street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big town.</a:t>
            </a:r>
          </a:p>
          <a:p>
            <a:pPr algn="l">
              <a:spcAft>
                <a:spcPts val="1200"/>
              </a:spcAft>
            </a:pPr>
            <a:endParaRPr lang="en-US" sz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a house.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a small house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busy street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big city. </a:t>
            </a:r>
            <a:endParaRPr lang="en-US" sz="28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0EB97F6A-BD50-41A0-81C0-AE3386269771}"/>
              </a:ext>
            </a:extLst>
          </p:cNvPr>
          <p:cNvSpPr txBox="1">
            <a:spLocks/>
          </p:cNvSpPr>
          <p:nvPr/>
        </p:nvSpPr>
        <p:spPr>
          <a:xfrm>
            <a:off x="1713125" y="1774212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It's a small house 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328B073C-F559-A134-A777-1858F89CD779}"/>
              </a:ext>
            </a:extLst>
          </p:cNvPr>
          <p:cNvSpPr txBox="1">
            <a:spLocks/>
          </p:cNvSpPr>
          <p:nvPr/>
        </p:nvSpPr>
        <p:spPr>
          <a:xfrm>
            <a:off x="1713127" y="3079315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In a big town.</a:t>
            </a: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711B41C2-998C-CCCA-7DD2-6308DC4AA61A}"/>
              </a:ext>
            </a:extLst>
          </p:cNvPr>
          <p:cNvSpPr txBox="1">
            <a:spLocks/>
          </p:cNvSpPr>
          <p:nvPr/>
        </p:nvSpPr>
        <p:spPr>
          <a:xfrm>
            <a:off x="1713125" y="4680387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It's a small house </a:t>
            </a:r>
          </a:p>
        </p:txBody>
      </p:sp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EE34B867-7671-A9CF-C0A6-B6009968A9F6}"/>
              </a:ext>
            </a:extLst>
          </p:cNvPr>
          <p:cNvSpPr txBox="1">
            <a:spLocks/>
          </p:cNvSpPr>
          <p:nvPr/>
        </p:nvSpPr>
        <p:spPr>
          <a:xfrm>
            <a:off x="1713125" y="5948026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In a big city. 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6458A431-E46B-A98C-0677-A3A06978FD17}"/>
              </a:ext>
            </a:extLst>
          </p:cNvPr>
          <p:cNvSpPr txBox="1">
            <a:spLocks/>
          </p:cNvSpPr>
          <p:nvPr/>
        </p:nvSpPr>
        <p:spPr>
          <a:xfrm>
            <a:off x="1713125" y="1133235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 live in a house. </a:t>
            </a: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8345F933-AE42-9CFE-5337-E32F8F8CEBDE}"/>
              </a:ext>
            </a:extLst>
          </p:cNvPr>
          <p:cNvSpPr txBox="1">
            <a:spLocks/>
          </p:cNvSpPr>
          <p:nvPr/>
        </p:nvSpPr>
        <p:spPr>
          <a:xfrm>
            <a:off x="1713126" y="2426764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In a quiet street 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A14ACC72-CCBA-049F-288F-3B98F1D93C36}"/>
              </a:ext>
            </a:extLst>
          </p:cNvPr>
          <p:cNvSpPr txBox="1">
            <a:spLocks/>
          </p:cNvSpPr>
          <p:nvPr/>
        </p:nvSpPr>
        <p:spPr>
          <a:xfrm>
            <a:off x="1713125" y="4046567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 live in a house. 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CEED01DE-A265-8A86-EE7C-E8380BCEA744}"/>
              </a:ext>
            </a:extLst>
          </p:cNvPr>
          <p:cNvSpPr txBox="1">
            <a:spLocks/>
          </p:cNvSpPr>
          <p:nvPr/>
        </p:nvSpPr>
        <p:spPr>
          <a:xfrm>
            <a:off x="1713125" y="5314207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In a busy street 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92A19C53-BFEC-769F-E185-C927EAABC9F5}"/>
              </a:ext>
            </a:extLst>
          </p:cNvPr>
          <p:cNvSpPr txBox="1">
            <a:spLocks/>
          </p:cNvSpPr>
          <p:nvPr/>
        </p:nvSpPr>
        <p:spPr>
          <a:xfrm>
            <a:off x="1049997" y="352377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 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AB7A0B5A-5971-DA4E-65D0-3EA67B9B806E}"/>
              </a:ext>
            </a:extLst>
          </p:cNvPr>
          <p:cNvSpPr txBox="1">
            <a:spLocks/>
          </p:cNvSpPr>
          <p:nvPr/>
        </p:nvSpPr>
        <p:spPr>
          <a:xfrm>
            <a:off x="524243" y="381431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B087D1-7F9C-E90D-C8B3-B1660F3D97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3060" y="1922732"/>
            <a:ext cx="4845512" cy="3834178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43B7FA11-FEB3-3B60-BE03-609C7AAE55B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797" y="304032"/>
            <a:ext cx="644856" cy="644856"/>
          </a:xfrm>
          <a:prstGeom prst="rect">
            <a:avLst/>
          </a:prstGeom>
        </p:spPr>
      </p:pic>
      <p:pic>
        <p:nvPicPr>
          <p:cNvPr id="2" name="Track 7 (mp3cut.net) [music]">
            <a:hlinkClick r:id="" action="ppaction://media"/>
            <a:extLst>
              <a:ext uri="{FF2B5EF4-FFF2-40B4-BE49-F238E27FC236}">
                <a16:creationId xmlns:a16="http://schemas.microsoft.com/office/drawing/2014/main" id="{60D07912-22F8-CC3A-CDA2-9AF8095583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75418" y="2000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0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4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  <p:bldP spid="40" grpId="0"/>
      <p:bldP spid="41" grpId="0"/>
      <p:bldP spid="42" grpId="0"/>
      <p:bldP spid="35" grpId="0"/>
      <p:bldP spid="36" grpId="0"/>
      <p:bldP spid="37" grpId="0"/>
      <p:bldP spid="3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355</Words>
  <Application>Microsoft Office PowerPoint</Application>
  <PresentationFormat>Widescreen</PresentationFormat>
  <Paragraphs>95</Paragraphs>
  <Slides>8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.VnCooper</vt:lpstr>
      <vt:lpstr>Arial</vt:lpstr>
      <vt:lpstr>Calibri</vt:lpstr>
      <vt:lpstr>Calibri Light</vt:lpstr>
      <vt:lpstr>Comic Sans MS</vt:lpstr>
      <vt:lpstr>Kirang Haerang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STD_PHUONG</cp:lastModifiedBy>
  <cp:revision>7</cp:revision>
  <dcterms:created xsi:type="dcterms:W3CDTF">2023-09-26T03:08:26Z</dcterms:created>
  <dcterms:modified xsi:type="dcterms:W3CDTF">2025-02-02T02:06:59Z</dcterms:modified>
</cp:coreProperties>
</file>