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3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142431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5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1/23/2025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png"/><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heme" Target="../theme/theme4.xml"/><Relationship Id="rId8"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8" r:id="rId12"/>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jpg"/><Relationship Id="rId1" Type="http://schemas.openxmlformats.org/officeDocument/2006/relationships/slideLayout" Target="../slideLayouts/slideLayout25.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3.png"/><Relationship Id="rId11" Type="http://schemas.openxmlformats.org/officeDocument/2006/relationships/slide" Target="slide22.xml"/><Relationship Id="rId5" Type="http://schemas.openxmlformats.org/officeDocument/2006/relationships/image" Target="../media/image52.png"/><Relationship Id="rId10"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slide" Target="slide2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slide" Target="slide21.xml"/><Relationship Id="rId5" Type="http://schemas.openxmlformats.org/officeDocument/2006/relationships/image" Target="../media/image58.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 Id="rId5" Type="http://schemas.openxmlformats.org/officeDocument/2006/relationships/slide" Target="slide2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 Id="rId5" Type="http://schemas.openxmlformats.org/officeDocument/2006/relationships/slide" Target="slide2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4.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6.png"/><Relationship Id="rId4" Type="http://schemas.openxmlformats.org/officeDocument/2006/relationships/notesSlide" Target="../notesSlides/notesSlide14.xml"/><Relationship Id="rId9" Type="http://schemas.openxmlformats.org/officeDocument/2006/relationships/image" Target="../media/image65.g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2"/>
            <a:ext cx="3125270" cy="3453618"/>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4" y="216790"/>
            <a:ext cx="10747717" cy="2096086"/>
          </a:xfrm>
          <a:prstGeom prst="rect">
            <a:avLst/>
          </a:prstGeom>
          <a:noFill/>
        </p:spPr>
        <p:txBody>
          <a:bodyPr wrap="square" rtlCol="0">
            <a:prstTxWarp prst="textChevron">
              <a:avLst/>
            </a:prstTxWarp>
            <a:spAutoFit/>
          </a:bodyPr>
          <a:lstStyle/>
          <a:p>
            <a:pPr algn="ct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CHÀO MỪNG QUÝ THẦY CÔ </a:t>
            </a:r>
          </a:p>
          <a:p>
            <a:pPr algn="ct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VỀ DỰ TIẾT HỌC NGÀY 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3915000" y="2275657"/>
            <a:ext cx="6724644" cy="1569660"/>
          </a:xfrm>
          <a:prstGeom prst="rect">
            <a:avLst/>
          </a:prstGeom>
          <a:noFill/>
        </p:spPr>
        <p:txBody>
          <a:bodyPr wrap="square" rtlCol="0">
            <a:spAutoFit/>
          </a:bodyPr>
          <a:lstStyle/>
          <a:p>
            <a:r>
              <a:rPr lang="en-US" altLang="zh-CN" sz="6000" b="1" dirty="0" smtClean="0">
                <a:solidFill>
                  <a:srgbClr val="00B050"/>
                </a:solidFill>
                <a:latin typeface="Times New Roman" panose="02020603050405020304" pitchFamily="18" charset="0"/>
                <a:ea typeface="inpin heiti" charset="-122"/>
                <a:cs typeface="Times New Roman" panose="02020603050405020304" pitchFamily="18" charset="0"/>
              </a:rPr>
              <a:t>TIẾNG VIỆT</a:t>
            </a:r>
          </a:p>
          <a:p>
            <a:r>
              <a:rPr lang="en-US" altLang="zh-CN" sz="3600" b="1" dirty="0" smtClean="0">
                <a:solidFill>
                  <a:srgbClr val="00B050"/>
                </a:solidFill>
                <a:latin typeface="Times New Roman" panose="02020603050405020304" pitchFamily="18" charset="0"/>
                <a:ea typeface="inpin heiti" charset="-122"/>
                <a:cs typeface="Times New Roman" panose="02020603050405020304" pitchFamily="18" charset="0"/>
              </a:rPr>
              <a:t>                LỚP 4A</a:t>
            </a:r>
            <a:endParaRPr lang="zh-CN" altLang="en-US" sz="36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0" y="4290514"/>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6312863" y="4301161"/>
            <a:ext cx="4768776" cy="523220"/>
          </a:xfrm>
          <a:prstGeom prst="rect">
            <a:avLst/>
          </a:prstGeom>
          <a:noFill/>
        </p:spPr>
        <p:txBody>
          <a:bodyPr wrap="square" rtlCol="0">
            <a:spAutoFit/>
          </a:bodyPr>
          <a:lstStyle/>
          <a:p>
            <a:r>
              <a:rPr lang="en-US" altLang="zh-CN" sz="2800" b="1" dirty="0" err="1" smtClean="0">
                <a:latin typeface="Times New Roman" panose="02020603050405020304" pitchFamily="18" charset="0"/>
                <a:ea typeface="inpin heiti" charset="-122"/>
                <a:cs typeface="Times New Roman" panose="02020603050405020304" pitchFamily="18" charset="0"/>
              </a:rPr>
              <a:t>Giáo</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viên</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Nguyễn</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Thị</a:t>
            </a:r>
            <a:r>
              <a:rPr lang="en-US" altLang="zh-CN" sz="2800" b="1" dirty="0" smtClean="0">
                <a:latin typeface="Times New Roman" panose="02020603050405020304" pitchFamily="18" charset="0"/>
                <a:ea typeface="inpin heiti" charset="-122"/>
                <a:cs typeface="Times New Roman" panose="02020603050405020304" pitchFamily="18" charset="0"/>
              </a:rPr>
              <a:t> </a:t>
            </a:r>
            <a:r>
              <a:rPr lang="en-US" altLang="zh-CN" sz="2800" b="1" dirty="0" err="1" smtClean="0">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3" y="1942014"/>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2" name="AutoShape 42"/>
          <p:cNvSpPr>
            <a:spLocks noChangeArrowheads="1"/>
          </p:cNvSpPr>
          <p:nvPr/>
        </p:nvSpPr>
        <p:spPr bwMode="auto">
          <a:xfrm flipV="1">
            <a:off x="5660023" y="6404852"/>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3" name="AutoShape 43"/>
          <p:cNvSpPr>
            <a:spLocks noChangeArrowheads="1"/>
          </p:cNvSpPr>
          <p:nvPr/>
        </p:nvSpPr>
        <p:spPr bwMode="auto">
          <a:xfrm>
            <a:off x="2471138" y="4440273"/>
            <a:ext cx="348851" cy="37346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4" name="AutoShape 44"/>
          <p:cNvSpPr>
            <a:spLocks noChangeArrowheads="1"/>
          </p:cNvSpPr>
          <p:nvPr/>
        </p:nvSpPr>
        <p:spPr bwMode="auto">
          <a:xfrm>
            <a:off x="9778340" y="1846187"/>
            <a:ext cx="404323" cy="27390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5" name="AutoShape 46"/>
          <p:cNvSpPr>
            <a:spLocks noChangeArrowheads="1"/>
          </p:cNvSpPr>
          <p:nvPr/>
        </p:nvSpPr>
        <p:spPr bwMode="auto">
          <a:xfrm>
            <a:off x="1301257" y="2010591"/>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6" name="AutoShape 64"/>
          <p:cNvSpPr>
            <a:spLocks noChangeArrowheads="1"/>
          </p:cNvSpPr>
          <p:nvPr/>
        </p:nvSpPr>
        <p:spPr bwMode="auto">
          <a:xfrm>
            <a:off x="3602310" y="5818278"/>
            <a:ext cx="322910" cy="2897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7" name="AutoShape 64"/>
          <p:cNvSpPr>
            <a:spLocks noChangeArrowheads="1"/>
          </p:cNvSpPr>
          <p:nvPr/>
        </p:nvSpPr>
        <p:spPr bwMode="auto">
          <a:xfrm>
            <a:off x="7824408" y="5852160"/>
            <a:ext cx="348922"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39" name="AutoShape 64"/>
          <p:cNvSpPr>
            <a:spLocks noChangeArrowheads="1"/>
          </p:cNvSpPr>
          <p:nvPr/>
        </p:nvSpPr>
        <p:spPr bwMode="auto">
          <a:xfrm>
            <a:off x="3138249" y="927789"/>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
        <p:nvSpPr>
          <p:cNvPr id="21" name="AutoShape 44"/>
          <p:cNvSpPr>
            <a:spLocks noChangeArrowheads="1"/>
          </p:cNvSpPr>
          <p:nvPr/>
        </p:nvSpPr>
        <p:spPr bwMode="auto">
          <a:xfrm>
            <a:off x="9139447" y="4625263"/>
            <a:ext cx="383154" cy="26190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a:latin typeface="Arial" charset="0"/>
            </a:endParaRPr>
          </a:p>
        </p:txBody>
      </p:sp>
    </p:spTree>
    <p:extLst>
      <p:ext uri="{BB962C8B-B14F-4D97-AF65-F5344CB8AC3E}">
        <p14:creationId xmlns:p14="http://schemas.microsoft.com/office/powerpoint/2010/main" val="1398476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spid="1031" name="TextBox1" r:id="rId2" imgW="5283360" imgH="1612800"/>
        </mc:Choice>
        <mc:Fallback>
          <p:control name="TextBox1" r:id="rId2" imgW="5283360" imgH="1612800">
            <p:pic>
              <p:nvPicPr>
                <p:cNvPr id="5" name="TextBox1"/>
                <p:cNvPicPr>
                  <a:picLocks/>
                </p:cNvPicPr>
                <p:nvPr/>
              </p:nvPicPr>
              <p:blipFill>
                <a:blip r:embed="rId7"/>
                <a:srcRect/>
                <a:stretch>
                  <a:fillRect/>
                </a:stretch>
              </p:blipFill>
              <p:spPr bwMode="auto">
                <a:xfrm>
                  <a:off x="6335713" y="542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spid="2055" name="TextBox1" r:id="rId2" imgW="5283360" imgH="1612800"/>
        </mc:Choice>
        <mc:Fallback>
          <p:control name="TextBox1" r:id="rId2" imgW="5283360" imgH="1612800">
            <p:pic>
              <p:nvPicPr>
                <p:cNvPr id="5" name="TextBox1"/>
                <p:cNvPicPr>
                  <a:picLocks/>
                </p:cNvPicPr>
                <p:nvPr/>
              </p:nvPicPr>
              <p:blipFill>
                <a:blip r:embed="rId7"/>
                <a:srcRect/>
                <a:stretch>
                  <a:fillRect/>
                </a:stretch>
              </p:blipFill>
              <p:spPr bwMode="auto">
                <a:xfrm>
                  <a:off x="6335713" y="542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spid="3079" name="TextBox1" r:id="rId2" imgW="5283360" imgH="1612800"/>
        </mc:Choice>
        <mc:Fallback>
          <p:control name="TextBox1" r:id="rId2" imgW="5283360" imgH="1612800">
            <p:pic>
              <p:nvPicPr>
                <p:cNvPr id="5" name="TextBox1"/>
                <p:cNvPicPr>
                  <a:picLocks/>
                </p:cNvPicPr>
                <p:nvPr/>
              </p:nvPicPr>
              <p:blipFill>
                <a:blip r:embed="rId7"/>
                <a:srcRect/>
                <a:stretch>
                  <a:fillRect/>
                </a:stretch>
              </p:blipFill>
              <p:spPr bwMode="auto">
                <a:xfrm>
                  <a:off x="6335713" y="542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8994348" y="3893926"/>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0903025" y="3912756"/>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6842908" y="4385091"/>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8229763" y="3156784"/>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10687869" y="4378276"/>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3318419" y="488640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3419301" y="4899441"/>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103" name="TextBox1" r:id="rId2" imgW="5283360" imgH="1612800"/>
        </mc:Choice>
        <mc:Fallback>
          <p:control name="TextBox1" r:id="rId2" imgW="5283360" imgH="1612800">
            <p:pic>
              <p:nvPicPr>
                <p:cNvPr id="5" name="TextBox1"/>
                <p:cNvPicPr>
                  <a:picLocks/>
                </p:cNvPicPr>
                <p:nvPr/>
              </p:nvPicPr>
              <p:blipFill>
                <a:blip r:embed="rId7"/>
                <a:srcRect/>
                <a:stretch>
                  <a:fillRect/>
                </a:stretch>
              </p:blipFill>
              <p:spPr bwMode="auto">
                <a:xfrm>
                  <a:off x="6335713" y="542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a:t>
            </a:r>
            <a:r>
              <a:rPr lang="vi-VN" sz="3200" dirty="0" smtClean="0">
                <a:solidFill>
                  <a:srgbClr val="FB334B"/>
                </a:solidFill>
                <a:latin typeface="Cambria" panose="02040503050406030204" pitchFamily="18" charset="0"/>
                <a:ea typeface="Cambria" panose="02040503050406030204" pitchFamily="18" charset="0"/>
                <a:cs typeface="Arial-Rounded" panose="020B0500000000000000" pitchFamily="34" charset="0"/>
              </a:rPr>
              <a:t>đê</a:t>
            </a:r>
            <a:r>
              <a:rPr lang="en-GB" sz="3200" smtClean="0">
                <a:solidFill>
                  <a:srgbClr val="FB334B"/>
                </a:solidFill>
                <a:latin typeface="Cambria" panose="02040503050406030204" pitchFamily="18" charset="0"/>
                <a:ea typeface="Cambria" panose="02040503050406030204" pitchFamily="18" charset="0"/>
                <a:cs typeface="Arial-Rounded" panose="020B0500000000000000" pitchFamily="34" charset="0"/>
              </a:rPr>
              <a:t>m</a:t>
            </a:r>
            <a:r>
              <a:rPr lang="vi-VN" sz="3200" smtClean="0">
                <a:solidFill>
                  <a:srgbClr val="FB334B"/>
                </a:solidFill>
                <a:latin typeface="Cambria" panose="02040503050406030204" pitchFamily="18" charset="0"/>
                <a:ea typeface="Cambria" panose="02040503050406030204" pitchFamily="18" charset="0"/>
                <a:cs typeface="Arial-Rounded" panose="020B0500000000000000" pitchFamily="34" charset="0"/>
              </a:rPr>
              <a:t>,</a:t>
            </a:r>
            <a:r>
              <a:rPr lang="en-US" sz="3200" dirty="0" smtClean="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x-none"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1581</Words>
  <Application>Microsoft Office PowerPoint</Application>
  <PresentationFormat>Widescreen</PresentationFormat>
  <Paragraphs>97</Paragraphs>
  <Slides>31</Slides>
  <Notes>15</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#9Slide07 HoneyCream</vt:lpstr>
      <vt:lpstr>Arial</vt:lpstr>
      <vt:lpstr>Arial-Rounded</vt:lpstr>
      <vt:lpstr>Barlow Condensed</vt:lpstr>
      <vt:lpstr>Calibri</vt:lpstr>
      <vt:lpstr>Calibri Light</vt:lpstr>
      <vt:lpstr>Cambria</vt:lpstr>
      <vt:lpstr>等线</vt:lpstr>
      <vt:lpstr>inpin heiti</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53</cp:revision>
  <dcterms:created xsi:type="dcterms:W3CDTF">2023-10-22T04:26:35Z</dcterms:created>
  <dcterms:modified xsi:type="dcterms:W3CDTF">2025-01-22T21:57:18Z</dcterms:modified>
</cp:coreProperties>
</file>