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 id="2147483685" r:id="rId4"/>
  </p:sldMasterIdLst>
  <p:notesMasterIdLst>
    <p:notesMasterId r:id="rId30"/>
  </p:notesMasterIdLst>
  <p:sldIdLst>
    <p:sldId id="385" r:id="rId5"/>
    <p:sldId id="360" r:id="rId6"/>
    <p:sldId id="361" r:id="rId7"/>
    <p:sldId id="297" r:id="rId8"/>
    <p:sldId id="299" r:id="rId9"/>
    <p:sldId id="300" r:id="rId10"/>
    <p:sldId id="301" r:id="rId11"/>
    <p:sldId id="364" r:id="rId12"/>
    <p:sldId id="362" r:id="rId13"/>
    <p:sldId id="366" r:id="rId14"/>
    <p:sldId id="367" r:id="rId15"/>
    <p:sldId id="368" r:id="rId16"/>
    <p:sldId id="370" r:id="rId17"/>
    <p:sldId id="371" r:id="rId18"/>
    <p:sldId id="377" r:id="rId19"/>
    <p:sldId id="378" r:id="rId20"/>
    <p:sldId id="379" r:id="rId21"/>
    <p:sldId id="381" r:id="rId22"/>
    <p:sldId id="382" r:id="rId23"/>
    <p:sldId id="383" r:id="rId24"/>
    <p:sldId id="384" r:id="rId25"/>
    <p:sldId id="372" r:id="rId26"/>
    <p:sldId id="333" r:id="rId27"/>
    <p:sldId id="357" r:id="rId28"/>
    <p:sldId id="3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60"/>
  </p:normalViewPr>
  <p:slideViewPr>
    <p:cSldViewPr snapToGrid="0">
      <p:cViewPr varScale="1">
        <p:scale>
          <a:sx n="66" d="100"/>
          <a:sy n="66" d="100"/>
        </p:scale>
        <p:origin x="58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00E65B-9791-4DD6-95BE-97B949846068}" type="datetimeFigureOut">
              <a:rPr lang="en-GB" smtClean="0"/>
              <a:t>23/01/2025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0260C-9A09-4978-BA2C-21AE0FA04FDA}" type="slidenum">
              <a:rPr lang="en-GB" smtClean="0"/>
              <a:t>‹#›</a:t>
            </a:fld>
            <a:endParaRPr lang="en-GB"/>
          </a:p>
        </p:txBody>
      </p:sp>
    </p:spTree>
    <p:extLst>
      <p:ext uri="{BB962C8B-B14F-4D97-AF65-F5344CB8AC3E}">
        <p14:creationId xmlns:p14="http://schemas.microsoft.com/office/powerpoint/2010/main" val="112699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646458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97648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96530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09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5120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3769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02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454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4547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5849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6583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052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523916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4578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8614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1/23/2025</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spTree>
    <p:extLst>
      <p:ext uri="{BB962C8B-B14F-4D97-AF65-F5344CB8AC3E}">
        <p14:creationId xmlns:p14="http://schemas.microsoft.com/office/powerpoint/2010/main" val="908155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7367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03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42754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15716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64345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5983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720830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088699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5"/>
    </p:custDataLst>
    <p:extLst>
      <p:ext uri="{BB962C8B-B14F-4D97-AF65-F5344CB8AC3E}">
        <p14:creationId xmlns:p14="http://schemas.microsoft.com/office/powerpoint/2010/main" val="2745543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103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97003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4793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46892" y="-123092"/>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7" y="3404382"/>
            <a:ext cx="3125270" cy="3453618"/>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689294" y="216790"/>
            <a:ext cx="10747717" cy="2096086"/>
          </a:xfrm>
          <a:prstGeom prst="rect">
            <a:avLst/>
          </a:prstGeom>
          <a:noFill/>
        </p:spPr>
        <p:txBody>
          <a:bodyPr wrap="square" rtlCol="0">
            <a:prstTxWarp prst="textChevron">
              <a:avLst/>
            </a:prstTxWarp>
            <a:spAutoFit/>
          </a:bodyPr>
          <a:lstStyle/>
          <a:p>
            <a:pPr algn="ctr"/>
            <a:r>
              <a:rPr lang="en-US" altLang="zh-CN" sz="2800" b="1" smtClean="0">
                <a:solidFill>
                  <a:srgbClr val="C00000"/>
                </a:solidFill>
                <a:latin typeface="Times New Roman" panose="02020603050405020304" pitchFamily="18" charset="0"/>
                <a:ea typeface="inpin heiti" charset="-122"/>
                <a:cs typeface="Times New Roman" panose="02020603050405020304" pitchFamily="18" charset="0"/>
              </a:rPr>
              <a:t>CHÀO MỪNG QUÝ THẦY CÔ </a:t>
            </a:r>
          </a:p>
          <a:p>
            <a:pPr algn="ctr"/>
            <a:r>
              <a:rPr lang="en-US" altLang="zh-CN" sz="2800" b="1" smtClean="0">
                <a:solidFill>
                  <a:srgbClr val="C00000"/>
                </a:solidFill>
                <a:latin typeface="Times New Roman" panose="02020603050405020304" pitchFamily="18" charset="0"/>
                <a:ea typeface="inpin heiti" charset="-122"/>
                <a:cs typeface="Times New Roman" panose="02020603050405020304" pitchFamily="18" charset="0"/>
              </a:rPr>
              <a:t>VỀ DỰ TIẾT HỌC NGÀY HÔM NAY</a:t>
            </a:r>
            <a:endParaRPr lang="zh-CN" altLang="en-US" sz="28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7" name="文本框 6">
            <a:extLst>
              <a:ext uri="{FF2B5EF4-FFF2-40B4-BE49-F238E27FC236}">
                <a16:creationId xmlns:a16="http://schemas.microsoft.com/office/drawing/2014/main" id="{42929F7C-191A-48DA-A979-0460A0D2136C}"/>
              </a:ext>
            </a:extLst>
          </p:cNvPr>
          <p:cNvSpPr txBox="1"/>
          <p:nvPr/>
        </p:nvSpPr>
        <p:spPr>
          <a:xfrm>
            <a:off x="3915000" y="2275657"/>
            <a:ext cx="6724644" cy="1569660"/>
          </a:xfrm>
          <a:prstGeom prst="rect">
            <a:avLst/>
          </a:prstGeom>
          <a:noFill/>
        </p:spPr>
        <p:txBody>
          <a:bodyPr wrap="square" rtlCol="0">
            <a:spAutoFit/>
          </a:bodyPr>
          <a:lstStyle/>
          <a:p>
            <a:r>
              <a:rPr lang="en-US" altLang="zh-CN" sz="6000" b="1" dirty="0" smtClean="0">
                <a:solidFill>
                  <a:srgbClr val="00B050"/>
                </a:solidFill>
                <a:latin typeface="Times New Roman" panose="02020603050405020304" pitchFamily="18" charset="0"/>
                <a:ea typeface="inpin heiti" charset="-122"/>
                <a:cs typeface="Times New Roman" panose="02020603050405020304" pitchFamily="18" charset="0"/>
              </a:rPr>
              <a:t>TIẾNG VIỆT</a:t>
            </a:r>
          </a:p>
          <a:p>
            <a:r>
              <a:rPr lang="en-US" altLang="zh-CN" sz="3600" b="1" dirty="0" smtClean="0">
                <a:solidFill>
                  <a:srgbClr val="00B050"/>
                </a:solidFill>
                <a:latin typeface="Times New Roman" panose="02020603050405020304" pitchFamily="18" charset="0"/>
                <a:ea typeface="inpin heiti" charset="-122"/>
                <a:cs typeface="Times New Roman" panose="02020603050405020304" pitchFamily="18" charset="0"/>
              </a:rPr>
              <a:t>                LỚP </a:t>
            </a:r>
            <a:r>
              <a:rPr lang="en-US" altLang="zh-CN" sz="3600" b="1" dirty="0" smtClean="0">
                <a:solidFill>
                  <a:srgbClr val="00B050"/>
                </a:solidFill>
                <a:latin typeface="Times New Roman" panose="02020603050405020304" pitchFamily="18" charset="0"/>
                <a:ea typeface="inpin heiti" charset="-122"/>
                <a:cs typeface="Times New Roman" panose="02020603050405020304" pitchFamily="18" charset="0"/>
              </a:rPr>
              <a:t>4A</a:t>
            </a:r>
            <a:endParaRPr lang="zh-CN" altLang="en-US" sz="36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6222730" y="4290514"/>
            <a:ext cx="4751529" cy="523221"/>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6312863" y="4301161"/>
            <a:ext cx="4768776" cy="523220"/>
          </a:xfrm>
          <a:prstGeom prst="rect">
            <a:avLst/>
          </a:prstGeom>
          <a:noFill/>
        </p:spPr>
        <p:txBody>
          <a:bodyPr wrap="square" rtlCol="0">
            <a:spAutoFit/>
          </a:bodyPr>
          <a:lstStyle/>
          <a:p>
            <a:r>
              <a:rPr lang="en-US" altLang="zh-CN" sz="2800" b="1" dirty="0" err="1" smtClean="0">
                <a:latin typeface="Times New Roman" panose="02020603050405020304" pitchFamily="18" charset="0"/>
                <a:ea typeface="inpin heiti" charset="-122"/>
                <a:cs typeface="Times New Roman" panose="02020603050405020304" pitchFamily="18" charset="0"/>
              </a:rPr>
              <a:t>Giáo</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viên</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Nguyễn</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Thị</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Thuận</a:t>
            </a:r>
            <a:endParaRPr lang="zh-CN" altLang="en-US" sz="28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5660023" y="1942014"/>
            <a:ext cx="562707" cy="35615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2" name="AutoShape 42"/>
          <p:cNvSpPr>
            <a:spLocks noChangeArrowheads="1"/>
          </p:cNvSpPr>
          <p:nvPr/>
        </p:nvSpPr>
        <p:spPr bwMode="auto">
          <a:xfrm flipV="1">
            <a:off x="5660023" y="6404852"/>
            <a:ext cx="387913" cy="35043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3" name="AutoShape 43"/>
          <p:cNvSpPr>
            <a:spLocks noChangeArrowheads="1"/>
          </p:cNvSpPr>
          <p:nvPr/>
        </p:nvSpPr>
        <p:spPr bwMode="auto">
          <a:xfrm>
            <a:off x="2471138" y="4440273"/>
            <a:ext cx="348851" cy="37346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4" name="AutoShape 44"/>
          <p:cNvSpPr>
            <a:spLocks noChangeArrowheads="1"/>
          </p:cNvSpPr>
          <p:nvPr/>
        </p:nvSpPr>
        <p:spPr bwMode="auto">
          <a:xfrm>
            <a:off x="9778340" y="1846187"/>
            <a:ext cx="404323" cy="27390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5" name="AutoShape 46"/>
          <p:cNvSpPr>
            <a:spLocks noChangeArrowheads="1"/>
          </p:cNvSpPr>
          <p:nvPr/>
        </p:nvSpPr>
        <p:spPr bwMode="auto">
          <a:xfrm>
            <a:off x="1301257" y="2010591"/>
            <a:ext cx="461963" cy="28049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6" name="AutoShape 64"/>
          <p:cNvSpPr>
            <a:spLocks noChangeArrowheads="1"/>
          </p:cNvSpPr>
          <p:nvPr/>
        </p:nvSpPr>
        <p:spPr bwMode="auto">
          <a:xfrm>
            <a:off x="3602310" y="5818278"/>
            <a:ext cx="322910" cy="2897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7" name="AutoShape 64"/>
          <p:cNvSpPr>
            <a:spLocks noChangeArrowheads="1"/>
          </p:cNvSpPr>
          <p:nvPr/>
        </p:nvSpPr>
        <p:spPr bwMode="auto">
          <a:xfrm>
            <a:off x="7824408" y="5852160"/>
            <a:ext cx="348922" cy="33823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9" name="AutoShape 64"/>
          <p:cNvSpPr>
            <a:spLocks noChangeArrowheads="1"/>
          </p:cNvSpPr>
          <p:nvPr/>
        </p:nvSpPr>
        <p:spPr bwMode="auto">
          <a:xfrm>
            <a:off x="3138249" y="927789"/>
            <a:ext cx="464061" cy="33704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40" name="AutoShape 44"/>
          <p:cNvSpPr>
            <a:spLocks noChangeArrowheads="1"/>
          </p:cNvSpPr>
          <p:nvPr/>
        </p:nvSpPr>
        <p:spPr bwMode="auto">
          <a:xfrm>
            <a:off x="7998869" y="853859"/>
            <a:ext cx="466683" cy="38836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21" name="AutoShape 44"/>
          <p:cNvSpPr>
            <a:spLocks noChangeArrowheads="1"/>
          </p:cNvSpPr>
          <p:nvPr/>
        </p:nvSpPr>
        <p:spPr bwMode="auto">
          <a:xfrm>
            <a:off x="9139447" y="4625263"/>
            <a:ext cx="383154" cy="26190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Tree>
    <p:extLst>
      <p:ext uri="{BB962C8B-B14F-4D97-AF65-F5344CB8AC3E}">
        <p14:creationId xmlns:p14="http://schemas.microsoft.com/office/powerpoint/2010/main" val="118931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x-none"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x-none"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x-none"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x-none"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x-none"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x-none"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x-none"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x-none"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x-none"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x-none"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x-none"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717</Words>
  <Application>Microsoft Office PowerPoint</Application>
  <PresentationFormat>Widescreen</PresentationFormat>
  <Paragraphs>83</Paragraphs>
  <Slides>25</Slides>
  <Notes>1</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25</vt:i4>
      </vt:variant>
    </vt:vector>
  </HeadingPairs>
  <TitlesOfParts>
    <vt:vector size="48" baseType="lpstr">
      <vt:lpstr>微软雅黑</vt:lpstr>
      <vt:lpstr>#9Slide03 SFU Futura_05 ExtraBo</vt:lpstr>
      <vt:lpstr>#9Slide07 Cadena</vt:lpstr>
      <vt:lpstr>#9Slide07 HoneyCream</vt:lpstr>
      <vt:lpstr>Arial</vt:lpstr>
      <vt:lpstr>Calibri</vt:lpstr>
      <vt:lpstr>Calibri Light</vt:lpstr>
      <vt:lpstr>Cambria</vt:lpstr>
      <vt:lpstr>等线</vt:lpstr>
      <vt:lpstr>inpin heiti</vt:lpstr>
      <vt:lpstr>KaiTi</vt:lpstr>
      <vt:lpstr>Times New Roman</vt:lpstr>
      <vt:lpstr>UTM Wedding K&amp;T</vt:lpstr>
      <vt:lpstr>Wingdings</vt:lpstr>
      <vt:lpstr>字魂131号-酷乐潮玩体</vt:lpstr>
      <vt:lpstr>字魂20号-石头体</vt:lpstr>
      <vt:lpstr>字魂58号-创中黑</vt:lpstr>
      <vt:lpstr>思源黑体 CN Medium</vt:lpstr>
      <vt:lpstr>汉仪正圆-55W</vt:lpstr>
      <vt:lpstr>Office 主题​​</vt:lpstr>
      <vt:lpstr>未定义</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50</cp:revision>
  <dcterms:created xsi:type="dcterms:W3CDTF">2023-10-22T11:54:16Z</dcterms:created>
  <dcterms:modified xsi:type="dcterms:W3CDTF">2025-01-22T21:23:04Z</dcterms:modified>
</cp:coreProperties>
</file>