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272" r:id="rId2"/>
    <p:sldId id="1274" r:id="rId3"/>
    <p:sldId id="315" r:id="rId4"/>
    <p:sldId id="1275" r:id="rId5"/>
    <p:sldId id="1276" r:id="rId6"/>
    <p:sldId id="1277" r:id="rId7"/>
    <p:sldId id="257" r:id="rId8"/>
    <p:sldId id="1264" r:id="rId9"/>
    <p:sldId id="549" r:id="rId10"/>
    <p:sldId id="1265" r:id="rId11"/>
    <p:sldId id="1278" r:id="rId12"/>
    <p:sldId id="551" r:id="rId13"/>
    <p:sldId id="1279" r:id="rId14"/>
    <p:sldId id="1280" r:id="rId15"/>
    <p:sldId id="1281" r:id="rId16"/>
    <p:sldId id="1267" r:id="rId17"/>
    <p:sldId id="5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05F3-708E-4603-B01B-14CBEB7949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B8F3-5877-476A-B951-67FA06B6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5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A444-A86E-4007-93F3-B6F01567D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61B6-3E97-1229-8476-77047F461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D96F2-AA7B-485E-474C-E73EE6373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3F9A-D142-B7CA-95C1-E0B00111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80497-E634-20B7-AFA8-2AB3AD9C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482C-E0B2-A703-6FF9-1D1FECF0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7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48AA-8C11-74D5-C402-69679442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688F6-F0C1-0C3E-5B09-78A26337B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06B7-6AB0-F87D-C98E-B23B62BE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F3C4-5896-59DD-A3BD-3C7F945B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30E81-1234-4FAD-4AD1-A2A41068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9071F-CF56-F6D3-0327-84848927E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980C7-F48B-712E-6654-086B0DAC3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A7FF-FA67-8CF3-22A0-69463405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74A4F-275C-B8B5-C688-38568219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D502-C6F9-1DF3-2D48-9742D259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68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3C03-B899-557B-EC4F-A3884F1D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825F-CFF6-CA7D-2BE1-B463BAAA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FB678-95F0-0478-9BC4-726E9130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18F9B-959F-E705-1782-F751F90A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0FDA7-02B6-F84F-C757-B765C150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60ED-33D7-F34A-AA08-8A29B6EC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DCA78-54AB-8561-4851-20BEBCC6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85356-C16A-C0AC-69FF-64633788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FA368-E621-FEF0-36EF-878C8590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A452-9515-7B55-43B0-096CDB97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C056-BE04-5603-A6CA-97639957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A22F-DDD7-DF5F-EE23-3513C4378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A2188-EBED-C9AD-DAFD-0F7739005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46A9B-A473-2495-BED9-5E7A964B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05627-E246-7662-29C7-4DA8D259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C9A33-D067-7D28-0AB1-81E2C562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36D1-A20C-E155-2FED-5EC1CC3A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9CFFB-A8AF-288F-68DD-EE4E4C2E7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58F88-47E5-C3FD-4EB5-8D118B78F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E1790-744B-F7A4-BE3F-4F06E9195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1FBBF-3F22-9217-478F-8E0615E75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01D12-EC04-BADD-260F-A220AD1B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D684C-034D-63A6-CA53-6E5D6E9B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021A6-A605-EF01-9E0F-F7DBD0BB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7C04-F35F-9B6C-F7E0-34691CC5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6B814-9B63-ECA8-CB35-FFBE62D6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0B1ED-20C2-2E79-A11B-F2C5B8D3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BDD5F-53C9-132F-97D7-4D4C48FA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4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4BD7B-79E4-2922-C261-EAE7FEDF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C0924-F79D-B0F4-F1FB-0947A574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8D61A-FF9D-7F78-0427-C62E0F19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9EDC-EC9A-123D-D5E3-2A4D863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A701-FF86-0DD7-9FFA-38152D4A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695E3-0A2D-B668-4B5B-3D256DA17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D8383-5C6C-1906-4A45-045123B8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A98FB-E93C-8954-FDF3-536D9D50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57E0F-FED0-D254-3227-39D76ECD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BAD0-74FB-DD85-7AE5-06D8F9DB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BCC4D-961E-6B72-B77C-54A8FFF32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FC699-EDBD-B353-0333-59A8CC376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BA13C-D619-51D5-B822-69ABF9B0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3660-A8D2-8FF2-43C7-1CF54BAB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E83AC-5070-CED9-7770-7242AC27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04EB7-23AB-7AEC-19E0-0842FC90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CB409-AFB6-52E2-4FC2-6CF7068E0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6A7B-1A77-378F-CCD5-266C9B2D8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62CB-25E9-44F1-96D6-FDFA4F565B3B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F31B7-A961-6CA0-4016-E2854AE42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DF89-AED7-333A-15A5-22C26E4B4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5E47-368B-4B88-9759-B8B0814C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18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22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10" Type="http://schemas.openxmlformats.org/officeDocument/2006/relationships/image" Target="../media/image17.png"/><Relationship Id="rId4" Type="http://schemas.openxmlformats.org/officeDocument/2006/relationships/audio" Target="../media/audio8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771002" y="2449502"/>
            <a:ext cx="8764391" cy="16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4"/>
              </a:lnSpc>
            </a:pPr>
            <a:r>
              <a:rPr lang="en-US" sz="13134" b="1">
                <a:ln>
                  <a:solidFill>
                    <a:schemeClr val="bg1"/>
                  </a:solidFill>
                </a:ln>
                <a:solidFill>
                  <a:srgbClr val="D34A2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Jobs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97945" y="1590436"/>
            <a:ext cx="4886546" cy="39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>
                <a:solidFill>
                  <a:srgbClr val="D34A24"/>
                </a:solidFill>
                <a:latin typeface="Fira Sans Medium"/>
              </a:rPr>
              <a:t>Unit 12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163115" y="6172201"/>
            <a:ext cx="426543" cy="426543"/>
          </a:xfrm>
          <a:custGeom>
            <a:avLst/>
            <a:gdLst/>
            <a:ahLst/>
            <a:cxnLst/>
            <a:rect l="l" t="t" r="r" b="b"/>
            <a:pathLst>
              <a:path w="639815" h="639815">
                <a:moveTo>
                  <a:pt x="0" y="0"/>
                </a:moveTo>
                <a:lnTo>
                  <a:pt x="639816" y="0"/>
                </a:lnTo>
                <a:lnTo>
                  <a:pt x="639816" y="639815"/>
                </a:lnTo>
                <a:lnTo>
                  <a:pt x="0" y="63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8144024" y="-587272"/>
            <a:ext cx="1174543" cy="1174543"/>
          </a:xfrm>
          <a:custGeom>
            <a:avLst/>
            <a:gdLst/>
            <a:ahLst/>
            <a:cxnLst/>
            <a:rect l="l" t="t" r="r" b="b"/>
            <a:pathLst>
              <a:path w="1761814" h="1761814">
                <a:moveTo>
                  <a:pt x="0" y="0"/>
                </a:moveTo>
                <a:lnTo>
                  <a:pt x="1761814" y="0"/>
                </a:lnTo>
                <a:lnTo>
                  <a:pt x="1761814" y="1761814"/>
                </a:lnTo>
                <a:lnTo>
                  <a:pt x="0" y="1761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C70939C-D19A-5EA6-0C3C-C6B96E3D2C40}"/>
              </a:ext>
            </a:extLst>
          </p:cNvPr>
          <p:cNvSpPr txBox="1"/>
          <p:nvPr/>
        </p:nvSpPr>
        <p:spPr>
          <a:xfrm>
            <a:off x="3709925" y="4943459"/>
            <a:ext cx="4886546" cy="39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>
                <a:solidFill>
                  <a:srgbClr val="D34A24"/>
                </a:solidFill>
                <a:latin typeface="Fira Sans Medium"/>
              </a:rPr>
              <a:t>Lesson 1 – Period 1</a:t>
            </a:r>
          </a:p>
        </p:txBody>
      </p:sp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F95A8602-605B-6CD8-14B4-A215930AC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24" y="281731"/>
            <a:ext cx="789109" cy="510410"/>
          </a:xfrm>
          <a:prstGeom prst="rect">
            <a:avLst/>
          </a:prstGeom>
        </p:spPr>
      </p:pic>
      <p:pic>
        <p:nvPicPr>
          <p:cNvPr id="24" name="Mspham-093608278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DBFA6F-F651-13D5-BDFE-18EA54C3A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290" y="147133"/>
            <a:ext cx="2259729" cy="779607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A35C9465-4EA9-051D-0CA7-BD0117E117C8}"/>
              </a:ext>
            </a:extLst>
          </p:cNvPr>
          <p:cNvSpPr/>
          <p:nvPr/>
        </p:nvSpPr>
        <p:spPr>
          <a:xfrm>
            <a:off x="3101176" y="4197275"/>
            <a:ext cx="1082150" cy="2022711"/>
          </a:xfrm>
          <a:custGeom>
            <a:avLst/>
            <a:gdLst/>
            <a:ahLst/>
            <a:cxnLst/>
            <a:rect l="l" t="t" r="r" b="b"/>
            <a:pathLst>
              <a:path w="5782004" h="10807485">
                <a:moveTo>
                  <a:pt x="0" y="0"/>
                </a:moveTo>
                <a:lnTo>
                  <a:pt x="5782005" y="0"/>
                </a:lnTo>
                <a:lnTo>
                  <a:pt x="5782005" y="10807484"/>
                </a:lnTo>
                <a:lnTo>
                  <a:pt x="0" y="10807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5DE5D18E-D570-E03E-F02D-3A0D30C603EE}"/>
              </a:ext>
            </a:extLst>
          </p:cNvPr>
          <p:cNvSpPr/>
          <p:nvPr/>
        </p:nvSpPr>
        <p:spPr>
          <a:xfrm>
            <a:off x="9170291" y="1248387"/>
            <a:ext cx="1082150" cy="1636522"/>
          </a:xfrm>
          <a:custGeom>
            <a:avLst/>
            <a:gdLst/>
            <a:ahLst/>
            <a:cxnLst/>
            <a:rect l="l" t="t" r="r" b="b"/>
            <a:pathLst>
              <a:path w="6835323" h="10336972">
                <a:moveTo>
                  <a:pt x="0" y="0"/>
                </a:moveTo>
                <a:lnTo>
                  <a:pt x="6835323" y="0"/>
                </a:lnTo>
                <a:lnTo>
                  <a:pt x="6835323" y="10336972"/>
                </a:lnTo>
                <a:lnTo>
                  <a:pt x="0" y="10336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EAA8702E-1EEF-DDF9-0F9D-3A7C3916881B}"/>
              </a:ext>
            </a:extLst>
          </p:cNvPr>
          <p:cNvSpPr/>
          <p:nvPr/>
        </p:nvSpPr>
        <p:spPr>
          <a:xfrm>
            <a:off x="1898927" y="1328387"/>
            <a:ext cx="1133595" cy="2123831"/>
          </a:xfrm>
          <a:custGeom>
            <a:avLst/>
            <a:gdLst/>
            <a:ahLst/>
            <a:cxnLst/>
            <a:rect l="l" t="t" r="r" b="b"/>
            <a:pathLst>
              <a:path w="5315092" h="9958018">
                <a:moveTo>
                  <a:pt x="0" y="0"/>
                </a:moveTo>
                <a:lnTo>
                  <a:pt x="5315092" y="0"/>
                </a:lnTo>
                <a:lnTo>
                  <a:pt x="5315092" y="9958018"/>
                </a:lnTo>
                <a:lnTo>
                  <a:pt x="0" y="9958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1E49EBFB-01F0-023E-8712-05048A2B69E5}"/>
              </a:ext>
            </a:extLst>
          </p:cNvPr>
          <p:cNvSpPr/>
          <p:nvPr/>
        </p:nvSpPr>
        <p:spPr>
          <a:xfrm rot="604416">
            <a:off x="10814797" y="954553"/>
            <a:ext cx="983103" cy="672085"/>
          </a:xfrm>
          <a:custGeom>
            <a:avLst/>
            <a:gdLst/>
            <a:ahLst/>
            <a:cxnLst/>
            <a:rect l="l" t="t" r="r" b="b"/>
            <a:pathLst>
              <a:path w="2755573" h="1883810">
                <a:moveTo>
                  <a:pt x="0" y="0"/>
                </a:moveTo>
                <a:lnTo>
                  <a:pt x="2755573" y="0"/>
                </a:lnTo>
                <a:lnTo>
                  <a:pt x="2755573" y="1883810"/>
                </a:lnTo>
                <a:lnTo>
                  <a:pt x="0" y="18838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896E56AA-E4AF-9903-CE3C-ABDBCDE3156C}"/>
              </a:ext>
            </a:extLst>
          </p:cNvPr>
          <p:cNvSpPr/>
          <p:nvPr/>
        </p:nvSpPr>
        <p:spPr>
          <a:xfrm>
            <a:off x="166162" y="5248432"/>
            <a:ext cx="1358941" cy="1383733"/>
          </a:xfrm>
          <a:custGeom>
            <a:avLst/>
            <a:gdLst/>
            <a:ahLst/>
            <a:cxnLst/>
            <a:rect l="l" t="t" r="r" b="b"/>
            <a:pathLst>
              <a:path w="2038411" h="2075599">
                <a:moveTo>
                  <a:pt x="0" y="0"/>
                </a:moveTo>
                <a:lnTo>
                  <a:pt x="2038411" y="0"/>
                </a:lnTo>
                <a:lnTo>
                  <a:pt x="2038411" y="2075600"/>
                </a:lnTo>
                <a:lnTo>
                  <a:pt x="0" y="2075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112D5871-45DA-6052-FD50-1EB1C5EA2196}"/>
              </a:ext>
            </a:extLst>
          </p:cNvPr>
          <p:cNvSpPr/>
          <p:nvPr/>
        </p:nvSpPr>
        <p:spPr>
          <a:xfrm rot="19910001">
            <a:off x="114420" y="75344"/>
            <a:ext cx="821204" cy="1055286"/>
          </a:xfrm>
          <a:custGeom>
            <a:avLst/>
            <a:gdLst/>
            <a:ahLst/>
            <a:cxnLst/>
            <a:rect l="l" t="t" r="r" b="b"/>
            <a:pathLst>
              <a:path w="3202063" h="4114800">
                <a:moveTo>
                  <a:pt x="0" y="0"/>
                </a:moveTo>
                <a:lnTo>
                  <a:pt x="3202063" y="0"/>
                </a:lnTo>
                <a:lnTo>
                  <a:pt x="32020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94BD9DA2-6284-FA88-EC70-D812A2051431}"/>
              </a:ext>
            </a:extLst>
          </p:cNvPr>
          <p:cNvSpPr/>
          <p:nvPr/>
        </p:nvSpPr>
        <p:spPr>
          <a:xfrm flipH="1">
            <a:off x="8730302" y="4262731"/>
            <a:ext cx="1176529" cy="1674775"/>
          </a:xfrm>
          <a:custGeom>
            <a:avLst/>
            <a:gdLst/>
            <a:ahLst/>
            <a:cxnLst/>
            <a:rect l="l" t="t" r="r" b="b"/>
            <a:pathLst>
              <a:path w="2093890" h="2980626">
                <a:moveTo>
                  <a:pt x="0" y="0"/>
                </a:moveTo>
                <a:lnTo>
                  <a:pt x="2093890" y="0"/>
                </a:lnTo>
                <a:lnTo>
                  <a:pt x="2093890" y="2980626"/>
                </a:lnTo>
                <a:lnTo>
                  <a:pt x="0" y="2980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CB08878C-E6E2-F8C1-8EAF-54B4AE88C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6"/>
          <a:stretch/>
        </p:blipFill>
        <p:spPr>
          <a:xfrm>
            <a:off x="2329212" y="3106898"/>
            <a:ext cx="8449060" cy="3068240"/>
          </a:xfrm>
          <a:prstGeom prst="rect">
            <a:avLst/>
          </a:prstGeom>
        </p:spPr>
      </p:pic>
      <p:pic>
        <p:nvPicPr>
          <p:cNvPr id="6" name="Picture 5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6FA78174-434D-240E-50A1-99CE71F18D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1"/>
          <a:stretch/>
        </p:blipFill>
        <p:spPr>
          <a:xfrm>
            <a:off x="2505387" y="804311"/>
            <a:ext cx="8638645" cy="306824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CDA0383-3A59-5192-BBD3-12A5665B270B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4D8E3B-572F-8A2E-74BE-D7002D48C5BC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A9709B2B-314E-A766-F1B4-73F744970BCB}"/>
              </a:ext>
            </a:extLst>
          </p:cNvPr>
          <p:cNvSpPr txBox="1">
            <a:spLocks/>
          </p:cNvSpPr>
          <p:nvPr/>
        </p:nvSpPr>
        <p:spPr>
          <a:xfrm>
            <a:off x="3176696" y="3309841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a farmer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9ADCC394-FD64-B824-1555-366FDF7AB4E1}"/>
              </a:ext>
            </a:extLst>
          </p:cNvPr>
          <p:cNvSpPr txBox="1">
            <a:spLocks/>
          </p:cNvSpPr>
          <p:nvPr/>
        </p:nvSpPr>
        <p:spPr>
          <a:xfrm>
            <a:off x="7467600" y="3325971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policeman</a:t>
            </a:r>
            <a:endParaRPr lang="en-US" sz="1867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64FD049F-0A20-9978-A37B-7003F6E6A66D}"/>
              </a:ext>
            </a:extLst>
          </p:cNvPr>
          <p:cNvSpPr txBox="1">
            <a:spLocks/>
          </p:cNvSpPr>
          <p:nvPr/>
        </p:nvSpPr>
        <p:spPr>
          <a:xfrm>
            <a:off x="3156376" y="6166429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67"/>
              <a:t>an office worker </a:t>
            </a:r>
            <a:endParaRPr lang="en-US" sz="1867" dirty="0"/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46C80AE-A274-3349-7B54-E480B28DF20F}"/>
              </a:ext>
            </a:extLst>
          </p:cNvPr>
          <p:cNvSpPr txBox="1">
            <a:spLocks/>
          </p:cNvSpPr>
          <p:nvPr/>
        </p:nvSpPr>
        <p:spPr>
          <a:xfrm>
            <a:off x="7467600" y="6204109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67"/>
              <a:t>an actor</a:t>
            </a:r>
            <a:endParaRPr lang="en-US" sz="1867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B2904D-ACEC-6543-816A-61EBE7133506}"/>
              </a:ext>
            </a:extLst>
          </p:cNvPr>
          <p:cNvGrpSpPr/>
          <p:nvPr/>
        </p:nvGrpSpPr>
        <p:grpSpPr>
          <a:xfrm>
            <a:off x="7061200" y="305827"/>
            <a:ext cx="4584829" cy="1141691"/>
            <a:chOff x="12072429" y="602302"/>
            <a:chExt cx="5396615" cy="1712537"/>
          </a:xfrm>
          <a:solidFill>
            <a:srgbClr val="FAFAFA"/>
          </a:solidFill>
        </p:grpSpPr>
        <p:sp>
          <p:nvSpPr>
            <p:cNvPr id="18" name="Mspham-0936082789">
              <a:extLst>
                <a:ext uri="{FF2B5EF4-FFF2-40B4-BE49-F238E27FC236}">
                  <a16:creationId xmlns:a16="http://schemas.microsoft.com/office/drawing/2014/main" id="{701CA452-A212-AE1F-C5DC-E3E22D3A574D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602302"/>
              <a:ext cx="5396615" cy="841535"/>
            </a:xfrm>
            <a:prstGeom prst="wedgeRoundRectCallout">
              <a:avLst>
                <a:gd name="adj1" fmla="val -59083"/>
                <a:gd name="adj2" fmla="val -6436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What does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he/she 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do?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Mspham-0936082789">
              <a:extLst>
                <a:ext uri="{FF2B5EF4-FFF2-40B4-BE49-F238E27FC236}">
                  <a16:creationId xmlns:a16="http://schemas.microsoft.com/office/drawing/2014/main" id="{64DA519B-8365-FCB4-4FE0-1D3C0EE18AED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1473304"/>
              <a:ext cx="5396615" cy="841535"/>
            </a:xfrm>
            <a:prstGeom prst="wedgeRoundRectCallout">
              <a:avLst>
                <a:gd name="adj1" fmla="val 57346"/>
                <a:gd name="adj2" fmla="val 8844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44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He</a:t>
              </a:r>
              <a:r>
                <a:rPr lang="en-US" sz="2400">
                  <a:solidFill>
                    <a:schemeClr val="tx1"/>
                  </a:solidFill>
                </a:rPr>
                <a:t>’s</a:t>
              </a:r>
              <a:r>
                <a:rPr lang="en-US" sz="2400">
                  <a:solidFill>
                    <a:srgbClr val="FF0000"/>
                  </a:solidFill>
                </a:rPr>
                <a:t>/She</a:t>
              </a:r>
              <a:r>
                <a:rPr lang="en-US" sz="2400">
                  <a:solidFill>
                    <a:schemeClr val="tx1"/>
                  </a:solidFill>
                </a:rPr>
                <a:t>’s _____.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1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1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F569A970-50BF-6269-6FC7-EDD9E8429305}"/>
              </a:ext>
            </a:extLst>
          </p:cNvPr>
          <p:cNvSpPr txBox="1">
            <a:spLocks/>
          </p:cNvSpPr>
          <p:nvPr/>
        </p:nvSpPr>
        <p:spPr>
          <a:xfrm>
            <a:off x="3831359" y="5300807"/>
            <a:ext cx="4106847" cy="561023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</a:t>
            </a:r>
            <a:r>
              <a:rPr lang="en-US" sz="2400"/>
              <a:t>she 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do?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A1C414A-712B-B93B-3949-9FB13C0DA21C}"/>
              </a:ext>
            </a:extLst>
          </p:cNvPr>
          <p:cNvSpPr txBox="1">
            <a:spLocks/>
          </p:cNvSpPr>
          <p:nvPr/>
        </p:nvSpPr>
        <p:spPr>
          <a:xfrm>
            <a:off x="3965635" y="5972555"/>
            <a:ext cx="4106847" cy="561023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/>
              <a:t>She</a:t>
            </a:r>
            <a:r>
              <a:rPr lang="en-US" sz="2400">
                <a:solidFill>
                  <a:schemeClr val="tx1"/>
                </a:solidFill>
              </a:rPr>
              <a:t>’s a farmer.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E92551F0-5120-978F-A06E-27A67FAD2DF5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1B094DD1-1D35-74FA-667F-D1053557DDCD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B3DBBE-50D2-3002-CCFF-A73A8888C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628" y="5300807"/>
            <a:ext cx="589687" cy="60428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0D3EC9-6783-D215-8051-28EEB725D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0" y="5765800"/>
            <a:ext cx="592607" cy="60428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Picture 1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210BDC3C-28EE-9176-BEA0-5026C95657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0"/>
          <a:stretch/>
        </p:blipFill>
        <p:spPr>
          <a:xfrm>
            <a:off x="3274766" y="1596346"/>
            <a:ext cx="4305782" cy="30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F569A970-50BF-6269-6FC7-EDD9E8429305}"/>
              </a:ext>
            </a:extLst>
          </p:cNvPr>
          <p:cNvSpPr txBox="1">
            <a:spLocks/>
          </p:cNvSpPr>
          <p:nvPr/>
        </p:nvSpPr>
        <p:spPr>
          <a:xfrm>
            <a:off x="3831359" y="5300807"/>
            <a:ext cx="4106847" cy="561023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</a:t>
            </a:r>
            <a:r>
              <a:rPr lang="en-US" sz="2400"/>
              <a:t>he 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do?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A1C414A-712B-B93B-3949-9FB13C0DA21C}"/>
              </a:ext>
            </a:extLst>
          </p:cNvPr>
          <p:cNvSpPr txBox="1">
            <a:spLocks/>
          </p:cNvSpPr>
          <p:nvPr/>
        </p:nvSpPr>
        <p:spPr>
          <a:xfrm>
            <a:off x="3965635" y="5972555"/>
            <a:ext cx="4106847" cy="561023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/>
              <a:t>He</a:t>
            </a:r>
            <a:r>
              <a:rPr lang="en-US" sz="2400">
                <a:solidFill>
                  <a:schemeClr val="tx1"/>
                </a:solidFill>
              </a:rPr>
              <a:t>’s a policeman.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E92551F0-5120-978F-A06E-27A67FAD2DF5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1B094DD1-1D35-74FA-667F-D1053557DDCD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Picture 13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A9FD872D-2E59-CF6F-91A4-71FE053A9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t="1014" r="49548" b="-1014"/>
          <a:stretch/>
        </p:blipFill>
        <p:spPr>
          <a:xfrm>
            <a:off x="3012260" y="1598815"/>
            <a:ext cx="4305782" cy="3068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057F92-33B0-6B08-F3E7-4A040514F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14" y="5490530"/>
            <a:ext cx="749776" cy="74260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63B4C9-65E0-F5A9-39ED-021AD0C68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986" y="5622269"/>
            <a:ext cx="728251" cy="72466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5747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E727120E-04AF-CC31-FC37-1B3612185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F569A970-50BF-6269-6FC7-EDD9E8429305}"/>
              </a:ext>
            </a:extLst>
          </p:cNvPr>
          <p:cNvSpPr txBox="1">
            <a:spLocks/>
          </p:cNvSpPr>
          <p:nvPr/>
        </p:nvSpPr>
        <p:spPr>
          <a:xfrm>
            <a:off x="3831359" y="5300807"/>
            <a:ext cx="4106847" cy="561023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</a:t>
            </a:r>
            <a:r>
              <a:rPr lang="en-US" sz="2400"/>
              <a:t>she 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do?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A1C414A-712B-B93B-3949-9FB13C0DA21C}"/>
              </a:ext>
            </a:extLst>
          </p:cNvPr>
          <p:cNvSpPr txBox="1">
            <a:spLocks/>
          </p:cNvSpPr>
          <p:nvPr/>
        </p:nvSpPr>
        <p:spPr>
          <a:xfrm>
            <a:off x="3965635" y="5972555"/>
            <a:ext cx="4106847" cy="561023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/>
              <a:t>She</a:t>
            </a:r>
            <a:r>
              <a:rPr lang="en-US" sz="2400">
                <a:solidFill>
                  <a:schemeClr val="tx1"/>
                </a:solidFill>
              </a:rPr>
              <a:t>’s an office worker.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E92551F0-5120-978F-A06E-27A67FAD2DF5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1B094DD1-1D35-74FA-667F-D1053557DDCD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B3DBBE-50D2-3002-CCFF-A73A8888C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953" y="5282890"/>
            <a:ext cx="671824" cy="68845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0D3EC9-6783-D215-8051-28EEB725D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0" y="5765800"/>
            <a:ext cx="675150" cy="68845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Picture 1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210BDC3C-28EE-9176-BEA0-5026C95657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t="-103" r="25201" b="103"/>
          <a:stretch/>
        </p:blipFill>
        <p:spPr>
          <a:xfrm>
            <a:off x="4153983" y="1503953"/>
            <a:ext cx="4305782" cy="30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C7A8C933-676C-475F-C761-3B92632E1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F569A970-50BF-6269-6FC7-EDD9E8429305}"/>
              </a:ext>
            </a:extLst>
          </p:cNvPr>
          <p:cNvSpPr txBox="1">
            <a:spLocks/>
          </p:cNvSpPr>
          <p:nvPr/>
        </p:nvSpPr>
        <p:spPr>
          <a:xfrm>
            <a:off x="3831359" y="5300807"/>
            <a:ext cx="4106847" cy="561023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</a:t>
            </a:r>
            <a:r>
              <a:rPr lang="en-US" sz="2400"/>
              <a:t>he 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do?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A1C414A-712B-B93B-3949-9FB13C0DA21C}"/>
              </a:ext>
            </a:extLst>
          </p:cNvPr>
          <p:cNvSpPr txBox="1">
            <a:spLocks/>
          </p:cNvSpPr>
          <p:nvPr/>
        </p:nvSpPr>
        <p:spPr>
          <a:xfrm>
            <a:off x="3965635" y="5972555"/>
            <a:ext cx="4106847" cy="561023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chemeClr val="bg1"/>
          </a:solidFill>
          <a:ln>
            <a:solidFill>
              <a:srgbClr val="D34A2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ts val="6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3600" b="1" i="0" u="none" strike="noStrike" cap="none">
                <a:solidFill>
                  <a:srgbClr val="FF0000"/>
                </a:solidFill>
                <a:latin typeface="Century Gothic" panose="020B0502020202020204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/>
              <a:t>He</a:t>
            </a:r>
            <a:r>
              <a:rPr lang="en-US" sz="2400">
                <a:solidFill>
                  <a:schemeClr val="tx1"/>
                </a:solidFill>
              </a:rPr>
              <a:t>’s an actor.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E92551F0-5120-978F-A06E-27A67FAD2DF5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1B094DD1-1D35-74FA-667F-D1053557DDCD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Picture 13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A9FD872D-2E59-CF6F-91A4-71FE053A98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5" r="715"/>
          <a:stretch/>
        </p:blipFill>
        <p:spPr>
          <a:xfrm>
            <a:off x="3422891" y="1116284"/>
            <a:ext cx="4305782" cy="3068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5F120-DE12-00E8-7234-53C3A039B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14" y="5490530"/>
            <a:ext cx="749776" cy="74260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F6783-CF9B-BCD9-6B5D-113BB2395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986" y="5622269"/>
            <a:ext cx="728251" cy="724664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656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2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6094773F-1E5E-8297-F161-E6C418D0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CB08878C-E6E2-F8C1-8EAF-54B4AE88C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6"/>
          <a:stretch/>
        </p:blipFill>
        <p:spPr>
          <a:xfrm>
            <a:off x="2093961" y="669211"/>
            <a:ext cx="8449060" cy="3068240"/>
          </a:xfrm>
          <a:prstGeom prst="rect">
            <a:avLst/>
          </a:prstGeom>
        </p:spPr>
      </p:pic>
      <p:pic>
        <p:nvPicPr>
          <p:cNvPr id="6" name="Picture 5" descr="A collage of a person in a uniform&#10;&#10;Description automatically generated">
            <a:extLst>
              <a:ext uri="{FF2B5EF4-FFF2-40B4-BE49-F238E27FC236}">
                <a16:creationId xmlns:a16="http://schemas.microsoft.com/office/drawing/2014/main" id="{6FA78174-434D-240E-50A1-99CE71F18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1"/>
          <a:stretch/>
        </p:blipFill>
        <p:spPr>
          <a:xfrm>
            <a:off x="2329212" y="3530600"/>
            <a:ext cx="8638645" cy="306824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CDA0383-3A59-5192-BBD3-12A5665B270B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Listen, point and say.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4D8E3B-572F-8A2E-74BE-D7002D48C5BC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A9709B2B-314E-A766-F1B4-73F744970BCB}"/>
              </a:ext>
            </a:extLst>
          </p:cNvPr>
          <p:cNvSpPr txBox="1">
            <a:spLocks/>
          </p:cNvSpPr>
          <p:nvPr/>
        </p:nvSpPr>
        <p:spPr>
          <a:xfrm>
            <a:off x="3176696" y="3309841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a farmer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9ADCC394-FD64-B824-1555-366FDF7AB4E1}"/>
              </a:ext>
            </a:extLst>
          </p:cNvPr>
          <p:cNvSpPr txBox="1">
            <a:spLocks/>
          </p:cNvSpPr>
          <p:nvPr/>
        </p:nvSpPr>
        <p:spPr>
          <a:xfrm>
            <a:off x="7467600" y="3325971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policeman</a:t>
            </a:r>
            <a:endParaRPr lang="en-US" sz="1867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64FD049F-0A20-9978-A37B-7003F6E6A66D}"/>
              </a:ext>
            </a:extLst>
          </p:cNvPr>
          <p:cNvSpPr txBox="1">
            <a:spLocks/>
          </p:cNvSpPr>
          <p:nvPr/>
        </p:nvSpPr>
        <p:spPr>
          <a:xfrm>
            <a:off x="3156376" y="6166429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67"/>
              <a:t>an office worker </a:t>
            </a:r>
            <a:endParaRPr lang="en-US" sz="1867" dirty="0"/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46C80AE-A274-3349-7B54-E480B28DF20F}"/>
              </a:ext>
            </a:extLst>
          </p:cNvPr>
          <p:cNvSpPr txBox="1">
            <a:spLocks/>
          </p:cNvSpPr>
          <p:nvPr/>
        </p:nvSpPr>
        <p:spPr>
          <a:xfrm>
            <a:off x="7467600" y="6204109"/>
            <a:ext cx="2560320" cy="36576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67"/>
              <a:t>an actor</a:t>
            </a:r>
            <a:endParaRPr lang="en-US" sz="1867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B2904D-ACEC-6543-816A-61EBE7133506}"/>
              </a:ext>
            </a:extLst>
          </p:cNvPr>
          <p:cNvGrpSpPr/>
          <p:nvPr/>
        </p:nvGrpSpPr>
        <p:grpSpPr>
          <a:xfrm>
            <a:off x="7061200" y="305827"/>
            <a:ext cx="3962400" cy="1141691"/>
            <a:chOff x="12072429" y="602302"/>
            <a:chExt cx="5396615" cy="1712537"/>
          </a:xfrm>
          <a:solidFill>
            <a:srgbClr val="FAFAFA"/>
          </a:solidFill>
        </p:grpSpPr>
        <p:sp>
          <p:nvSpPr>
            <p:cNvPr id="18" name="Mspham-0936082789">
              <a:extLst>
                <a:ext uri="{FF2B5EF4-FFF2-40B4-BE49-F238E27FC236}">
                  <a16:creationId xmlns:a16="http://schemas.microsoft.com/office/drawing/2014/main" id="{701CA452-A212-AE1F-C5DC-E3E22D3A574D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602302"/>
              <a:ext cx="5396615" cy="841535"/>
            </a:xfrm>
            <a:prstGeom prst="wedgeRoundRectCallout">
              <a:avLst>
                <a:gd name="adj1" fmla="val -59083"/>
                <a:gd name="adj2" fmla="val -6436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What does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he/she 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do?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Mspham-0936082789">
              <a:extLst>
                <a:ext uri="{FF2B5EF4-FFF2-40B4-BE49-F238E27FC236}">
                  <a16:creationId xmlns:a16="http://schemas.microsoft.com/office/drawing/2014/main" id="{64DA519B-8365-FCB4-4FE0-1D3C0EE18AED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1473304"/>
              <a:ext cx="5396615" cy="841535"/>
            </a:xfrm>
            <a:prstGeom prst="wedgeRoundRectCallout">
              <a:avLst>
                <a:gd name="adj1" fmla="val 57346"/>
                <a:gd name="adj2" fmla="val 8844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44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He</a:t>
              </a:r>
              <a:r>
                <a:rPr lang="en-US" sz="2400">
                  <a:solidFill>
                    <a:schemeClr val="tx1"/>
                  </a:solidFill>
                </a:rPr>
                <a:t>’s</a:t>
              </a:r>
              <a:r>
                <a:rPr lang="en-US" sz="2400">
                  <a:solidFill>
                    <a:srgbClr val="FF0000"/>
                  </a:solidFill>
                </a:rPr>
                <a:t>/She</a:t>
              </a:r>
              <a:r>
                <a:rPr lang="en-US" sz="2400">
                  <a:solidFill>
                    <a:schemeClr val="tx1"/>
                  </a:solidFill>
                </a:rPr>
                <a:t>’s _____.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0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CDA0383-3A59-5192-BBD3-12A5665B270B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talk.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4D8E3B-572F-8A2E-74BE-D7002D48C5BC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BCDE0D4E-3E04-0C2D-57C1-421012B73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5" y="3109686"/>
            <a:ext cx="11785600" cy="25616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C84DF5-D6CC-A268-9A8B-23E2A80FE456}"/>
              </a:ext>
            </a:extLst>
          </p:cNvPr>
          <p:cNvGrpSpPr/>
          <p:nvPr/>
        </p:nvGrpSpPr>
        <p:grpSpPr>
          <a:xfrm>
            <a:off x="3416541" y="1092201"/>
            <a:ext cx="4584829" cy="1395691"/>
            <a:chOff x="12072429" y="221302"/>
            <a:chExt cx="5396615" cy="2093537"/>
          </a:xfrm>
          <a:solidFill>
            <a:srgbClr val="FAFAFA"/>
          </a:solidFill>
        </p:grpSpPr>
        <p:sp>
          <p:nvSpPr>
            <p:cNvPr id="6" name="Mspham-0936082789">
              <a:extLst>
                <a:ext uri="{FF2B5EF4-FFF2-40B4-BE49-F238E27FC236}">
                  <a16:creationId xmlns:a16="http://schemas.microsoft.com/office/drawing/2014/main" id="{B22B0382-AE7E-A82A-062D-D359AFB00D31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221302"/>
              <a:ext cx="5396615" cy="841535"/>
            </a:xfrm>
            <a:prstGeom prst="wedgeRoundRectCallout">
              <a:avLst>
                <a:gd name="adj1" fmla="val -59083"/>
                <a:gd name="adj2" fmla="val -6436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What does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he/she/name 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do?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Mspham-0936082789">
              <a:extLst>
                <a:ext uri="{FF2B5EF4-FFF2-40B4-BE49-F238E27FC236}">
                  <a16:creationId xmlns:a16="http://schemas.microsoft.com/office/drawing/2014/main" id="{EBA294F0-880A-F546-38AC-4CBEF2556EBA}"/>
                </a:ext>
              </a:extLst>
            </p:cNvPr>
            <p:cNvSpPr txBox="1">
              <a:spLocks/>
            </p:cNvSpPr>
            <p:nvPr/>
          </p:nvSpPr>
          <p:spPr>
            <a:xfrm>
              <a:off x="12072429" y="1473304"/>
              <a:ext cx="5396615" cy="841535"/>
            </a:xfrm>
            <a:prstGeom prst="wedgeRoundRectCallout">
              <a:avLst>
                <a:gd name="adj1" fmla="val 57346"/>
                <a:gd name="adj2" fmla="val 8844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44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He</a:t>
              </a:r>
              <a:r>
                <a:rPr lang="en-US" sz="2400">
                  <a:solidFill>
                    <a:schemeClr val="tx1"/>
                  </a:solidFill>
                </a:rPr>
                <a:t>’s</a:t>
              </a:r>
              <a:r>
                <a:rPr lang="en-US" sz="2400">
                  <a:solidFill>
                    <a:srgbClr val="FF0000"/>
                  </a:solidFill>
                </a:rPr>
                <a:t>/She</a:t>
              </a:r>
              <a:r>
                <a:rPr lang="en-US" sz="2400">
                  <a:solidFill>
                    <a:schemeClr val="tx1"/>
                  </a:solidFill>
                </a:rPr>
                <a:t>’s _____.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6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orange and yellow border&#10;&#10;Description automatically generated">
            <a:extLst>
              <a:ext uri="{FF2B5EF4-FFF2-40B4-BE49-F238E27FC236}">
                <a16:creationId xmlns:a16="http://schemas.microsoft.com/office/drawing/2014/main" id="{01C2420A-C8DA-E96C-A161-6B729A1C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" y="38703"/>
            <a:ext cx="12192000" cy="68580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</p:cNvCxnSpPr>
          <p:nvPr/>
        </p:nvCxnSpPr>
        <p:spPr>
          <a:xfrm flipH="1">
            <a:off x="1879600" y="1753253"/>
            <a:ext cx="3855457" cy="21329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</p:cNvCxnSpPr>
          <p:nvPr/>
        </p:nvCxnSpPr>
        <p:spPr>
          <a:xfrm flipH="1">
            <a:off x="3200400" y="1753253"/>
            <a:ext cx="2534657" cy="25901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</p:cNvCxnSpPr>
          <p:nvPr/>
        </p:nvCxnSpPr>
        <p:spPr>
          <a:xfrm>
            <a:off x="5735057" y="1753253"/>
            <a:ext cx="0" cy="22345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</p:cNvCxnSpPr>
          <p:nvPr/>
        </p:nvCxnSpPr>
        <p:spPr>
          <a:xfrm>
            <a:off x="5735057" y="1753253"/>
            <a:ext cx="2786555" cy="27933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>
            <a:extLst>
              <a:ext uri="{FF2B5EF4-FFF2-40B4-BE49-F238E27FC236}">
                <a16:creationId xmlns:a16="http://schemas.microsoft.com/office/drawing/2014/main" id="{EF842F6B-AFB7-BE02-110A-7E78B251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7189" y="696589"/>
            <a:ext cx="598811" cy="598811"/>
          </a:xfrm>
          <a:prstGeom prst="ellipse">
            <a:avLst/>
          </a:prstGeom>
          <a:noFill/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FA8A7592-E97B-121B-D6E3-EC58CF4C7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" y="3590535"/>
            <a:ext cx="11785600" cy="256160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F2185A-E7FE-98AF-17E5-9BF2F9BDCCAC}"/>
              </a:ext>
            </a:extLst>
          </p:cNvPr>
          <p:cNvCxnSpPr>
            <a:cxnSpLocks/>
          </p:cNvCxnSpPr>
          <p:nvPr/>
        </p:nvCxnSpPr>
        <p:spPr>
          <a:xfrm>
            <a:off x="5735057" y="1753253"/>
            <a:ext cx="4170943" cy="223454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EC9A8851-4E61-1D74-2E8B-8C0DB9B8E235}"/>
              </a:ext>
            </a:extLst>
          </p:cNvPr>
          <p:cNvSpPr txBox="1">
            <a:spLocks/>
          </p:cNvSpPr>
          <p:nvPr/>
        </p:nvSpPr>
        <p:spPr>
          <a:xfrm>
            <a:off x="101600" y="5824326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policeman</a:t>
            </a:r>
            <a:endParaRPr lang="en-US" sz="1867" b="1" dirty="0">
              <a:solidFill>
                <a:srgbClr val="D34A24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BCE2AA3F-90B2-25C8-2AE2-A6A471346D48}"/>
              </a:ext>
            </a:extLst>
          </p:cNvPr>
          <p:cNvSpPr txBox="1">
            <a:spLocks/>
          </p:cNvSpPr>
          <p:nvPr/>
        </p:nvSpPr>
        <p:spPr>
          <a:xfrm>
            <a:off x="7535128" y="5958079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teacher</a:t>
            </a:r>
            <a:endParaRPr lang="en-US" sz="1867" b="1" dirty="0">
              <a:solidFill>
                <a:srgbClr val="D34A24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DFE35B87-8238-BF6E-2018-E9E80BE75321}"/>
              </a:ext>
            </a:extLst>
          </p:cNvPr>
          <p:cNvSpPr txBox="1"/>
          <p:nvPr/>
        </p:nvSpPr>
        <p:spPr>
          <a:xfrm>
            <a:off x="4427045" y="5562600"/>
            <a:ext cx="2786555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1867">
                <a:solidFill>
                  <a:srgbClr val="D34A24"/>
                </a:solidFill>
                <a:cs typeface="Arial" panose="020B0604020202020204" pitchFamily="34" charset="0"/>
              </a:rPr>
              <a:t>an office worker </a:t>
            </a:r>
            <a:endParaRPr lang="en-US" sz="1867" dirty="0">
              <a:solidFill>
                <a:srgbClr val="D34A24"/>
              </a:solidFill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F33C9669-3007-A202-9AE0-3763EC0F45FB}"/>
              </a:ext>
            </a:extLst>
          </p:cNvPr>
          <p:cNvSpPr txBox="1"/>
          <p:nvPr/>
        </p:nvSpPr>
        <p:spPr>
          <a:xfrm>
            <a:off x="9919800" y="5345542"/>
            <a:ext cx="1972967" cy="46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1867">
                <a:solidFill>
                  <a:srgbClr val="D34A24"/>
                </a:solidFill>
                <a:cs typeface="Arial" panose="020B0604020202020204" pitchFamily="34" charset="0"/>
              </a:rPr>
              <a:t>an actor</a:t>
            </a:r>
            <a:endParaRPr lang="en-US" sz="1867" dirty="0">
              <a:solidFill>
                <a:srgbClr val="D34A24"/>
              </a:solidFill>
              <a:cs typeface="Arial" panose="020B0604020202020204" pitchFamily="34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025EC92D-F040-DF93-6EB4-78E3DDBCB9CC}"/>
              </a:ext>
            </a:extLst>
          </p:cNvPr>
          <p:cNvSpPr txBox="1"/>
          <p:nvPr/>
        </p:nvSpPr>
        <p:spPr>
          <a:xfrm>
            <a:off x="2114750" y="5765115"/>
            <a:ext cx="1972967" cy="28732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rgbClr val="D34A24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farmer </a:t>
            </a:r>
            <a:endParaRPr lang="en-US" sz="1867" b="1" dirty="0">
              <a:solidFill>
                <a:srgbClr val="D34A24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794D26-BA9B-192F-81AD-4DFF8142B3CB}"/>
              </a:ext>
            </a:extLst>
          </p:cNvPr>
          <p:cNvGrpSpPr/>
          <p:nvPr/>
        </p:nvGrpSpPr>
        <p:grpSpPr>
          <a:xfrm>
            <a:off x="4008310" y="440563"/>
            <a:ext cx="4084223" cy="1312690"/>
            <a:chOff x="12431838" y="449769"/>
            <a:chExt cx="5396615" cy="1969035"/>
          </a:xfrm>
          <a:solidFill>
            <a:srgbClr val="FAFAFA"/>
          </a:solidFill>
        </p:grpSpPr>
        <p:sp>
          <p:nvSpPr>
            <p:cNvPr id="21" name="Mspham-0936082789">
              <a:extLst>
                <a:ext uri="{FF2B5EF4-FFF2-40B4-BE49-F238E27FC236}">
                  <a16:creationId xmlns:a16="http://schemas.microsoft.com/office/drawing/2014/main" id="{2475E8BB-084C-E33D-4904-8FFA771B64D2}"/>
                </a:ext>
              </a:extLst>
            </p:cNvPr>
            <p:cNvSpPr txBox="1">
              <a:spLocks/>
            </p:cNvSpPr>
            <p:nvPr/>
          </p:nvSpPr>
          <p:spPr>
            <a:xfrm>
              <a:off x="12431838" y="449769"/>
              <a:ext cx="5396615" cy="841535"/>
            </a:xfrm>
            <a:prstGeom prst="wedgeRoundRectCallout">
              <a:avLst>
                <a:gd name="adj1" fmla="val -59083"/>
                <a:gd name="adj2" fmla="val -6436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What does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he/she 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do?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Mspham-0936082789">
              <a:extLst>
                <a:ext uri="{FF2B5EF4-FFF2-40B4-BE49-F238E27FC236}">
                  <a16:creationId xmlns:a16="http://schemas.microsoft.com/office/drawing/2014/main" id="{07231A89-3D79-F5D8-A117-BB6B348C85E3}"/>
                </a:ext>
              </a:extLst>
            </p:cNvPr>
            <p:cNvSpPr txBox="1">
              <a:spLocks/>
            </p:cNvSpPr>
            <p:nvPr/>
          </p:nvSpPr>
          <p:spPr>
            <a:xfrm>
              <a:off x="12431838" y="1577269"/>
              <a:ext cx="5396615" cy="841535"/>
            </a:xfrm>
            <a:prstGeom prst="wedgeRoundRectCallout">
              <a:avLst>
                <a:gd name="adj1" fmla="val 55014"/>
                <a:gd name="adj2" fmla="val -38694"/>
                <a:gd name="adj3" fmla="val 16667"/>
              </a:avLst>
            </a:prstGeom>
            <a:grpFill/>
            <a:ln>
              <a:solidFill>
                <a:srgbClr val="D34A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44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pPr>
                <a:lnSpc>
                  <a:spcPts val="4000"/>
                </a:lnSpc>
                <a:spcAft>
                  <a:spcPts val="600"/>
                </a:spcAft>
              </a:pPr>
              <a:r>
                <a:rPr lang="en-US" sz="2400">
                  <a:solidFill>
                    <a:srgbClr val="FF0000"/>
                  </a:solidFill>
                </a:rPr>
                <a:t>He</a:t>
              </a:r>
              <a:r>
                <a:rPr lang="en-US" sz="2400">
                  <a:solidFill>
                    <a:schemeClr val="tx1"/>
                  </a:solidFill>
                </a:rPr>
                <a:t>’s</a:t>
              </a:r>
              <a:r>
                <a:rPr lang="en-US" sz="2400">
                  <a:solidFill>
                    <a:srgbClr val="FF0000"/>
                  </a:solidFill>
                </a:rPr>
                <a:t>/She</a:t>
              </a:r>
              <a:r>
                <a:rPr lang="en-US" sz="2400">
                  <a:solidFill>
                    <a:schemeClr val="tx1"/>
                  </a:solidFill>
                </a:rPr>
                <a:t>’s _____.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3D6BFA5-4317-CBAD-ACB7-5899DFCD5FE6}"/>
              </a:ext>
            </a:extLst>
          </p:cNvPr>
          <p:cNvSpPr/>
          <p:nvPr/>
        </p:nvSpPr>
        <p:spPr>
          <a:xfrm>
            <a:off x="7088573" y="3879766"/>
            <a:ext cx="375525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 dân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FAD3FFE4-1605-ED7A-1173-851D74E9AE33}"/>
              </a:ext>
            </a:extLst>
          </p:cNvPr>
          <p:cNvSpPr txBox="1"/>
          <p:nvPr/>
        </p:nvSpPr>
        <p:spPr>
          <a:xfrm>
            <a:off x="7641616" y="3081046"/>
            <a:ext cx="2649166" cy="467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en-US" sz="2400"/>
              <a:t>/ əˈfɑːmə/ 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A3250F0-930D-2322-10A2-373CE4C7584E}"/>
              </a:ext>
            </a:extLst>
          </p:cNvPr>
          <p:cNvSpPr txBox="1"/>
          <p:nvPr/>
        </p:nvSpPr>
        <p:spPr>
          <a:xfrm>
            <a:off x="6553200" y="2194412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a farmer 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E931D-0F03-3045-AC29-E4F319E5B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" t="4626" r="3271" b="4673"/>
          <a:stretch/>
        </p:blipFill>
        <p:spPr>
          <a:xfrm>
            <a:off x="2136479" y="1562996"/>
            <a:ext cx="5220317" cy="3503727"/>
          </a:xfrm>
          <a:prstGeom prst="roundRect">
            <a:avLst>
              <a:gd name="adj" fmla="val 8341"/>
            </a:avLst>
          </a:prstGeom>
        </p:spPr>
      </p:pic>
    </p:spTree>
    <p:extLst>
      <p:ext uri="{BB962C8B-B14F-4D97-AF65-F5344CB8AC3E}">
        <p14:creationId xmlns:p14="http://schemas.microsoft.com/office/powerpoint/2010/main" val="40818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3D6BFA5-4317-CBAD-ACB7-5899DFCD5FE6}"/>
              </a:ext>
            </a:extLst>
          </p:cNvPr>
          <p:cNvSpPr/>
          <p:nvPr/>
        </p:nvSpPr>
        <p:spPr>
          <a:xfrm>
            <a:off x="7088573" y="3924925"/>
            <a:ext cx="375525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sát (nam)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FAD3FFE4-1605-ED7A-1173-851D74E9AE33}"/>
              </a:ext>
            </a:extLst>
          </p:cNvPr>
          <p:cNvSpPr txBox="1"/>
          <p:nvPr/>
        </p:nvSpPr>
        <p:spPr>
          <a:xfrm>
            <a:off x="7641616" y="3053251"/>
            <a:ext cx="26491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eaLnBrk="1" fontAlgn="ctr" hangingPunct="1"/>
            <a:r>
              <a:rPr lang="en-US" sz="2800"/>
              <a:t>/ə pəˈliːsmən/ 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A3250F0-930D-2322-10A2-373CE4C7584E}"/>
              </a:ext>
            </a:extLst>
          </p:cNvPr>
          <p:cNvSpPr txBox="1"/>
          <p:nvPr/>
        </p:nvSpPr>
        <p:spPr>
          <a:xfrm>
            <a:off x="6553200" y="2194412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a policeman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68A9A7-097F-9738-CBB3-41CB32735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2" t="2415" r="5041" b="3599"/>
          <a:stretch/>
        </p:blipFill>
        <p:spPr>
          <a:xfrm>
            <a:off x="2207622" y="1335418"/>
            <a:ext cx="3606105" cy="4482105"/>
          </a:xfrm>
          <a:prstGeom prst="roundRect">
            <a:avLst>
              <a:gd name="adj" fmla="val 8341"/>
            </a:avLst>
          </a:prstGeom>
        </p:spPr>
      </p:pic>
    </p:spTree>
    <p:extLst>
      <p:ext uri="{BB962C8B-B14F-4D97-AF65-F5344CB8AC3E}">
        <p14:creationId xmlns:p14="http://schemas.microsoft.com/office/powerpoint/2010/main" val="25374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3D6BFA5-4317-CBAD-ACB7-5899DFCD5FE6}"/>
              </a:ext>
            </a:extLst>
          </p:cNvPr>
          <p:cNvSpPr/>
          <p:nvPr/>
        </p:nvSpPr>
        <p:spPr>
          <a:xfrm>
            <a:off x="7088573" y="3879766"/>
            <a:ext cx="375525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FAD3FFE4-1605-ED7A-1173-851D74E9AE33}"/>
              </a:ext>
            </a:extLst>
          </p:cNvPr>
          <p:cNvSpPr txBox="1"/>
          <p:nvPr/>
        </p:nvSpPr>
        <p:spPr>
          <a:xfrm>
            <a:off x="7641616" y="3084028"/>
            <a:ext cx="264916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400"/>
              <a:t>/əˈtiːtʃər/</a:t>
            </a:r>
            <a:endParaRPr lang="en-US" sz="2400" dirty="0"/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A3250F0-930D-2322-10A2-373CE4C7584E}"/>
              </a:ext>
            </a:extLst>
          </p:cNvPr>
          <p:cNvSpPr txBox="1"/>
          <p:nvPr/>
        </p:nvSpPr>
        <p:spPr>
          <a:xfrm>
            <a:off x="6553200" y="2194412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>
                <a:latin typeface="Century Gothic" panose="020B0502020202020204" pitchFamily="34" charset="0"/>
              </a:rPr>
              <a:t>a teacher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7C81C-1387-1E08-FDE8-A7155648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8" t="2000" r="2312" b="4445"/>
          <a:stretch/>
        </p:blipFill>
        <p:spPr>
          <a:xfrm>
            <a:off x="1764227" y="1332164"/>
            <a:ext cx="5221899" cy="3503727"/>
          </a:xfrm>
          <a:prstGeom prst="roundRect">
            <a:avLst>
              <a:gd name="adj" fmla="val 8341"/>
            </a:avLst>
          </a:prstGeom>
        </p:spPr>
      </p:pic>
    </p:spTree>
    <p:extLst>
      <p:ext uri="{BB962C8B-B14F-4D97-AF65-F5344CB8AC3E}">
        <p14:creationId xmlns:p14="http://schemas.microsoft.com/office/powerpoint/2010/main" val="12609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3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3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3D6BFA5-4317-CBAD-ACB7-5899DFCD5FE6}"/>
              </a:ext>
            </a:extLst>
          </p:cNvPr>
          <p:cNvSpPr/>
          <p:nvPr/>
        </p:nvSpPr>
        <p:spPr>
          <a:xfrm>
            <a:off x="7088573" y="3879766"/>
            <a:ext cx="375525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viên văn phòng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FAD3FFE4-1605-ED7A-1173-851D74E9AE33}"/>
              </a:ext>
            </a:extLst>
          </p:cNvPr>
          <p:cNvSpPr txBox="1"/>
          <p:nvPr/>
        </p:nvSpPr>
        <p:spPr>
          <a:xfrm>
            <a:off x="7641616" y="3054918"/>
            <a:ext cx="2649166" cy="51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en-US" sz="2400"/>
              <a:t>/</a:t>
            </a:r>
            <a:r>
              <a:rPr lang="en-US" sz="2800"/>
              <a:t> ən </a:t>
            </a:r>
            <a:r>
              <a:rPr lang="en-US" sz="2400"/>
              <a:t>ˈɒfɪs wɜːkə/ 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A3250F0-930D-2322-10A2-373CE4C7584E}"/>
              </a:ext>
            </a:extLst>
          </p:cNvPr>
          <p:cNvSpPr txBox="1"/>
          <p:nvPr/>
        </p:nvSpPr>
        <p:spPr>
          <a:xfrm>
            <a:off x="6553200" y="2225190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an office worker 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128C83-7198-EF89-1196-41974A8AD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" t="3710" r="2696" b="4956"/>
          <a:stretch/>
        </p:blipFill>
        <p:spPr>
          <a:xfrm>
            <a:off x="1229819" y="1242767"/>
            <a:ext cx="5172695" cy="3503727"/>
          </a:xfrm>
          <a:prstGeom prst="roundRect">
            <a:avLst>
              <a:gd name="adj" fmla="val 8341"/>
            </a:avLst>
          </a:prstGeom>
        </p:spPr>
      </p:pic>
    </p:spTree>
    <p:extLst>
      <p:ext uri="{BB962C8B-B14F-4D97-AF65-F5344CB8AC3E}">
        <p14:creationId xmlns:p14="http://schemas.microsoft.com/office/powerpoint/2010/main" val="11390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3D6BFA5-4317-CBAD-ACB7-5899DFCD5FE6}"/>
              </a:ext>
            </a:extLst>
          </p:cNvPr>
          <p:cNvSpPr/>
          <p:nvPr/>
        </p:nvSpPr>
        <p:spPr>
          <a:xfrm>
            <a:off x="7088573" y="3879766"/>
            <a:ext cx="375525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viên (nam)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FAD3FFE4-1605-ED7A-1173-851D74E9AE33}"/>
              </a:ext>
            </a:extLst>
          </p:cNvPr>
          <p:cNvSpPr txBox="1"/>
          <p:nvPr/>
        </p:nvSpPr>
        <p:spPr>
          <a:xfrm>
            <a:off x="7641616" y="3054918"/>
            <a:ext cx="2649166" cy="51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en-US" sz="2400"/>
              <a:t>/</a:t>
            </a:r>
            <a:r>
              <a:rPr lang="en-US" sz="2800"/>
              <a:t> ən </a:t>
            </a:r>
            <a:r>
              <a:rPr lang="en-US" sz="2400"/>
              <a:t>ˈæktə/ 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A3250F0-930D-2322-10A2-373CE4C7584E}"/>
              </a:ext>
            </a:extLst>
          </p:cNvPr>
          <p:cNvSpPr txBox="1"/>
          <p:nvPr/>
        </p:nvSpPr>
        <p:spPr>
          <a:xfrm>
            <a:off x="6553200" y="2194412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>
                <a:latin typeface="Century Gothic" panose="020B0502020202020204" pitchFamily="34" charset="0"/>
              </a:rPr>
              <a:t>an actor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7D831-F43D-7EB3-8735-5B66899DF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" t="2795" r="2275" b="3917"/>
          <a:stretch/>
        </p:blipFill>
        <p:spPr>
          <a:xfrm>
            <a:off x="1752772" y="1677136"/>
            <a:ext cx="5224178" cy="3503727"/>
          </a:xfrm>
          <a:prstGeom prst="roundRect">
            <a:avLst>
              <a:gd name="adj" fmla="val 8341"/>
            </a:avLst>
          </a:prstGeom>
        </p:spPr>
      </p:pic>
    </p:spTree>
    <p:extLst>
      <p:ext uri="{BB962C8B-B14F-4D97-AF65-F5344CB8AC3E}">
        <p14:creationId xmlns:p14="http://schemas.microsoft.com/office/powerpoint/2010/main" val="36306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pham-0936082789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2082800" y="1489201"/>
            <a:ext cx="4614567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policeman</a:t>
            </a:r>
            <a:endParaRPr lang="en-US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2082800" y="2531466"/>
            <a:ext cx="4614567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teacher</a:t>
            </a:r>
            <a:endParaRPr lang="en-US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5661047" y="1489201"/>
            <a:ext cx="4368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Cảnh sát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09C2D3FE-23EF-0033-CBE9-3ADED214172C}"/>
              </a:ext>
            </a:extLst>
          </p:cNvPr>
          <p:cNvSpPr txBox="1">
            <a:spLocks/>
          </p:cNvSpPr>
          <p:nvPr/>
        </p:nvSpPr>
        <p:spPr>
          <a:xfrm>
            <a:off x="5689600" y="2531466"/>
            <a:ext cx="4368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Giáo viên</a:t>
            </a:r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77F6579F-0475-FEE3-9287-B9931E906235}"/>
              </a:ext>
            </a:extLst>
          </p:cNvPr>
          <p:cNvSpPr txBox="1"/>
          <p:nvPr/>
        </p:nvSpPr>
        <p:spPr>
          <a:xfrm>
            <a:off x="1229735" y="112217"/>
            <a:ext cx="9213448" cy="1324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2294"/>
              </a:lnSpc>
              <a:defRPr sz="17300" b="1" spc="50">
                <a:ln w="9525" cmpd="sng">
                  <a:solidFill>
                    <a:srgbClr val="8ABCE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5334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E7BD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Vocabulary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ED5F570C-3D32-F900-632A-FB6C7D8F89BE}"/>
              </a:ext>
            </a:extLst>
          </p:cNvPr>
          <p:cNvSpPr txBox="1"/>
          <p:nvPr/>
        </p:nvSpPr>
        <p:spPr>
          <a:xfrm>
            <a:off x="2082800" y="4615995"/>
            <a:ext cx="4614567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an office worker 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4633A253-1ED2-DC71-A52F-5DEA487D42E0}"/>
              </a:ext>
            </a:extLst>
          </p:cNvPr>
          <p:cNvSpPr txBox="1"/>
          <p:nvPr/>
        </p:nvSpPr>
        <p:spPr>
          <a:xfrm>
            <a:off x="2082800" y="5658261"/>
            <a:ext cx="4614567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48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an actor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F52297BA-A576-09BA-7091-4BE0CD6CBAD2}"/>
              </a:ext>
            </a:extLst>
          </p:cNvPr>
          <p:cNvSpPr txBox="1"/>
          <p:nvPr/>
        </p:nvSpPr>
        <p:spPr>
          <a:xfrm>
            <a:off x="2082800" y="3693270"/>
            <a:ext cx="4614567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 farmer </a:t>
            </a:r>
            <a:endParaRPr lang="en-US" sz="32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90840058-5216-B1EF-839D-B261058059E3}"/>
              </a:ext>
            </a:extLst>
          </p:cNvPr>
          <p:cNvSpPr txBox="1">
            <a:spLocks/>
          </p:cNvSpPr>
          <p:nvPr/>
        </p:nvSpPr>
        <p:spPr>
          <a:xfrm>
            <a:off x="5689600" y="3573731"/>
            <a:ext cx="4368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Nông dân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4A52FB30-204B-2FD7-C5CC-AA4E0D78D975}"/>
              </a:ext>
            </a:extLst>
          </p:cNvPr>
          <p:cNvSpPr txBox="1">
            <a:spLocks/>
          </p:cNvSpPr>
          <p:nvPr/>
        </p:nvSpPr>
        <p:spPr>
          <a:xfrm>
            <a:off x="5689600" y="4615995"/>
            <a:ext cx="4368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Nhân viên văn phòng</a:t>
            </a: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1FD33F28-17FD-3668-4126-6AB4C30FA71E}"/>
              </a:ext>
            </a:extLst>
          </p:cNvPr>
          <p:cNvSpPr txBox="1">
            <a:spLocks/>
          </p:cNvSpPr>
          <p:nvPr/>
        </p:nvSpPr>
        <p:spPr>
          <a:xfrm>
            <a:off x="5689600" y="5658261"/>
            <a:ext cx="4368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Diễn viên nam</a:t>
            </a:r>
          </a:p>
        </p:txBody>
      </p:sp>
    </p:spTree>
    <p:extLst>
      <p:ext uri="{BB962C8B-B14F-4D97-AF65-F5344CB8AC3E}">
        <p14:creationId xmlns:p14="http://schemas.microsoft.com/office/powerpoint/2010/main" val="29061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pham-0936082789">
            <a:extLst>
              <a:ext uri="{FF2B5EF4-FFF2-40B4-BE49-F238E27FC236}">
                <a16:creationId xmlns:a16="http://schemas.microsoft.com/office/drawing/2014/main" id="{969DEB01-2BE1-A9A8-2E4D-277A14072C32}"/>
              </a:ext>
            </a:extLst>
          </p:cNvPr>
          <p:cNvSpPr txBox="1">
            <a:spLocks/>
          </p:cNvSpPr>
          <p:nvPr/>
        </p:nvSpPr>
        <p:spPr>
          <a:xfrm>
            <a:off x="1270000" y="431801"/>
            <a:ext cx="4305782" cy="34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read.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C9A5A80-7195-9671-20E8-470A4675BC0D}"/>
              </a:ext>
            </a:extLst>
          </p:cNvPr>
          <p:cNvSpPr txBox="1">
            <a:spLocks/>
          </p:cNvSpPr>
          <p:nvPr/>
        </p:nvSpPr>
        <p:spPr>
          <a:xfrm>
            <a:off x="721360" y="329249"/>
            <a:ext cx="548640" cy="548640"/>
          </a:xfrm>
          <a:prstGeom prst="ellipse">
            <a:avLst/>
          </a:prstGeom>
          <a:solidFill>
            <a:srgbClr val="FFCB4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667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F70EEF9A-B0E6-D398-C3CE-1BD3BC69B5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49" y="5387278"/>
            <a:ext cx="648883" cy="648883"/>
          </a:xfrm>
          <a:prstGeom prst="rect">
            <a:avLst/>
          </a:prstGeom>
        </p:spPr>
      </p:pic>
      <p:pic>
        <p:nvPicPr>
          <p:cNvPr id="9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5E703114-455D-D098-2EF8-8021C2ADB7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5387278"/>
            <a:ext cx="648883" cy="648883"/>
          </a:xfrm>
          <a:prstGeom prst="rect">
            <a:avLst/>
          </a:prstGeom>
        </p:spPr>
      </p:pic>
      <p:pic>
        <p:nvPicPr>
          <p:cNvPr id="33" name="Mspham-0936082789">
            <a:extLst>
              <a:ext uri="{FF2B5EF4-FFF2-40B4-BE49-F238E27FC236}">
                <a16:creationId xmlns:a16="http://schemas.microsoft.com/office/drawing/2014/main" id="{435C9585-6CCE-8A0C-7677-AF2DAC6B75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636" y="1627026"/>
            <a:ext cx="11583404" cy="3596952"/>
          </a:xfrm>
          <a:prstGeom prst="rect">
            <a:avLst/>
          </a:prstGeom>
        </p:spPr>
      </p:pic>
      <p:pic>
        <p:nvPicPr>
          <p:cNvPr id="34" name="Mspham-0936082789">
            <a:extLst>
              <a:ext uri="{FF2B5EF4-FFF2-40B4-BE49-F238E27FC236}">
                <a16:creationId xmlns:a16="http://schemas.microsoft.com/office/drawing/2014/main" id="{0399AD32-04CF-27BD-82A4-C76E0E868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767" t="87289" r="20182" b="1412"/>
          <a:stretch/>
        </p:blipFill>
        <p:spPr>
          <a:xfrm>
            <a:off x="7112000" y="4689152"/>
            <a:ext cx="2438400" cy="406400"/>
          </a:xfrm>
          <a:prstGeom prst="rect">
            <a:avLst/>
          </a:prstGeom>
        </p:spPr>
      </p:pic>
      <p:pic>
        <p:nvPicPr>
          <p:cNvPr id="35" name="Mspham-0936082789">
            <a:extLst>
              <a:ext uri="{FF2B5EF4-FFF2-40B4-BE49-F238E27FC236}">
                <a16:creationId xmlns:a16="http://schemas.microsoft.com/office/drawing/2014/main" id="{AE782505-640A-D338-F06D-CE905C2A15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051" t="77403" r="60968" b="11025"/>
          <a:stretch/>
        </p:blipFill>
        <p:spPr>
          <a:xfrm>
            <a:off x="2743200" y="4333552"/>
            <a:ext cx="2082800" cy="416248"/>
          </a:xfrm>
          <a:prstGeom prst="rect">
            <a:avLst/>
          </a:prstGeom>
        </p:spPr>
      </p:pic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FEEAF48F-A120-637D-7E19-3863AB740F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801" t="24009" r="5272" b="63280"/>
          <a:stretch/>
        </p:blipFill>
        <p:spPr>
          <a:xfrm>
            <a:off x="8737600" y="2413000"/>
            <a:ext cx="2540000" cy="457200"/>
          </a:xfrm>
          <a:prstGeom prst="rect">
            <a:avLst/>
          </a:prstGeom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54361B68-AAFA-8FCE-8213-B0D1F4F8878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013" t="1412" r="22375" b="87289"/>
          <a:stretch/>
        </p:blipFill>
        <p:spPr>
          <a:xfrm>
            <a:off x="6908800" y="1600200"/>
            <a:ext cx="2387600" cy="406400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752E5E93-EA29-48D0-D2B5-C1EB9C42199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964" t="1413" r="56582" b="75991"/>
          <a:stretch/>
        </p:blipFill>
        <p:spPr>
          <a:xfrm>
            <a:off x="1574800" y="1600200"/>
            <a:ext cx="3759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1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1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11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11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11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ck 11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ack 11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430B8B9-EA3E-7577-9B7C-FC5A86624585}"/>
              </a:ext>
            </a:extLst>
          </p:cNvPr>
          <p:cNvGrpSpPr/>
          <p:nvPr/>
        </p:nvGrpSpPr>
        <p:grpSpPr>
          <a:xfrm>
            <a:off x="1105775" y="247260"/>
            <a:ext cx="8597025" cy="712755"/>
            <a:chOff x="1105774" y="247259"/>
            <a:chExt cx="8597025" cy="712755"/>
          </a:xfrm>
        </p:grpSpPr>
        <p:sp>
          <p:nvSpPr>
            <p:cNvPr id="18" name="Title 4">
              <a:extLst>
                <a:ext uri="{FF2B5EF4-FFF2-40B4-BE49-F238E27FC236}">
                  <a16:creationId xmlns:a16="http://schemas.microsoft.com/office/drawing/2014/main" id="{F701899D-005E-35FC-77C8-E295DC34D1D5}"/>
                </a:ext>
              </a:extLst>
            </p:cNvPr>
            <p:cNvSpPr txBox="1">
              <a:spLocks/>
            </p:cNvSpPr>
            <p:nvPr/>
          </p:nvSpPr>
          <p:spPr>
            <a:xfrm>
              <a:off x="1817979" y="247259"/>
              <a:ext cx="7884820" cy="712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pPr algn="l"/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hỏi một người nào đó làm nghề gì:</a:t>
              </a:r>
            </a:p>
          </p:txBody>
        </p:sp>
        <p:sp>
          <p:nvSpPr>
            <p:cNvPr id="36" name="Title 4">
              <a:extLst>
                <a:ext uri="{FF2B5EF4-FFF2-40B4-BE49-F238E27FC236}">
                  <a16:creationId xmlns:a16="http://schemas.microsoft.com/office/drawing/2014/main" id="{5E279EF6-21C7-E420-556C-68CB07289054}"/>
                </a:ext>
              </a:extLst>
            </p:cNvPr>
            <p:cNvSpPr txBox="1">
              <a:spLocks/>
            </p:cNvSpPr>
            <p:nvPr/>
          </p:nvSpPr>
          <p:spPr>
            <a:xfrm>
              <a:off x="1105774" y="283596"/>
              <a:ext cx="640080" cy="640080"/>
            </a:xfrm>
            <a:prstGeom prst="ellipse">
              <a:avLst/>
            </a:prstGeom>
            <a:solidFill>
              <a:srgbClr val="FFD00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Freeform 4">
            <a:extLst>
              <a:ext uri="{FF2B5EF4-FFF2-40B4-BE49-F238E27FC236}">
                <a16:creationId xmlns:a16="http://schemas.microsoft.com/office/drawing/2014/main" id="{A44D5816-5819-86EA-E1DA-788BAB520F33}"/>
              </a:ext>
            </a:extLst>
          </p:cNvPr>
          <p:cNvSpPr/>
          <p:nvPr/>
        </p:nvSpPr>
        <p:spPr>
          <a:xfrm>
            <a:off x="1930400" y="960015"/>
            <a:ext cx="6248400" cy="712755"/>
          </a:xfrm>
          <a:prstGeom prst="roundRect">
            <a:avLst>
              <a:gd name="adj" fmla="val 6322"/>
            </a:avLst>
          </a:prstGeom>
          <a:solidFill>
            <a:srgbClr val="FAFAFA"/>
          </a:solidFill>
          <a:ln>
            <a:solidFill>
              <a:srgbClr val="D34A2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933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does </a:t>
            </a:r>
            <a:r>
              <a:rPr lang="en-US" sz="2933" b="1">
                <a:solidFill>
                  <a:srgbClr val="FF0000"/>
                </a:solidFill>
                <a:latin typeface="Century Gothic" panose="020B0502020202020204" pitchFamily="34" charset="0"/>
              </a:rPr>
              <a:t>he/she/name </a:t>
            </a:r>
            <a:r>
              <a:rPr lang="en-US" sz="2933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do?</a:t>
            </a:r>
            <a:endParaRPr lang="en-US" sz="2933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F8D96D58-8020-A83C-46EF-6A689D08BF6C}"/>
              </a:ext>
            </a:extLst>
          </p:cNvPr>
          <p:cNvSpPr/>
          <p:nvPr/>
        </p:nvSpPr>
        <p:spPr>
          <a:xfrm>
            <a:off x="1930400" y="3673904"/>
            <a:ext cx="2196225" cy="6015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933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2933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29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itle 4">
            <a:extLst>
              <a:ext uri="{FF2B5EF4-FFF2-40B4-BE49-F238E27FC236}">
                <a16:creationId xmlns:a16="http://schemas.microsoft.com/office/drawing/2014/main" id="{6E1FB2A9-7EFA-E3C5-36FE-ECFEEAA2039C}"/>
              </a:ext>
            </a:extLst>
          </p:cNvPr>
          <p:cNvSpPr txBox="1">
            <a:spLocks/>
          </p:cNvSpPr>
          <p:nvPr/>
        </p:nvSpPr>
        <p:spPr>
          <a:xfrm>
            <a:off x="8280400" y="1166670"/>
            <a:ext cx="3556000" cy="47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(Anh ấy/cô ấy làm nghề gì?)</a:t>
            </a:r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id="{030C6027-0634-0F9D-B540-1AA62761E99A}"/>
              </a:ext>
            </a:extLst>
          </p:cNvPr>
          <p:cNvSpPr/>
          <p:nvPr/>
        </p:nvSpPr>
        <p:spPr>
          <a:xfrm>
            <a:off x="1930400" y="2095279"/>
            <a:ext cx="6248400" cy="712755"/>
          </a:xfrm>
          <a:prstGeom prst="roundRect">
            <a:avLst>
              <a:gd name="adj" fmla="val 6322"/>
            </a:avLst>
          </a:prstGeom>
          <a:solidFill>
            <a:srgbClr val="FAFAFA"/>
          </a:solidFill>
          <a:ln>
            <a:solidFill>
              <a:srgbClr val="D34A2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933" b="1">
                <a:solidFill>
                  <a:srgbClr val="FF0000"/>
                </a:solidFill>
                <a:latin typeface="Century Gothic" panose="020B0502020202020204" pitchFamily="34" charset="0"/>
              </a:rPr>
              <a:t>He</a:t>
            </a:r>
            <a:r>
              <a:rPr lang="en-US" sz="2933" b="1">
                <a:solidFill>
                  <a:schemeClr val="tx1"/>
                </a:solidFill>
                <a:latin typeface="Century Gothic" panose="020B0502020202020204" pitchFamily="34" charset="0"/>
              </a:rPr>
              <a:t>’s</a:t>
            </a:r>
            <a:r>
              <a:rPr lang="en-US" sz="2933" b="1">
                <a:solidFill>
                  <a:srgbClr val="FF0000"/>
                </a:solidFill>
                <a:latin typeface="Century Gothic" panose="020B0502020202020204" pitchFamily="34" charset="0"/>
              </a:rPr>
              <a:t>/She</a:t>
            </a:r>
            <a:r>
              <a:rPr lang="en-US" sz="2933" b="1">
                <a:solidFill>
                  <a:schemeClr val="tx1"/>
                </a:solidFill>
                <a:latin typeface="Century Gothic" panose="020B0502020202020204" pitchFamily="34" charset="0"/>
              </a:rPr>
              <a:t>’s a/an + </a:t>
            </a:r>
            <a:r>
              <a:rPr lang="en-US" sz="2933" b="1">
                <a:solidFill>
                  <a:srgbClr val="0070C0"/>
                </a:solidFill>
                <a:latin typeface="Century Gothic" panose="020B0502020202020204" pitchFamily="34" charset="0"/>
              </a:rPr>
              <a:t>job</a:t>
            </a:r>
            <a:r>
              <a:rPr lang="en-US" sz="2933" b="1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US" sz="2933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DF3AFB3A-27B1-41E4-7BC2-090EB2E0315F}"/>
              </a:ext>
            </a:extLst>
          </p:cNvPr>
          <p:cNvSpPr txBox="1">
            <a:spLocks/>
          </p:cNvSpPr>
          <p:nvPr/>
        </p:nvSpPr>
        <p:spPr>
          <a:xfrm>
            <a:off x="8280400" y="1923822"/>
            <a:ext cx="3556000" cy="47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(Anh ấy / cô ấy là một ______)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E76309-5F9D-12BA-AD46-C389DE226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81" t="19773" r="3956" b="1361"/>
          <a:stretch/>
        </p:blipFill>
        <p:spPr>
          <a:xfrm>
            <a:off x="4876800" y="3452223"/>
            <a:ext cx="4826000" cy="28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88" grpId="0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282</Words>
  <Application>Microsoft Office PowerPoint</Application>
  <PresentationFormat>Widescreen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.VnAvant</vt:lpstr>
      <vt:lpstr>.VnCooper</vt:lpstr>
      <vt:lpstr>Arial</vt:lpstr>
      <vt:lpstr>Arial Black</vt:lpstr>
      <vt:lpstr>Calibri</vt:lpstr>
      <vt:lpstr>Calibri Light</vt:lpstr>
      <vt:lpstr>Century Gothic</vt:lpstr>
      <vt:lpstr>Fira Sans Medium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7</cp:revision>
  <dcterms:created xsi:type="dcterms:W3CDTF">2023-10-11T02:33:15Z</dcterms:created>
  <dcterms:modified xsi:type="dcterms:W3CDTF">2025-02-17T09:49:09Z</dcterms:modified>
</cp:coreProperties>
</file>