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sldIdLst>
    <p:sldId id="443" r:id="rId3"/>
    <p:sldId id="1361" r:id="rId4"/>
    <p:sldId id="1362" r:id="rId5"/>
    <p:sldId id="1363" r:id="rId6"/>
    <p:sldId id="1364" r:id="rId7"/>
    <p:sldId id="1365" r:id="rId8"/>
    <p:sldId id="774" r:id="rId9"/>
    <p:sldId id="683" r:id="rId10"/>
    <p:sldId id="745" r:id="rId11"/>
    <p:sldId id="746" r:id="rId12"/>
    <p:sldId id="789" r:id="rId13"/>
    <p:sldId id="748" r:id="rId14"/>
    <p:sldId id="749" r:id="rId15"/>
    <p:sldId id="1031" r:id="rId16"/>
    <p:sldId id="751" r:id="rId17"/>
    <p:sldId id="1032" r:id="rId18"/>
    <p:sldId id="1033" r:id="rId19"/>
    <p:sldId id="1034" r:id="rId20"/>
    <p:sldId id="934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8"/>
    <a:srgbClr val="000000"/>
    <a:srgbClr val="FF5050"/>
    <a:srgbClr val="A8BB2E"/>
    <a:srgbClr val="FF7C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8832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85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5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9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3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91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05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32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45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9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8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" marR="0" indent="-127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Step 2: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Have groups put the posters on the desk and practice the presentation. Encourage all members in the group to present. Go around the classroom and offer help where necessary.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82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5: Invite a few pairs to point at the pictures and say the questions and answers in front of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3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5: Invite a few pairs to point at the pictures and say the questions and answers in front of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3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5: Invite a few pairs to point at the pictures and say the questions and answers in front of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3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5: Invite a few pairs to point at the pictures and say the questions and answers in front of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43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89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74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3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3DA9-B0E9-4A94-AC64-500F1D071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8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0.mp3"/><Relationship Id="rId7" Type="http://schemas.openxmlformats.org/officeDocument/2006/relationships/image" Target="../media/image12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p3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13" Type="http://schemas.openxmlformats.org/officeDocument/2006/relationships/slideLayout" Target="../slideLayouts/slideLayout2.xml"/><Relationship Id="rId3" Type="http://schemas.microsoft.com/office/2007/relationships/media" Target="../media/media6.mp3"/><Relationship Id="rId7" Type="http://schemas.microsoft.com/office/2007/relationships/media" Target="../media/media8.mp3"/><Relationship Id="rId12" Type="http://schemas.openxmlformats.org/officeDocument/2006/relationships/audio" Target="../media/media10.mp3"/><Relationship Id="rId2" Type="http://schemas.openxmlformats.org/officeDocument/2006/relationships/audio" Target="../media/media11.mp3"/><Relationship Id="rId16" Type="http://schemas.openxmlformats.org/officeDocument/2006/relationships/image" Target="../media/image12.png"/><Relationship Id="rId1" Type="http://schemas.microsoft.com/office/2007/relationships/media" Target="../media/media11.mp3"/><Relationship Id="rId6" Type="http://schemas.openxmlformats.org/officeDocument/2006/relationships/audio" Target="../media/media7.mp3"/><Relationship Id="rId11" Type="http://schemas.microsoft.com/office/2007/relationships/media" Target="../media/media10.mp3"/><Relationship Id="rId5" Type="http://schemas.microsoft.com/office/2007/relationships/media" Target="../media/media7.mp3"/><Relationship Id="rId15" Type="http://schemas.openxmlformats.org/officeDocument/2006/relationships/image" Target="../media/image16.png"/><Relationship Id="rId10" Type="http://schemas.openxmlformats.org/officeDocument/2006/relationships/audio" Target="../media/media9.mp3"/><Relationship Id="rId4" Type="http://schemas.openxmlformats.org/officeDocument/2006/relationships/audio" Target="../media/media6.mp3"/><Relationship Id="rId9" Type="http://schemas.microsoft.com/office/2007/relationships/media" Target="../media/media9.mp3"/><Relationship Id="rId1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9.sv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19.sv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19.sv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19.sv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NULL" TargetMode="External"/><Relationship Id="rId7" Type="http://schemas.openxmlformats.org/officeDocument/2006/relationships/image" Target="../media/image1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microsoft.com/office/2007/relationships/media" Target="../media/media7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5BE0C81B-9374-0F41-AE6F-4F55A9257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426" y="2709862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b="1" dirty="0">
                <a:solidFill>
                  <a:srgbClr val="0070C0"/>
                </a:solidFill>
                <a:latin typeface="Arial" pitchFamily="34" charset="0"/>
              </a:rPr>
              <a:t>LESSON 2 ( 1, 2, 3)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D89CE7DE-2614-2507-AAFB-81ACA56A9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38" y="1734532"/>
            <a:ext cx="1005136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500" b="1" dirty="0">
                <a:latin typeface="Arial" pitchFamily="34" charset="0"/>
              </a:rPr>
              <a:t>            </a:t>
            </a:r>
            <a:r>
              <a:rPr lang="en-US" sz="4500" b="1" dirty="0">
                <a:solidFill>
                  <a:srgbClr val="FF0000"/>
                </a:solidFill>
                <a:latin typeface="Arial" pitchFamily="34" charset="0"/>
              </a:rPr>
              <a:t>UNIT 12: OUR TET HOLIDAY</a:t>
            </a:r>
          </a:p>
        </p:txBody>
      </p:sp>
    </p:spTree>
    <p:extLst>
      <p:ext uri="{BB962C8B-B14F-4D97-AF65-F5344CB8AC3E}">
        <p14:creationId xmlns:p14="http://schemas.microsoft.com/office/powerpoint/2010/main" val="36106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2274555" y="4470840"/>
            <a:ext cx="73813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flower festival /ˈ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flaʊə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ˈ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festɪvl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vi-VN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B9DAB7A-327E-FFE6-CBFF-13EB629C4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69" y="1840928"/>
            <a:ext cx="4442702" cy="243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 12 L2.2. 4">
            <a:hlinkClick r:id="" action="ppaction://media"/>
            <a:extLst>
              <a:ext uri="{FF2B5EF4-FFF2-40B4-BE49-F238E27FC236}">
                <a16:creationId xmlns:a16="http://schemas.microsoft.com/office/drawing/2014/main" id="{DC06A687-5C7D-3E30-D3BE-6843CBE12D0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36" end="434.718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7172" y="308292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9373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B2425C-7D14-4A41-AAE1-010D441665F1}"/>
              </a:ext>
            </a:extLst>
          </p:cNvPr>
          <p:cNvSpPr txBox="1"/>
          <p:nvPr/>
        </p:nvSpPr>
        <p:spPr>
          <a:xfrm>
            <a:off x="3962399" y="381000"/>
            <a:ext cx="4614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VOCABULARY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1BD7E-7BCB-464A-8CFB-9E6DAA8A08A8}"/>
              </a:ext>
            </a:extLst>
          </p:cNvPr>
          <p:cNvSpPr txBox="1"/>
          <p:nvPr/>
        </p:nvSpPr>
        <p:spPr>
          <a:xfrm>
            <a:off x="1324305" y="2092669"/>
            <a:ext cx="10352688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en-US" sz="3500" b="1" dirty="0"/>
              <a:t>Fireworks show:</a:t>
            </a:r>
            <a:r>
              <a:rPr lang="vi-VN" sz="3500" b="1" dirty="0"/>
              <a:t>màn trình diễn pháo hoa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vi-VN" sz="3500" b="1" dirty="0"/>
              <a:t>New year party: tiệc năm mới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vi-VN" sz="3500" b="1" dirty="0"/>
              <a:t>Flower festival: hội chợ hoa</a:t>
            </a:r>
          </a:p>
          <a:p>
            <a:pPr marL="457200" indent="-457200">
              <a:buFontTx/>
              <a:buChar char="-"/>
            </a:pP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37900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45D1846-A2F4-7E1B-8968-B3C35663EB59}"/>
              </a:ext>
            </a:extLst>
          </p:cNvPr>
          <p:cNvSpPr/>
          <p:nvPr/>
        </p:nvSpPr>
        <p:spPr>
          <a:xfrm>
            <a:off x="637190" y="857251"/>
            <a:ext cx="370752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1.New year party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B67B9C-451A-2F6C-AF23-E20A5B40CC40}"/>
              </a:ext>
            </a:extLst>
          </p:cNvPr>
          <p:cNvSpPr/>
          <p:nvPr/>
        </p:nvSpPr>
        <p:spPr>
          <a:xfrm>
            <a:off x="570187" y="2684407"/>
            <a:ext cx="370752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2.Flower festival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99BA1CD-1C49-2A9D-26C0-C85E36DC460E}"/>
              </a:ext>
            </a:extLst>
          </p:cNvPr>
          <p:cNvSpPr/>
          <p:nvPr/>
        </p:nvSpPr>
        <p:spPr>
          <a:xfrm>
            <a:off x="534682" y="4686303"/>
            <a:ext cx="3757121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3.Fireworks show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959E660-3AC4-CE6E-D20F-5ABFDE592684}"/>
              </a:ext>
            </a:extLst>
          </p:cNvPr>
          <p:cNvSpPr/>
          <p:nvPr/>
        </p:nvSpPr>
        <p:spPr>
          <a:xfrm>
            <a:off x="11001376" y="742951"/>
            <a:ext cx="733424" cy="762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A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E506576-A36B-BB35-5645-BFA6B1491522}"/>
              </a:ext>
            </a:extLst>
          </p:cNvPr>
          <p:cNvSpPr/>
          <p:nvPr/>
        </p:nvSpPr>
        <p:spPr>
          <a:xfrm>
            <a:off x="11001376" y="2247901"/>
            <a:ext cx="733424" cy="762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B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9565079-DA33-A027-1A80-CF86745B5BD1}"/>
              </a:ext>
            </a:extLst>
          </p:cNvPr>
          <p:cNvSpPr/>
          <p:nvPr/>
        </p:nvSpPr>
        <p:spPr>
          <a:xfrm>
            <a:off x="11001376" y="3886202"/>
            <a:ext cx="733424" cy="762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C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C325360-FF0F-273B-5082-152A3B901231}"/>
              </a:ext>
            </a:extLst>
          </p:cNvPr>
          <p:cNvSpPr/>
          <p:nvPr/>
        </p:nvSpPr>
        <p:spPr>
          <a:xfrm>
            <a:off x="10944225" y="5448303"/>
            <a:ext cx="733424" cy="762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D</a:t>
            </a:r>
            <a:endParaRPr lang="en-US" sz="3000" b="1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463AB4B-DABE-26BF-9134-874F74CB9630}"/>
              </a:ext>
            </a:extLst>
          </p:cNvPr>
          <p:cNvCxnSpPr>
            <a:cxnSpLocks/>
          </p:cNvCxnSpPr>
          <p:nvPr/>
        </p:nvCxnSpPr>
        <p:spPr>
          <a:xfrm>
            <a:off x="4356259" y="1219200"/>
            <a:ext cx="3479483" cy="2209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0A174E6-3F99-6B6C-7DB2-18833491EB1E}"/>
              </a:ext>
            </a:extLst>
          </p:cNvPr>
          <p:cNvCxnSpPr>
            <a:cxnSpLocks/>
          </p:cNvCxnSpPr>
          <p:nvPr/>
        </p:nvCxnSpPr>
        <p:spPr>
          <a:xfrm flipV="1">
            <a:off x="4356259" y="1219200"/>
            <a:ext cx="3479483" cy="196543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4162439-6F32-9923-FE8E-76AB71B8BE27}"/>
              </a:ext>
            </a:extLst>
          </p:cNvPr>
          <p:cNvCxnSpPr>
            <a:cxnSpLocks/>
          </p:cNvCxnSpPr>
          <p:nvPr/>
        </p:nvCxnSpPr>
        <p:spPr>
          <a:xfrm>
            <a:off x="4344713" y="5065986"/>
            <a:ext cx="3491029" cy="93476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F1BC8328-4BA7-8DF9-B0D6-CE11ECF42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742" y="268837"/>
            <a:ext cx="2910150" cy="187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F8652EC4-9354-AF1C-76D9-652E4B58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742" y="2584229"/>
            <a:ext cx="3037046" cy="17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98EE2CA-4895-3D21-1D8F-421A0B060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742" y="4648202"/>
            <a:ext cx="3081632" cy="17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23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8C34CBF1-FAA1-C961-FC72-474D3E409237}"/>
              </a:ext>
            </a:extLst>
          </p:cNvPr>
          <p:cNvSpPr/>
          <p:nvPr/>
        </p:nvSpPr>
        <p:spPr>
          <a:xfrm>
            <a:off x="520814" y="1759004"/>
            <a:ext cx="9232785" cy="1835038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will you go at Tet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 sẽ đi đâu vào dịp tết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)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C45658-B330-CE2F-35D3-58F23B884269}"/>
              </a:ext>
            </a:extLst>
          </p:cNvPr>
          <p:cNvSpPr/>
          <p:nvPr/>
        </p:nvSpPr>
        <p:spPr>
          <a:xfrm>
            <a:off x="1732325" y="378374"/>
            <a:ext cx="9106676" cy="1018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b="1" dirty="0">
                <a:solidFill>
                  <a:srgbClr val="004F8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 xem ai đó sẽ đi đâu vào dịp tết</a:t>
            </a:r>
            <a:endParaRPr lang="en-US" sz="3500" b="1" dirty="0">
              <a:solidFill>
                <a:srgbClr val="004F8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DEA94CED-C80D-A8B2-8291-216E05CCA803}"/>
              </a:ext>
            </a:extLst>
          </p:cNvPr>
          <p:cNvSpPr/>
          <p:nvPr/>
        </p:nvSpPr>
        <p:spPr>
          <a:xfrm>
            <a:off x="1229711" y="3429000"/>
            <a:ext cx="10759180" cy="2263020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I’ll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 to my grandparents’ house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(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 sẽ đến nhà ông bà.)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'll go to ur grandparent house">
            <a:hlinkClick r:id="" action="ppaction://media"/>
            <a:extLst>
              <a:ext uri="{FF2B5EF4-FFF2-40B4-BE49-F238E27FC236}">
                <a16:creationId xmlns:a16="http://schemas.microsoft.com/office/drawing/2014/main" id="{B359277E-DD62-A930-A4BB-FFC773BA5E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23182" y="4439831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6" name="U 12 L2.2. Where will you go at tet">
            <a:hlinkClick r:id="" action="ppaction://media"/>
            <a:extLst>
              <a:ext uri="{FF2B5EF4-FFF2-40B4-BE49-F238E27FC236}">
                <a16:creationId xmlns:a16="http://schemas.microsoft.com/office/drawing/2014/main" id="{45153192-0D0E-E2C8-4809-C8E00D91251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15090" y="2657418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8348869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51437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2.Listen, point and say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4C046203-04B8-DA66-9280-C81DA7E629AA}"/>
              </a:ext>
            </a:extLst>
          </p:cNvPr>
          <p:cNvSpPr/>
          <p:nvPr/>
        </p:nvSpPr>
        <p:spPr>
          <a:xfrm>
            <a:off x="3184634" y="825143"/>
            <a:ext cx="5654566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Where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will you go at Tet?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094213FF-3EA7-797F-2D24-DC94C80B540B}"/>
              </a:ext>
            </a:extLst>
          </p:cNvPr>
          <p:cNvSpPr/>
          <p:nvPr/>
        </p:nvSpPr>
        <p:spPr>
          <a:xfrm>
            <a:off x="1168113" y="1528116"/>
            <a:ext cx="6483418" cy="558911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I’ll go to..................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66CCD7-F0D6-585C-DFB2-58FB253F745B}"/>
              </a:ext>
            </a:extLst>
          </p:cNvPr>
          <p:cNvSpPr/>
          <p:nvPr/>
        </p:nvSpPr>
        <p:spPr>
          <a:xfrm>
            <a:off x="1953665" y="1463604"/>
            <a:ext cx="60972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my grandparents’ house</a:t>
            </a:r>
            <a:endParaRPr lang="en-US" sz="32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3DBAC3-36ED-AE14-DE8B-45DBFC292B7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54273" y="2419579"/>
            <a:ext cx="8903520" cy="4244220"/>
          </a:xfrm>
          <a:prstGeom prst="rect">
            <a:avLst/>
          </a:prstGeom>
        </p:spPr>
      </p:pic>
      <p:pic>
        <p:nvPicPr>
          <p:cNvPr id="4" name="U 12 L2.2. 1">
            <a:hlinkClick r:id="" action="ppaction://media"/>
            <a:extLst>
              <a:ext uri="{FF2B5EF4-FFF2-40B4-BE49-F238E27FC236}">
                <a16:creationId xmlns:a16="http://schemas.microsoft.com/office/drawing/2014/main" id="{CA47CD7C-E950-B934-6EF0-1DFFB1436C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64913" y="403622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0" name="U 12 L2.2. 2">
            <a:hlinkClick r:id="" action="ppaction://media"/>
            <a:extLst>
              <a:ext uri="{FF2B5EF4-FFF2-40B4-BE49-F238E27FC236}">
                <a16:creationId xmlns:a16="http://schemas.microsoft.com/office/drawing/2014/main" id="{D56D5879-8F78-6B4C-1AD8-7ABA7D9F204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176579" y="4006708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2" name="U 12 L2.2. 3">
            <a:hlinkClick r:id="" action="ppaction://media"/>
            <a:extLst>
              <a:ext uri="{FF2B5EF4-FFF2-40B4-BE49-F238E27FC236}">
                <a16:creationId xmlns:a16="http://schemas.microsoft.com/office/drawing/2014/main" id="{2E1948FA-2834-42FA-8EC0-0337A21D7A6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554273" y="612141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3" name="U 12 L2.2. 4">
            <a:hlinkClick r:id="" action="ppaction://media"/>
            <a:extLst>
              <a:ext uri="{FF2B5EF4-FFF2-40B4-BE49-F238E27FC236}">
                <a16:creationId xmlns:a16="http://schemas.microsoft.com/office/drawing/2014/main" id="{21A3D4D7-15CB-5C6E-93CA-11300515CA3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342364" y="612141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4" name="I'll go to ur grandparent house">
            <a:hlinkClick r:id="" action="ppaction://media"/>
            <a:extLst>
              <a:ext uri="{FF2B5EF4-FFF2-40B4-BE49-F238E27FC236}">
                <a16:creationId xmlns:a16="http://schemas.microsoft.com/office/drawing/2014/main" id="{34B85A40-8AE1-59F1-A7C6-C5ADD67297C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83872" y="1755991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15" name="U 12 L2.2. Where will you go at tet">
            <a:hlinkClick r:id="" action="ppaction://media"/>
            <a:extLst>
              <a:ext uri="{FF2B5EF4-FFF2-40B4-BE49-F238E27FC236}">
                <a16:creationId xmlns:a16="http://schemas.microsoft.com/office/drawing/2014/main" id="{45930433-1BAA-1A36-0CD0-4302716B0DA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582042" y="1006016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0504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B4CCB14B-80E5-5E06-19C7-1A2373F75EA6}"/>
              </a:ext>
            </a:extLst>
          </p:cNvPr>
          <p:cNvSpPr/>
          <p:nvPr/>
        </p:nvSpPr>
        <p:spPr>
          <a:xfrm>
            <a:off x="3184634" y="825143"/>
            <a:ext cx="5654566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Where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will you go at Tet?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81A0DAE0-B0EF-3EAB-C37A-E64E5802CE8A}"/>
              </a:ext>
            </a:extLst>
          </p:cNvPr>
          <p:cNvSpPr/>
          <p:nvPr/>
        </p:nvSpPr>
        <p:spPr>
          <a:xfrm>
            <a:off x="2690019" y="4922958"/>
            <a:ext cx="6097258" cy="558911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I’ll go to................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FD47FB-6E59-8294-FB81-08AB26A08F6B}"/>
              </a:ext>
            </a:extLst>
          </p:cNvPr>
          <p:cNvSpPr/>
          <p:nvPr/>
        </p:nvSpPr>
        <p:spPr>
          <a:xfrm>
            <a:off x="3962399" y="4858444"/>
            <a:ext cx="5213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grandparents’ house</a:t>
            </a:r>
            <a:endParaRPr lang="en-US" sz="32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4E031D-FE14-5924-1949-70B4448DD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293" y="2002183"/>
            <a:ext cx="4417631" cy="224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9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B4CCB14B-80E5-5E06-19C7-1A2373F75EA6}"/>
              </a:ext>
            </a:extLst>
          </p:cNvPr>
          <p:cNvSpPr/>
          <p:nvPr/>
        </p:nvSpPr>
        <p:spPr>
          <a:xfrm>
            <a:off x="3184634" y="825143"/>
            <a:ext cx="5654566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Where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will you go at Tet?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81A0DAE0-B0EF-3EAB-C37A-E64E5802CE8A}"/>
              </a:ext>
            </a:extLst>
          </p:cNvPr>
          <p:cNvSpPr/>
          <p:nvPr/>
        </p:nvSpPr>
        <p:spPr>
          <a:xfrm>
            <a:off x="2690019" y="4922958"/>
            <a:ext cx="6097258" cy="558911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I’ll go to................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FD47FB-6E59-8294-FB81-08AB26A08F6B}"/>
              </a:ext>
            </a:extLst>
          </p:cNvPr>
          <p:cNvSpPr/>
          <p:nvPr/>
        </p:nvSpPr>
        <p:spPr>
          <a:xfrm>
            <a:off x="3930869" y="4868954"/>
            <a:ext cx="5213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fireworks show</a:t>
            </a:r>
            <a:endParaRPr lang="en-US" sz="32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7CCC61-ED9C-C714-9DDA-23FDA2055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869" y="1878530"/>
            <a:ext cx="3973825" cy="217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7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B4CCB14B-80E5-5E06-19C7-1A2373F75EA6}"/>
              </a:ext>
            </a:extLst>
          </p:cNvPr>
          <p:cNvSpPr/>
          <p:nvPr/>
        </p:nvSpPr>
        <p:spPr>
          <a:xfrm>
            <a:off x="3184634" y="825143"/>
            <a:ext cx="5654566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Where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will you go at Tet?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81A0DAE0-B0EF-3EAB-C37A-E64E5802CE8A}"/>
              </a:ext>
            </a:extLst>
          </p:cNvPr>
          <p:cNvSpPr/>
          <p:nvPr/>
        </p:nvSpPr>
        <p:spPr>
          <a:xfrm>
            <a:off x="2690019" y="4922958"/>
            <a:ext cx="6097258" cy="558911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I’ll go to................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FD47FB-6E59-8294-FB81-08AB26A08F6B}"/>
              </a:ext>
            </a:extLst>
          </p:cNvPr>
          <p:cNvSpPr/>
          <p:nvPr/>
        </p:nvSpPr>
        <p:spPr>
          <a:xfrm>
            <a:off x="3930869" y="4858444"/>
            <a:ext cx="5213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New Year party</a:t>
            </a:r>
            <a:endParaRPr lang="en-US" sz="32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EAF69B-9479-F208-8A96-31BD27481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310" y="2074257"/>
            <a:ext cx="4145511" cy="22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7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B4CCB14B-80E5-5E06-19C7-1A2373F75EA6}"/>
              </a:ext>
            </a:extLst>
          </p:cNvPr>
          <p:cNvSpPr/>
          <p:nvPr/>
        </p:nvSpPr>
        <p:spPr>
          <a:xfrm>
            <a:off x="3184634" y="825143"/>
            <a:ext cx="5654566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Where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will you go at Tet?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81A0DAE0-B0EF-3EAB-C37A-E64E5802CE8A}"/>
              </a:ext>
            </a:extLst>
          </p:cNvPr>
          <p:cNvSpPr/>
          <p:nvPr/>
        </p:nvSpPr>
        <p:spPr>
          <a:xfrm>
            <a:off x="2690019" y="4922958"/>
            <a:ext cx="6097258" cy="558911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I’ll go to................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FD47FB-6E59-8294-FB81-08AB26A08F6B}"/>
              </a:ext>
            </a:extLst>
          </p:cNvPr>
          <p:cNvSpPr/>
          <p:nvPr/>
        </p:nvSpPr>
        <p:spPr>
          <a:xfrm>
            <a:off x="3930869" y="4847934"/>
            <a:ext cx="5213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flower festival</a:t>
            </a:r>
            <a:endParaRPr lang="en-US" sz="32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B5C02E-6ACE-787C-5E05-677199BE1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157" y="1992830"/>
            <a:ext cx="4329277" cy="225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8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56B00F-1C90-4F9C-BAE4-9B9BBC558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34" y="603604"/>
            <a:ext cx="11072404" cy="565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0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9412793" y="4967065"/>
            <a:ext cx="1267566" cy="1258059"/>
          </a:xfrm>
          <a:custGeom>
            <a:avLst/>
            <a:gdLst/>
            <a:ahLst/>
            <a:cxnLst/>
            <a:rect l="l" t="t" r="r" b="b"/>
            <a:pathLst>
              <a:path w="1901349" h="1887088">
                <a:moveTo>
                  <a:pt x="0" y="0"/>
                </a:moveTo>
                <a:lnTo>
                  <a:pt x="1901349" y="0"/>
                </a:lnTo>
                <a:lnTo>
                  <a:pt x="1901349" y="1887089"/>
                </a:lnTo>
                <a:lnTo>
                  <a:pt x="0" y="1887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F2742097-8C85-981B-88DF-061B282798C4}"/>
              </a:ext>
            </a:extLst>
          </p:cNvPr>
          <p:cNvSpPr txBox="1"/>
          <p:nvPr/>
        </p:nvSpPr>
        <p:spPr>
          <a:xfrm>
            <a:off x="1239521" y="3357408"/>
            <a:ext cx="9843151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6"/>
              </a:lnSpc>
              <a:spcBef>
                <a:spcPct val="0"/>
              </a:spcBef>
            </a:pPr>
            <a:r>
              <a:rPr lang="vi-VN" sz="9000" dirty="0">
                <a:solidFill>
                  <a:srgbClr val="00B050"/>
                </a:solidFill>
                <a:latin typeface="Congenial" panose="02000503040000020004" pitchFamily="2" charset="0"/>
              </a:rPr>
              <a:t>WHISPER GAME</a:t>
            </a:r>
            <a:endParaRPr lang="en-US" sz="9000" dirty="0">
              <a:solidFill>
                <a:srgbClr val="00B050"/>
              </a:solidFill>
              <a:latin typeface="Congenial" panose="02000503040000020004" pitchFamily="2" charset="0"/>
            </a:endParaRPr>
          </a:p>
        </p:txBody>
      </p:sp>
      <p:sp>
        <p:nvSpPr>
          <p:cNvPr id="5" name="WordArt 2">
            <a:extLst>
              <a:ext uri="{FF2B5EF4-FFF2-40B4-BE49-F238E27FC236}">
                <a16:creationId xmlns:a16="http://schemas.microsoft.com/office/drawing/2014/main" id="{A1F1EDBE-E916-3762-9543-BE0B409C6B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74428" y="1063695"/>
            <a:ext cx="9043146" cy="1363381"/>
          </a:xfrm>
          <a:prstGeom prst="rect">
            <a:avLst/>
          </a:prstGeom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PLAY GAME</a:t>
            </a: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344525DF-5AE7-D377-BC96-5FDFD9BF0B3C}"/>
              </a:ext>
            </a:extLst>
          </p:cNvPr>
          <p:cNvSpPr/>
          <p:nvPr/>
        </p:nvSpPr>
        <p:spPr>
          <a:xfrm>
            <a:off x="692042" y="4990950"/>
            <a:ext cx="1962259" cy="1049582"/>
          </a:xfrm>
          <a:custGeom>
            <a:avLst/>
            <a:gdLst/>
            <a:ahLst/>
            <a:cxnLst/>
            <a:rect l="l" t="t" r="r" b="b"/>
            <a:pathLst>
              <a:path w="4670538" h="4641348">
                <a:moveTo>
                  <a:pt x="0" y="0"/>
                </a:moveTo>
                <a:lnTo>
                  <a:pt x="4670538" y="0"/>
                </a:lnTo>
                <a:lnTo>
                  <a:pt x="4670538" y="4641347"/>
                </a:lnTo>
                <a:lnTo>
                  <a:pt x="0" y="46413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8" name="Picture 7" descr="A couple of girls holding books&#10;&#10;Description automatically generated">
            <a:extLst>
              <a:ext uri="{FF2B5EF4-FFF2-40B4-BE49-F238E27FC236}">
                <a16:creationId xmlns:a16="http://schemas.microsoft.com/office/drawing/2014/main" id="{D7A5045B-F68A-339A-18F9-2AC1511070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369" y="3615763"/>
            <a:ext cx="3447215" cy="275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2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319" y="0"/>
            <a:ext cx="12224319" cy="6858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77956" y="608233"/>
            <a:ext cx="11003766" cy="5641533"/>
            <a:chOff x="0" y="0"/>
            <a:chExt cx="4347167" cy="2228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7" name="Freeform 5"/>
          <p:cNvSpPr/>
          <p:nvPr/>
        </p:nvSpPr>
        <p:spPr>
          <a:xfrm>
            <a:off x="144313" y="795912"/>
            <a:ext cx="1036320" cy="1036320"/>
          </a:xfrm>
          <a:custGeom>
            <a:avLst/>
            <a:gdLst/>
            <a:ahLst/>
            <a:cxnLst/>
            <a:rect l="l" t="t" r="r" b="b"/>
            <a:pathLst>
              <a:path w="3898773" h="4114800">
                <a:moveTo>
                  <a:pt x="0" y="0"/>
                </a:moveTo>
                <a:lnTo>
                  <a:pt x="3898772" y="0"/>
                </a:lnTo>
                <a:lnTo>
                  <a:pt x="38987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44"/>
          <p:cNvSpPr/>
          <p:nvPr/>
        </p:nvSpPr>
        <p:spPr>
          <a:xfrm rot="1416145">
            <a:off x="11161952" y="121176"/>
            <a:ext cx="798333" cy="1276405"/>
          </a:xfrm>
          <a:custGeom>
            <a:avLst/>
            <a:gdLst/>
            <a:ahLst/>
            <a:cxnLst/>
            <a:rect l="l" t="t" r="r" b="b"/>
            <a:pathLst>
              <a:path w="1197500" h="1914608">
                <a:moveTo>
                  <a:pt x="0" y="0"/>
                </a:moveTo>
                <a:lnTo>
                  <a:pt x="1197500" y="0"/>
                </a:lnTo>
                <a:lnTo>
                  <a:pt x="1197500" y="1914608"/>
                </a:lnTo>
                <a:lnTo>
                  <a:pt x="0" y="1914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rot="1266315">
            <a:off x="334859" y="5477983"/>
            <a:ext cx="901239" cy="824868"/>
          </a:xfrm>
          <a:custGeom>
            <a:avLst/>
            <a:gdLst/>
            <a:ahLst/>
            <a:cxnLst/>
            <a:rect l="l" t="t" r="r" b="b"/>
            <a:pathLst>
              <a:path w="1604964" h="1604964">
                <a:moveTo>
                  <a:pt x="0" y="0"/>
                </a:moveTo>
                <a:lnTo>
                  <a:pt x="1604964" y="0"/>
                </a:lnTo>
                <a:lnTo>
                  <a:pt x="1604964" y="1604963"/>
                </a:lnTo>
                <a:lnTo>
                  <a:pt x="0" y="16049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EEBBBEB-09C9-FE7E-94F0-7B75806B71C1}"/>
              </a:ext>
            </a:extLst>
          </p:cNvPr>
          <p:cNvSpPr/>
          <p:nvPr/>
        </p:nvSpPr>
        <p:spPr>
          <a:xfrm>
            <a:off x="3641439" y="3273824"/>
            <a:ext cx="4876800" cy="2456688"/>
          </a:xfrm>
          <a:custGeom>
            <a:avLst/>
            <a:gdLst/>
            <a:ahLst/>
            <a:cxnLst/>
            <a:rect l="l" t="t" r="r" b="b"/>
            <a:pathLst>
              <a:path w="7315200" h="3685032">
                <a:moveTo>
                  <a:pt x="0" y="0"/>
                </a:moveTo>
                <a:lnTo>
                  <a:pt x="7315200" y="0"/>
                </a:lnTo>
                <a:lnTo>
                  <a:pt x="7315200" y="3685032"/>
                </a:lnTo>
                <a:lnTo>
                  <a:pt x="0" y="36850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690BB1-36C6-1BAF-5428-C60CF1B21EF5}"/>
              </a:ext>
            </a:extLst>
          </p:cNvPr>
          <p:cNvSpPr txBox="1"/>
          <p:nvPr/>
        </p:nvSpPr>
        <p:spPr>
          <a:xfrm>
            <a:off x="948930" y="2302430"/>
            <a:ext cx="10261819" cy="5692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40"/>
              </a:lnSpc>
            </a:pP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you make spring roll for Tet?</a:t>
            </a:r>
          </a:p>
        </p:txBody>
      </p:sp>
    </p:spTree>
    <p:extLst>
      <p:ext uri="{BB962C8B-B14F-4D97-AF65-F5344CB8AC3E}">
        <p14:creationId xmlns:p14="http://schemas.microsoft.com/office/powerpoint/2010/main" val="398580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319" y="0"/>
            <a:ext cx="12224319" cy="6858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36531" y="608233"/>
            <a:ext cx="11003766" cy="5641533"/>
            <a:chOff x="0" y="0"/>
            <a:chExt cx="4347167" cy="2228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7" name="Freeform 5"/>
          <p:cNvSpPr/>
          <p:nvPr/>
        </p:nvSpPr>
        <p:spPr>
          <a:xfrm>
            <a:off x="144313" y="795912"/>
            <a:ext cx="1036320" cy="1036320"/>
          </a:xfrm>
          <a:custGeom>
            <a:avLst/>
            <a:gdLst/>
            <a:ahLst/>
            <a:cxnLst/>
            <a:rect l="l" t="t" r="r" b="b"/>
            <a:pathLst>
              <a:path w="3898773" h="4114800">
                <a:moveTo>
                  <a:pt x="0" y="0"/>
                </a:moveTo>
                <a:lnTo>
                  <a:pt x="3898772" y="0"/>
                </a:lnTo>
                <a:lnTo>
                  <a:pt x="38987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44"/>
          <p:cNvSpPr/>
          <p:nvPr/>
        </p:nvSpPr>
        <p:spPr>
          <a:xfrm rot="1416145">
            <a:off x="11161952" y="121176"/>
            <a:ext cx="798333" cy="1276405"/>
          </a:xfrm>
          <a:custGeom>
            <a:avLst/>
            <a:gdLst/>
            <a:ahLst/>
            <a:cxnLst/>
            <a:rect l="l" t="t" r="r" b="b"/>
            <a:pathLst>
              <a:path w="1197500" h="1914608">
                <a:moveTo>
                  <a:pt x="0" y="0"/>
                </a:moveTo>
                <a:lnTo>
                  <a:pt x="1197500" y="0"/>
                </a:lnTo>
                <a:lnTo>
                  <a:pt x="1197500" y="1914608"/>
                </a:lnTo>
                <a:lnTo>
                  <a:pt x="0" y="1914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rot="1266315">
            <a:off x="262595" y="5570241"/>
            <a:ext cx="901239" cy="824868"/>
          </a:xfrm>
          <a:custGeom>
            <a:avLst/>
            <a:gdLst/>
            <a:ahLst/>
            <a:cxnLst/>
            <a:rect l="l" t="t" r="r" b="b"/>
            <a:pathLst>
              <a:path w="1604964" h="1604964">
                <a:moveTo>
                  <a:pt x="0" y="0"/>
                </a:moveTo>
                <a:lnTo>
                  <a:pt x="1604964" y="0"/>
                </a:lnTo>
                <a:lnTo>
                  <a:pt x="1604964" y="1604963"/>
                </a:lnTo>
                <a:lnTo>
                  <a:pt x="0" y="16049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3"/>
          <p:cNvSpPr/>
          <p:nvPr/>
        </p:nvSpPr>
        <p:spPr>
          <a:xfrm rot="920123">
            <a:off x="10990809" y="5175581"/>
            <a:ext cx="1047019" cy="1543862"/>
          </a:xfrm>
          <a:custGeom>
            <a:avLst/>
            <a:gdLst/>
            <a:ahLst/>
            <a:cxnLst/>
            <a:rect l="l" t="t" r="r" b="b"/>
            <a:pathLst>
              <a:path w="1570529" h="2315793">
                <a:moveTo>
                  <a:pt x="0" y="0"/>
                </a:moveTo>
                <a:lnTo>
                  <a:pt x="1570529" y="0"/>
                </a:lnTo>
                <a:lnTo>
                  <a:pt x="1570529" y="2315794"/>
                </a:lnTo>
                <a:lnTo>
                  <a:pt x="0" y="23157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EEBBBEB-09C9-FE7E-94F0-7B75806B71C1}"/>
              </a:ext>
            </a:extLst>
          </p:cNvPr>
          <p:cNvSpPr/>
          <p:nvPr/>
        </p:nvSpPr>
        <p:spPr>
          <a:xfrm>
            <a:off x="4089556" y="3381998"/>
            <a:ext cx="4876800" cy="2456688"/>
          </a:xfrm>
          <a:custGeom>
            <a:avLst/>
            <a:gdLst/>
            <a:ahLst/>
            <a:cxnLst/>
            <a:rect l="l" t="t" r="r" b="b"/>
            <a:pathLst>
              <a:path w="7315200" h="3685032">
                <a:moveTo>
                  <a:pt x="0" y="0"/>
                </a:moveTo>
                <a:lnTo>
                  <a:pt x="7315200" y="0"/>
                </a:lnTo>
                <a:lnTo>
                  <a:pt x="7315200" y="3685032"/>
                </a:lnTo>
                <a:lnTo>
                  <a:pt x="0" y="36850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9CD64-3381-104C-E6F0-76D73F654C65}"/>
              </a:ext>
            </a:extLst>
          </p:cNvPr>
          <p:cNvSpPr txBox="1"/>
          <p:nvPr/>
        </p:nvSpPr>
        <p:spPr>
          <a:xfrm>
            <a:off x="-234379" y="2112169"/>
            <a:ext cx="12416801" cy="554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40"/>
              </a:lnSpc>
            </a:pP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you do the shopping for Tet?</a:t>
            </a:r>
          </a:p>
        </p:txBody>
      </p:sp>
    </p:spTree>
    <p:extLst>
      <p:ext uri="{BB962C8B-B14F-4D97-AF65-F5344CB8AC3E}">
        <p14:creationId xmlns:p14="http://schemas.microsoft.com/office/powerpoint/2010/main" val="20943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319" y="0"/>
            <a:ext cx="12224319" cy="6858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36531" y="608233"/>
            <a:ext cx="11003766" cy="5641533"/>
            <a:chOff x="0" y="0"/>
            <a:chExt cx="4347167" cy="2228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7" name="Freeform 5"/>
          <p:cNvSpPr/>
          <p:nvPr/>
        </p:nvSpPr>
        <p:spPr>
          <a:xfrm>
            <a:off x="195055" y="526413"/>
            <a:ext cx="1036320" cy="1036320"/>
          </a:xfrm>
          <a:custGeom>
            <a:avLst/>
            <a:gdLst/>
            <a:ahLst/>
            <a:cxnLst/>
            <a:rect l="l" t="t" r="r" b="b"/>
            <a:pathLst>
              <a:path w="3898773" h="4114800">
                <a:moveTo>
                  <a:pt x="0" y="0"/>
                </a:moveTo>
                <a:lnTo>
                  <a:pt x="3898772" y="0"/>
                </a:lnTo>
                <a:lnTo>
                  <a:pt x="38987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44"/>
          <p:cNvSpPr/>
          <p:nvPr/>
        </p:nvSpPr>
        <p:spPr>
          <a:xfrm rot="1416145">
            <a:off x="11161952" y="121176"/>
            <a:ext cx="798333" cy="1276405"/>
          </a:xfrm>
          <a:custGeom>
            <a:avLst/>
            <a:gdLst/>
            <a:ahLst/>
            <a:cxnLst/>
            <a:rect l="l" t="t" r="r" b="b"/>
            <a:pathLst>
              <a:path w="1197500" h="1914608">
                <a:moveTo>
                  <a:pt x="0" y="0"/>
                </a:moveTo>
                <a:lnTo>
                  <a:pt x="1197500" y="0"/>
                </a:lnTo>
                <a:lnTo>
                  <a:pt x="1197500" y="1914608"/>
                </a:lnTo>
                <a:lnTo>
                  <a:pt x="0" y="1914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rot="1266315">
            <a:off x="211853" y="5803875"/>
            <a:ext cx="901239" cy="824868"/>
          </a:xfrm>
          <a:custGeom>
            <a:avLst/>
            <a:gdLst/>
            <a:ahLst/>
            <a:cxnLst/>
            <a:rect l="l" t="t" r="r" b="b"/>
            <a:pathLst>
              <a:path w="1604964" h="1604964">
                <a:moveTo>
                  <a:pt x="0" y="0"/>
                </a:moveTo>
                <a:lnTo>
                  <a:pt x="1604964" y="0"/>
                </a:lnTo>
                <a:lnTo>
                  <a:pt x="1604964" y="1604963"/>
                </a:lnTo>
                <a:lnTo>
                  <a:pt x="0" y="16049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3"/>
          <p:cNvSpPr/>
          <p:nvPr/>
        </p:nvSpPr>
        <p:spPr>
          <a:xfrm rot="920123">
            <a:off x="10990809" y="5175581"/>
            <a:ext cx="1047019" cy="1543862"/>
          </a:xfrm>
          <a:custGeom>
            <a:avLst/>
            <a:gdLst/>
            <a:ahLst/>
            <a:cxnLst/>
            <a:rect l="l" t="t" r="r" b="b"/>
            <a:pathLst>
              <a:path w="1570529" h="2315793">
                <a:moveTo>
                  <a:pt x="0" y="0"/>
                </a:moveTo>
                <a:lnTo>
                  <a:pt x="1570529" y="0"/>
                </a:lnTo>
                <a:lnTo>
                  <a:pt x="1570529" y="2315794"/>
                </a:lnTo>
                <a:lnTo>
                  <a:pt x="0" y="23157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EEBBBEB-09C9-FE7E-94F0-7B75806B71C1}"/>
              </a:ext>
            </a:extLst>
          </p:cNvPr>
          <p:cNvSpPr/>
          <p:nvPr/>
        </p:nvSpPr>
        <p:spPr>
          <a:xfrm>
            <a:off x="4296066" y="3212592"/>
            <a:ext cx="4876800" cy="2456688"/>
          </a:xfrm>
          <a:custGeom>
            <a:avLst/>
            <a:gdLst/>
            <a:ahLst/>
            <a:cxnLst/>
            <a:rect l="l" t="t" r="r" b="b"/>
            <a:pathLst>
              <a:path w="7315200" h="3685032">
                <a:moveTo>
                  <a:pt x="0" y="0"/>
                </a:moveTo>
                <a:lnTo>
                  <a:pt x="7315200" y="0"/>
                </a:lnTo>
                <a:lnTo>
                  <a:pt x="7315200" y="3685032"/>
                </a:lnTo>
                <a:lnTo>
                  <a:pt x="0" y="36850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385BEA2-3053-60E8-DABB-0C9426D73156}"/>
              </a:ext>
            </a:extLst>
          </p:cNvPr>
          <p:cNvSpPr txBox="1"/>
          <p:nvPr/>
        </p:nvSpPr>
        <p:spPr>
          <a:xfrm>
            <a:off x="451999" y="2195129"/>
            <a:ext cx="11288001" cy="8736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will buy a branch of peach blossoms for Tet.</a:t>
            </a:r>
          </a:p>
        </p:txBody>
      </p:sp>
    </p:spTree>
    <p:extLst>
      <p:ext uri="{BB962C8B-B14F-4D97-AF65-F5344CB8AC3E}">
        <p14:creationId xmlns:p14="http://schemas.microsoft.com/office/powerpoint/2010/main" val="246578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319" y="0"/>
            <a:ext cx="12224319" cy="6858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36531" y="608233"/>
            <a:ext cx="11003766" cy="5641533"/>
            <a:chOff x="0" y="0"/>
            <a:chExt cx="4347167" cy="2228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7" name="Freeform 5"/>
          <p:cNvSpPr/>
          <p:nvPr/>
        </p:nvSpPr>
        <p:spPr>
          <a:xfrm>
            <a:off x="144313" y="795912"/>
            <a:ext cx="1036320" cy="1036320"/>
          </a:xfrm>
          <a:custGeom>
            <a:avLst/>
            <a:gdLst/>
            <a:ahLst/>
            <a:cxnLst/>
            <a:rect l="l" t="t" r="r" b="b"/>
            <a:pathLst>
              <a:path w="3898773" h="4114800">
                <a:moveTo>
                  <a:pt x="0" y="0"/>
                </a:moveTo>
                <a:lnTo>
                  <a:pt x="3898772" y="0"/>
                </a:lnTo>
                <a:lnTo>
                  <a:pt x="38987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44"/>
          <p:cNvSpPr/>
          <p:nvPr/>
        </p:nvSpPr>
        <p:spPr>
          <a:xfrm rot="1416145">
            <a:off x="11161952" y="121176"/>
            <a:ext cx="798333" cy="1276405"/>
          </a:xfrm>
          <a:custGeom>
            <a:avLst/>
            <a:gdLst/>
            <a:ahLst/>
            <a:cxnLst/>
            <a:rect l="l" t="t" r="r" b="b"/>
            <a:pathLst>
              <a:path w="1197500" h="1914608">
                <a:moveTo>
                  <a:pt x="0" y="0"/>
                </a:moveTo>
                <a:lnTo>
                  <a:pt x="1197500" y="0"/>
                </a:lnTo>
                <a:lnTo>
                  <a:pt x="1197500" y="1914608"/>
                </a:lnTo>
                <a:lnTo>
                  <a:pt x="0" y="1914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rot="1266315">
            <a:off x="118283" y="1892737"/>
            <a:ext cx="901239" cy="824868"/>
          </a:xfrm>
          <a:custGeom>
            <a:avLst/>
            <a:gdLst/>
            <a:ahLst/>
            <a:cxnLst/>
            <a:rect l="l" t="t" r="r" b="b"/>
            <a:pathLst>
              <a:path w="1604964" h="1604964">
                <a:moveTo>
                  <a:pt x="0" y="0"/>
                </a:moveTo>
                <a:lnTo>
                  <a:pt x="1604964" y="0"/>
                </a:lnTo>
                <a:lnTo>
                  <a:pt x="1604964" y="1604963"/>
                </a:lnTo>
                <a:lnTo>
                  <a:pt x="0" y="16049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3"/>
          <p:cNvSpPr/>
          <p:nvPr/>
        </p:nvSpPr>
        <p:spPr>
          <a:xfrm rot="920123">
            <a:off x="10990809" y="5175581"/>
            <a:ext cx="1047019" cy="1543862"/>
          </a:xfrm>
          <a:custGeom>
            <a:avLst/>
            <a:gdLst/>
            <a:ahLst/>
            <a:cxnLst/>
            <a:rect l="l" t="t" r="r" b="b"/>
            <a:pathLst>
              <a:path w="1570529" h="2315793">
                <a:moveTo>
                  <a:pt x="0" y="0"/>
                </a:moveTo>
                <a:lnTo>
                  <a:pt x="1570529" y="0"/>
                </a:lnTo>
                <a:lnTo>
                  <a:pt x="1570529" y="2315794"/>
                </a:lnTo>
                <a:lnTo>
                  <a:pt x="0" y="23157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EEBBBEB-09C9-FE7E-94F0-7B75806B71C1}"/>
              </a:ext>
            </a:extLst>
          </p:cNvPr>
          <p:cNvSpPr/>
          <p:nvPr/>
        </p:nvSpPr>
        <p:spPr>
          <a:xfrm>
            <a:off x="4132930" y="3339483"/>
            <a:ext cx="4876800" cy="2456688"/>
          </a:xfrm>
          <a:custGeom>
            <a:avLst/>
            <a:gdLst/>
            <a:ahLst/>
            <a:cxnLst/>
            <a:rect l="l" t="t" r="r" b="b"/>
            <a:pathLst>
              <a:path w="7315200" h="3685032">
                <a:moveTo>
                  <a:pt x="0" y="0"/>
                </a:moveTo>
                <a:lnTo>
                  <a:pt x="7315200" y="0"/>
                </a:lnTo>
                <a:lnTo>
                  <a:pt x="7315200" y="3685032"/>
                </a:lnTo>
                <a:lnTo>
                  <a:pt x="0" y="36850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E613B0-8B05-B03D-9BBB-902B594BBC61}"/>
              </a:ext>
            </a:extLst>
          </p:cNvPr>
          <p:cNvSpPr txBox="1"/>
          <p:nvPr/>
        </p:nvSpPr>
        <p:spPr>
          <a:xfrm>
            <a:off x="1402117" y="2115622"/>
            <a:ext cx="9873868" cy="661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father will make banh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Tet.</a:t>
            </a:r>
          </a:p>
        </p:txBody>
      </p:sp>
    </p:spTree>
    <p:extLst>
      <p:ext uri="{BB962C8B-B14F-4D97-AF65-F5344CB8AC3E}">
        <p14:creationId xmlns:p14="http://schemas.microsoft.com/office/powerpoint/2010/main" val="186221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14706E-2DBA-AD53-B6E5-F118A52FCF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4333" y="377418"/>
            <a:ext cx="10899947" cy="5540068"/>
          </a:xfrm>
          <a:prstGeom prst="rect">
            <a:avLst/>
          </a:prstGeom>
        </p:spPr>
      </p:pic>
      <p:pic>
        <p:nvPicPr>
          <p:cNvPr id="3" name="Track 15">
            <a:hlinkClick r:id="" action="ppaction://media"/>
            <a:extLst>
              <a:ext uri="{FF2B5EF4-FFF2-40B4-BE49-F238E27FC236}">
                <a16:creationId xmlns:a16="http://schemas.microsoft.com/office/drawing/2014/main" id="{459CED67-401C-641E-AF22-24361E06E4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25261" y="976587"/>
            <a:ext cx="406400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4" name="U 12 L2. 1. A 1">
            <a:hlinkClick r:id="" action="ppaction://media"/>
            <a:extLst>
              <a:ext uri="{FF2B5EF4-FFF2-40B4-BE49-F238E27FC236}">
                <a16:creationId xmlns:a16="http://schemas.microsoft.com/office/drawing/2014/main" id="{A680C802-F91D-54C6-0065-D83182837C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9779" y="171231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8" name="U 12 L2. 1. A 2">
            <a:hlinkClick r:id="" action="ppaction://media"/>
            <a:extLst>
              <a:ext uri="{FF2B5EF4-FFF2-40B4-BE49-F238E27FC236}">
                <a16:creationId xmlns:a16="http://schemas.microsoft.com/office/drawing/2014/main" id="{B3823C8D-E962-E802-E87F-9D155715629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140606" y="543297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9" name="U 12 L2. 1.  b 1">
            <a:hlinkClick r:id="" action="ppaction://media"/>
            <a:extLst>
              <a:ext uri="{FF2B5EF4-FFF2-40B4-BE49-F238E27FC236}">
                <a16:creationId xmlns:a16="http://schemas.microsoft.com/office/drawing/2014/main" id="{92E479BC-8B52-B529-6CAE-CAA4C34D3C9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34307" y="171231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0" name="U 12 L2. 1. b 2">
            <a:hlinkClick r:id="" action="ppaction://media"/>
            <a:extLst>
              <a:ext uri="{FF2B5EF4-FFF2-40B4-BE49-F238E27FC236}">
                <a16:creationId xmlns:a16="http://schemas.microsoft.com/office/drawing/2014/main" id="{14D0A610-980B-ABFA-51D2-5219E17547F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027917" y="576317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2296271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2138146" y="4640137"/>
            <a:ext cx="8142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fireworks show /ˈ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faɪəwɜːks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ʃəʊ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ctr"/>
            <a:r>
              <a:rPr lang="vi-VN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màn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9B1596-FD36-5509-A84A-07DB919DC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844" y="1878011"/>
            <a:ext cx="4817898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 12 L2.2. 2">
            <a:hlinkClick r:id="" action="ppaction://media"/>
            <a:extLst>
              <a:ext uri="{FF2B5EF4-FFF2-40B4-BE49-F238E27FC236}">
                <a16:creationId xmlns:a16="http://schemas.microsoft.com/office/drawing/2014/main" id="{966E83F7-95F3-D03A-1E02-6F0B2BDC7C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59" end="265.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34946" y="287972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4773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1727630" y="4640137"/>
            <a:ext cx="85382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Year party /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nju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ː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jɪə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(r) ˈ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pɑːti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  <a:p>
            <a:pPr algn="ctr"/>
            <a:r>
              <a:rPr lang="vi-VN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tiệc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268E67B9-C9E4-DF5D-A48E-D5ADE9F02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691" y="1958973"/>
            <a:ext cx="400444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 12 L2.2. 2">
            <a:hlinkClick r:id="" action="ppaction://media"/>
            <a:extLst>
              <a:ext uri="{FF2B5EF4-FFF2-40B4-BE49-F238E27FC236}">
                <a16:creationId xmlns:a16="http://schemas.microsoft.com/office/drawing/2014/main" id="{B1871924-659B-9671-9672-81D24F8BF9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6" name="U 12 L2.2. 3">
            <a:hlinkClick r:id="" action="ppaction://media"/>
            <a:extLst>
              <a:ext uri="{FF2B5EF4-FFF2-40B4-BE49-F238E27FC236}">
                <a16:creationId xmlns:a16="http://schemas.microsoft.com/office/drawing/2014/main" id="{988DEB3D-C285-4FB6-EC49-B00C7BEF099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377" end="363.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90372" y="299369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8151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2403</TotalTime>
  <Words>510</Words>
  <Application>Microsoft Office PowerPoint</Application>
  <PresentationFormat>Widescreen</PresentationFormat>
  <Paragraphs>82</Paragraphs>
  <Slides>19</Slides>
  <Notes>18</Notes>
  <HiddenSlides>0</HiddenSlides>
  <MMClips>17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A3.OpenSansBold-San</vt:lpstr>
      <vt:lpstr>A3.OpenSans-San</vt:lpstr>
      <vt:lpstr>Arial</vt:lpstr>
      <vt:lpstr>Calibri</vt:lpstr>
      <vt:lpstr>Calibri Light</vt:lpstr>
      <vt:lpstr>Congenial</vt:lpstr>
      <vt:lpstr>Impact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154</cp:revision>
  <dcterms:created xsi:type="dcterms:W3CDTF">2021-11-11T15:46:46Z</dcterms:created>
  <dcterms:modified xsi:type="dcterms:W3CDTF">2025-02-17T09:37:14Z</dcterms:modified>
</cp:coreProperties>
</file>