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462" r:id="rId3"/>
    <p:sldId id="1205" r:id="rId4"/>
    <p:sldId id="517" r:id="rId5"/>
    <p:sldId id="743" r:id="rId6"/>
    <p:sldId id="877" r:id="rId7"/>
    <p:sldId id="878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CF8FE"/>
    <a:srgbClr val="FF5050"/>
    <a:srgbClr val="A8BB2E"/>
    <a:srgbClr val="FF7C80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C74D-4EDA-4534-A667-EAE75BE8E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C831CE-0A3C-4999-A155-525727EC8766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Facebook: TRAN THI THANH TAM</a:t>
            </a:r>
          </a:p>
        </p:txBody>
      </p:sp>
    </p:spTree>
    <p:extLst>
      <p:ext uri="{BB962C8B-B14F-4D97-AF65-F5344CB8AC3E}">
        <p14:creationId xmlns:p14="http://schemas.microsoft.com/office/powerpoint/2010/main" val="402572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7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1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566738" y="27559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Arial" pitchFamily="34" charset="0"/>
              </a:rPr>
              <a:t>                LESSON 2 ( 4, 5, 6)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1671638" y="1586592"/>
            <a:ext cx="89535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12: OUR TET HOLIDAY</a:t>
            </a:r>
          </a:p>
        </p:txBody>
      </p:sp>
    </p:spTree>
    <p:extLst>
      <p:ext uri="{BB962C8B-B14F-4D97-AF65-F5344CB8AC3E}">
        <p14:creationId xmlns:p14="http://schemas.microsoft.com/office/powerpoint/2010/main" val="14675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23C2F-0795-CAC3-524D-B7390D8EF983}"/>
              </a:ext>
            </a:extLst>
          </p:cNvPr>
          <p:cNvSpPr/>
          <p:nvPr/>
        </p:nvSpPr>
        <p:spPr>
          <a:xfrm>
            <a:off x="1102418" y="2393259"/>
            <a:ext cx="100449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rial" pitchFamily="34" charset="0"/>
                <a:cs typeface="Arial" pitchFamily="34" charset="0"/>
              </a:rPr>
              <a:t>Chinese Whispers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BE293-9728-C4E9-025C-9A5FA3EBCA2C}"/>
              </a:ext>
            </a:extLst>
          </p:cNvPr>
          <p:cNvSpPr/>
          <p:nvPr/>
        </p:nvSpPr>
        <p:spPr>
          <a:xfrm>
            <a:off x="1164916" y="683770"/>
            <a:ext cx="103912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LET’S PLAY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8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819400" y="152400"/>
            <a:ext cx="6096000" cy="1295400"/>
          </a:xfrm>
          <a:prstGeom prst="star32">
            <a:avLst>
              <a:gd name="adj" fmla="val 375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itchFamily="34" charset="0"/>
                <a:cs typeface="Arial" pitchFamily="34" charset="0"/>
              </a:rPr>
              <a:t>Chinese Whispers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1752600" y="1371600"/>
            <a:ext cx="3276600" cy="1828800"/>
          </a:xfrm>
          <a:prstGeom prst="sun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Group 1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6781800" y="1371600"/>
            <a:ext cx="3581400" cy="1828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ahoma" pitchFamily="34" charset="0"/>
              </a:rPr>
              <a:t>Group 2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524000" y="3276600"/>
            <a:ext cx="5486400" cy="2133600"/>
          </a:xfrm>
          <a:prstGeom prst="cloudCallout">
            <a:avLst>
              <a:gd name="adj1" fmla="val -15856"/>
              <a:gd name="adj2" fmla="val -30806"/>
            </a:avLst>
          </a:prstGeom>
          <a:solidFill>
            <a:srgbClr val="FCA2BC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4876800" y="4800600"/>
            <a:ext cx="5791200" cy="2057400"/>
          </a:xfrm>
          <a:prstGeom prst="cloudCallout">
            <a:avLst>
              <a:gd name="adj1" fmla="val 17981"/>
              <a:gd name="adj2" fmla="val -127546"/>
            </a:avLst>
          </a:prstGeom>
          <a:solidFill>
            <a:srgbClr val="00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862725" y="3962401"/>
            <a:ext cx="533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/>
              <a:t>I’ll go to my grandparents’ house.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39D23BEE-1D14-AF17-AAC2-05366ECF1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117" y="5410200"/>
            <a:ext cx="44774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/>
              <a:t>I’ll go to a fireworks show.</a:t>
            </a:r>
          </a:p>
        </p:txBody>
      </p:sp>
    </p:spTree>
    <p:extLst>
      <p:ext uri="{BB962C8B-B14F-4D97-AF65-F5344CB8AC3E}">
        <p14:creationId xmlns:p14="http://schemas.microsoft.com/office/powerpoint/2010/main" val="21213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0EC935-7AF1-B958-F674-547D834AFD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904" y="994402"/>
            <a:ext cx="11004193" cy="5443539"/>
          </a:xfrm>
          <a:prstGeom prst="rect">
            <a:avLst/>
          </a:prstGeom>
        </p:spPr>
      </p:pic>
      <p:pic>
        <p:nvPicPr>
          <p:cNvPr id="3" name="Track 17">
            <a:hlinkClick r:id="" action="ppaction://media"/>
            <a:extLst>
              <a:ext uri="{FF2B5EF4-FFF2-40B4-BE49-F238E27FC236}">
                <a16:creationId xmlns:a16="http://schemas.microsoft.com/office/drawing/2014/main" id="{EB3EA953-B289-31D8-A4AC-F923ABC47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96000" y="903014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" name="U 12 L2.4 number 1">
            <a:hlinkClick r:id="" action="ppaction://media"/>
            <a:extLst>
              <a:ext uri="{FF2B5EF4-FFF2-40B4-BE49-F238E27FC236}">
                <a16:creationId xmlns:a16="http://schemas.microsoft.com/office/drawing/2014/main" id="{81BC2FDA-523D-EF05-40D3-658ECB48BF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0904" y="210507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U 12 L2.4 number 2">
            <a:hlinkClick r:id="" action="ppaction://media"/>
            <a:extLst>
              <a:ext uri="{FF2B5EF4-FFF2-40B4-BE49-F238E27FC236}">
                <a16:creationId xmlns:a16="http://schemas.microsoft.com/office/drawing/2014/main" id="{D6C91DDD-F962-3305-86DB-70E6153E04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0904" y="27098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 12 L2.4 number 3">
            <a:hlinkClick r:id="" action="ppaction://media"/>
            <a:extLst>
              <a:ext uri="{FF2B5EF4-FFF2-40B4-BE49-F238E27FC236}">
                <a16:creationId xmlns:a16="http://schemas.microsoft.com/office/drawing/2014/main" id="{FFFC6DDB-521D-CE2C-B220-B4BF231F7A9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12366" y="33097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12 L2.4 number 4">
            <a:hlinkClick r:id="" action="ppaction://media"/>
            <a:extLst>
              <a:ext uri="{FF2B5EF4-FFF2-40B4-BE49-F238E27FC236}">
                <a16:creationId xmlns:a16="http://schemas.microsoft.com/office/drawing/2014/main" id="{E06785EC-6DE8-94AE-1670-1E6A63D2752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1856" y="384968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74CE8E-9DED-E860-1425-68C3A727F946}"/>
              </a:ext>
            </a:extLst>
          </p:cNvPr>
          <p:cNvSpPr txBox="1"/>
          <p:nvPr/>
        </p:nvSpPr>
        <p:spPr>
          <a:xfrm>
            <a:off x="5799521" y="5160902"/>
            <a:ext cx="6060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A41525-DE18-5A04-3482-5BD2030BCBED}"/>
              </a:ext>
            </a:extLst>
          </p:cNvPr>
          <p:cNvSpPr txBox="1"/>
          <p:nvPr/>
        </p:nvSpPr>
        <p:spPr>
          <a:xfrm>
            <a:off x="3198209" y="5134626"/>
            <a:ext cx="6060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1507C-B508-174C-09C7-4A3DA0006291}"/>
              </a:ext>
            </a:extLst>
          </p:cNvPr>
          <p:cNvSpPr txBox="1"/>
          <p:nvPr/>
        </p:nvSpPr>
        <p:spPr>
          <a:xfrm>
            <a:off x="11052200" y="5160902"/>
            <a:ext cx="6060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BF0217-62BF-06F7-5B23-67F282D62858}"/>
              </a:ext>
            </a:extLst>
          </p:cNvPr>
          <p:cNvSpPr txBox="1"/>
          <p:nvPr/>
        </p:nvSpPr>
        <p:spPr>
          <a:xfrm>
            <a:off x="8417197" y="5155646"/>
            <a:ext cx="6060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1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5E7A8C-1D73-4ED9-C2F4-D11D698BD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" y="651229"/>
            <a:ext cx="10868026" cy="5650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EB9A29-9D7C-AC91-7D0F-407817842667}"/>
              </a:ext>
            </a:extLst>
          </p:cNvPr>
          <p:cNvSpPr txBox="1"/>
          <p:nvPr/>
        </p:nvSpPr>
        <p:spPr>
          <a:xfrm>
            <a:off x="2061493" y="4839775"/>
            <a:ext cx="11054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75B80-6E69-CEFD-5C59-4FD91AA975D7}"/>
              </a:ext>
            </a:extLst>
          </p:cNvPr>
          <p:cNvSpPr txBox="1"/>
          <p:nvPr/>
        </p:nvSpPr>
        <p:spPr>
          <a:xfrm>
            <a:off x="2889738" y="5064763"/>
            <a:ext cx="29795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grandparents’ house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E30F0-8F6D-7D22-BCE5-D47BA6FBDBDE}"/>
              </a:ext>
            </a:extLst>
          </p:cNvPr>
          <p:cNvSpPr txBox="1"/>
          <p:nvPr/>
        </p:nvSpPr>
        <p:spPr>
          <a:xfrm>
            <a:off x="7722106" y="4975424"/>
            <a:ext cx="9685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won’t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46F5D1-BB13-2284-D03C-A58AB7116B62}"/>
              </a:ext>
            </a:extLst>
          </p:cNvPr>
          <p:cNvSpPr txBox="1"/>
          <p:nvPr/>
        </p:nvSpPr>
        <p:spPr>
          <a:xfrm>
            <a:off x="6927055" y="5391221"/>
            <a:ext cx="11054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8C6A1-DBD6-B070-832C-2B0D1A7E1DEB}"/>
              </a:ext>
            </a:extLst>
          </p:cNvPr>
          <p:cNvSpPr txBox="1"/>
          <p:nvPr/>
        </p:nvSpPr>
        <p:spPr>
          <a:xfrm>
            <a:off x="7369546" y="5794592"/>
            <a:ext cx="32614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 to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fireworks show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A04531-A1CC-ED72-A4E1-6009331AC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01" y="344363"/>
            <a:ext cx="11054255" cy="55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2466</TotalTime>
  <Words>102</Words>
  <Application>Microsoft Office PowerPoint</Application>
  <PresentationFormat>Widescreen</PresentationFormat>
  <Paragraphs>28</Paragraphs>
  <Slides>6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.VnArial</vt:lpstr>
      <vt:lpstr>A3.OpenSansBold-San</vt:lpstr>
      <vt:lpstr>A3.OpenSans-San</vt:lpstr>
      <vt:lpstr>Arial</vt:lpstr>
      <vt:lpstr>Calibri</vt:lpstr>
      <vt:lpstr>Calibri Light</vt:lpstr>
      <vt:lpstr>Impact</vt:lpstr>
      <vt:lpstr>Tahoma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144</cp:revision>
  <dcterms:created xsi:type="dcterms:W3CDTF">2021-11-11T15:46:46Z</dcterms:created>
  <dcterms:modified xsi:type="dcterms:W3CDTF">2025-02-17T09:38:32Z</dcterms:modified>
</cp:coreProperties>
</file>