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699" r:id="rId3"/>
    <p:sldId id="931" r:id="rId4"/>
    <p:sldId id="386" r:id="rId5"/>
    <p:sldId id="774" r:id="rId6"/>
    <p:sldId id="939" r:id="rId7"/>
    <p:sldId id="138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  <a:srgbClr val="FFFFCC"/>
    <a:srgbClr val="FFFF99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5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6C80-DE8D-5153-AD0D-8BF2A4F1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26201-CBA4-05DA-0AB8-B60F27A3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7EE-315F-48BE-AFD1-23B4C69BB6C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AF88D-31BC-3261-927E-713C6D3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2F668-88B4-A9E3-CC29-13EA0550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3421-A271-4160-8B5D-28287369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  <p:sldLayoutId id="214748367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slideLayout" Target="../slideLayouts/slideLayout2.xml"/><Relationship Id="rId5" Type="http://schemas.microsoft.com/office/2007/relationships/media" Target="../media/media6.mp3"/><Relationship Id="rId15" Type="http://schemas.openxmlformats.org/officeDocument/2006/relationships/image" Target="../media/image4.png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microsoft.com/office/2007/relationships/media" Target="../media/media15.mp3"/><Relationship Id="rId18" Type="http://schemas.openxmlformats.org/officeDocument/2006/relationships/notesSlide" Target="../notesSlides/notesSlide6.xml"/><Relationship Id="rId3" Type="http://schemas.microsoft.com/office/2007/relationships/media" Target="../media/media10.mp3"/><Relationship Id="rId21" Type="http://schemas.openxmlformats.org/officeDocument/2006/relationships/image" Target="../media/image7.png"/><Relationship Id="rId7" Type="http://schemas.microsoft.com/office/2007/relationships/media" Target="../media/media12.mp3"/><Relationship Id="rId12" Type="http://schemas.openxmlformats.org/officeDocument/2006/relationships/audio" Target="../media/media14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6" Type="http://schemas.openxmlformats.org/officeDocument/2006/relationships/audio" Target="../media/media16.mp3"/><Relationship Id="rId20" Type="http://schemas.openxmlformats.org/officeDocument/2006/relationships/image" Target="../media/image6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4.mp3"/><Relationship Id="rId5" Type="http://schemas.microsoft.com/office/2007/relationships/media" Target="../media/media11.mp3"/><Relationship Id="rId15" Type="http://schemas.microsoft.com/office/2007/relationships/media" Target="../media/media16.mp3"/><Relationship Id="rId10" Type="http://schemas.openxmlformats.org/officeDocument/2006/relationships/audio" Target="../media/media13.mp3"/><Relationship Id="rId19" Type="http://schemas.openxmlformats.org/officeDocument/2006/relationships/image" Target="../media/image1.png"/><Relationship Id="rId4" Type="http://schemas.openxmlformats.org/officeDocument/2006/relationships/audio" Target="../media/media10.mp3"/><Relationship Id="rId9" Type="http://schemas.microsoft.com/office/2007/relationships/media" Target="../media/media13.mp3"/><Relationship Id="rId14" Type="http://schemas.openxmlformats.org/officeDocument/2006/relationships/audio" Target="../media/media15.mp3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1D0BA13-3C9D-B539-7D22-D5154A8D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98860"/>
            <a:ext cx="10887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</a:t>
            </a:r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LESSON 3 (1, 2, 3)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45117CD-E6B4-9FB1-4E50-E80781C3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53" y="2047388"/>
            <a:ext cx="105805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12:OUR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25801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WordArt 2">
            <a:extLst>
              <a:ext uri="{FF2B5EF4-FFF2-40B4-BE49-F238E27FC236}">
                <a16:creationId xmlns:a16="http://schemas.microsoft.com/office/drawing/2014/main" id="{8ED31977-84FF-1FF6-C269-17849B639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6785" y="1690688"/>
            <a:ext cx="9692640" cy="31526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Game</a:t>
            </a:r>
            <a:r>
              <a:rPr lang="vi-VN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 LUCKY WHEEL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7FD32B-8BB8-45A0-8F29-2A832EFB4702}"/>
              </a:ext>
            </a:extLst>
          </p:cNvPr>
          <p:cNvGrpSpPr/>
          <p:nvPr/>
        </p:nvGrpSpPr>
        <p:grpSpPr>
          <a:xfrm>
            <a:off x="1266426" y="506089"/>
            <a:ext cx="5552183" cy="5611461"/>
            <a:chOff x="1179481" y="559404"/>
            <a:chExt cx="5552182" cy="5611461"/>
          </a:xfrm>
        </p:grpSpPr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8E9631C1-D97C-475E-9218-2437DAE313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79481" y="559404"/>
              <a:ext cx="5552182" cy="5611461"/>
              <a:chOff x="1771398" y="1073225"/>
              <a:chExt cx="4082400" cy="4125986"/>
            </a:xfrm>
          </p:grpSpPr>
          <p:grpSp>
            <p:nvGrpSpPr>
              <p:cNvPr id="1198" name="Group 1197">
                <a:extLst>
                  <a:ext uri="{FF2B5EF4-FFF2-40B4-BE49-F238E27FC236}">
                    <a16:creationId xmlns:a16="http://schemas.microsoft.com/office/drawing/2014/main" id="{F95D2380-63A7-498E-B3D6-A9F6E5036F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71398" y="1073225"/>
                <a:ext cx="4082400" cy="4125986"/>
                <a:chOff x="1756530" y="1058757"/>
                <a:chExt cx="4082400" cy="4125986"/>
              </a:xfrm>
            </p:grpSpPr>
            <p:sp>
              <p:nvSpPr>
                <p:cNvPr id="1206" name="Partial Circle 120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EE368A0-93C4-4013-B2DB-1E448613AC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7" name="Partial Circle 120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23C9EA4-19A9-4B3C-AAE9-BF82774319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Partial Circle 120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5EF55BE-6542-4F99-9A75-83C6E5E6E9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058757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9" name="Partial Circle 120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E7458BE-0585-4C15-BE94-B657DADDA8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0" name="Partial Circle 120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A902DA7B-CF86-4075-90F4-4A162DBBA6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Partial Circle 121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82221DB-4D61-4767-BD54-E40485E971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74F0E654-2259-4E2E-8FDE-BE1621CD5214}"/>
                  </a:ext>
                </a:extLst>
              </p:cNvPr>
              <p:cNvGrpSpPr>
                <a:grpSpLocks/>
              </p:cNvGrpSpPr>
              <p:nvPr/>
            </p:nvGrpSpPr>
            <p:grpSpPr>
              <a:xfrm flipH="1" flipV="1"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0" name="Partial Circle 119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227EB37-737F-45C2-AF46-175E2E9919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1" name="Partial Circle 120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10D4504-7A4C-4368-971C-9D700654BC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2" name="Partial Circle 120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77DD5CCE-F891-472C-B3AD-BD0AB26FF5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3" name="Partial Circle 120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6EA1510-55A1-4F94-B7AC-8AB1B0E1D1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4" name="Partial Circle 120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F6CB7B9-32B5-4385-9CF9-7A23B5441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5" name="Partial Circle 1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E34062E-23CC-46DA-81A3-853B072EA9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0" name="TextBox 149">
              <a:hlinkClick r:id="" action="ppaction://noaction"/>
              <a:extLst>
                <a:ext uri="{FF2B5EF4-FFF2-40B4-BE49-F238E27FC236}">
                  <a16:creationId xmlns:a16="http://schemas.microsoft.com/office/drawing/2014/main" id="{521540C5-C230-4778-BA6C-A3BCCBBFA301}"/>
                </a:ext>
              </a:extLst>
            </p:cNvPr>
            <p:cNvSpPr txBox="1"/>
            <p:nvPr/>
          </p:nvSpPr>
          <p:spPr>
            <a:xfrm rot="16982697">
              <a:off x="3355963" y="1815208"/>
              <a:ext cx="1829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3200" dirty="0">
                  <a:latin typeface="Century Gothic" panose="020B0502020202020204" pitchFamily="34" charset="0"/>
                </a:rPr>
                <a:t>house</a:t>
              </a:r>
            </a:p>
          </p:txBody>
        </p:sp>
        <p:sp>
          <p:nvSpPr>
            <p:cNvPr id="151" name="TextBox 150">
              <a:hlinkClick r:id="rId4" action="ppaction://hlinksldjump"/>
              <a:extLst>
                <a:ext uri="{FF2B5EF4-FFF2-40B4-BE49-F238E27FC236}">
                  <a16:creationId xmlns:a16="http://schemas.microsoft.com/office/drawing/2014/main" id="{5A6EBC86-180E-46AC-BC85-791A90E188C3}"/>
                </a:ext>
              </a:extLst>
            </p:cNvPr>
            <p:cNvSpPr txBox="1"/>
            <p:nvPr/>
          </p:nvSpPr>
          <p:spPr>
            <a:xfrm rot="20739047">
              <a:off x="4284747" y="2717539"/>
              <a:ext cx="2246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3200" dirty="0">
                  <a:latin typeface="Century Gothic" panose="020B0502020202020204" pitchFamily="34" charset="0"/>
                </a:rPr>
                <a:t>shopping</a:t>
              </a:r>
            </a:p>
          </p:txBody>
        </p:sp>
        <p:sp>
          <p:nvSpPr>
            <p:cNvPr id="152" name="TextBox 151">
              <a:hlinkClick r:id="" action="ppaction://noaction"/>
              <a:extLst>
                <a:ext uri="{FF2B5EF4-FFF2-40B4-BE49-F238E27FC236}">
                  <a16:creationId xmlns:a16="http://schemas.microsoft.com/office/drawing/2014/main" id="{A02B5E43-4513-4F63-A160-B6FB3BFC8EBC}"/>
                </a:ext>
              </a:extLst>
            </p:cNvPr>
            <p:cNvSpPr txBox="1"/>
            <p:nvPr/>
          </p:nvSpPr>
          <p:spPr>
            <a:xfrm rot="2606472">
              <a:off x="3975292" y="4124462"/>
              <a:ext cx="2106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3000" dirty="0">
                  <a:latin typeface="Century Gothic" panose="020B0502020202020204" pitchFamily="34" charset="0"/>
                </a:rPr>
                <a:t>decorate</a:t>
              </a:r>
            </a:p>
          </p:txBody>
        </p:sp>
        <p:sp>
          <p:nvSpPr>
            <p:cNvPr id="153" name="TextBox 152">
              <a:hlinkClick r:id="" action="ppaction://noaction"/>
              <a:extLst>
                <a:ext uri="{FF2B5EF4-FFF2-40B4-BE49-F238E27FC236}">
                  <a16:creationId xmlns:a16="http://schemas.microsoft.com/office/drawing/2014/main" id="{A8873EA7-BC31-41EB-90A9-3E80187CB0D1}"/>
                </a:ext>
              </a:extLst>
            </p:cNvPr>
            <p:cNvSpPr txBox="1"/>
            <p:nvPr/>
          </p:nvSpPr>
          <p:spPr>
            <a:xfrm rot="6182697">
              <a:off x="2546371" y="4592733"/>
              <a:ext cx="211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3000" dirty="0">
                  <a:latin typeface="Century Gothic" panose="020B0502020202020204" pitchFamily="34" charset="0"/>
                </a:rPr>
                <a:t>flowers</a:t>
              </a:r>
            </a:p>
          </p:txBody>
        </p:sp>
        <p:sp>
          <p:nvSpPr>
            <p:cNvPr id="154" name="TextBox 153">
              <a:hlinkClick r:id="" action="ppaction://noaction"/>
              <a:extLst>
                <a:ext uri="{FF2B5EF4-FFF2-40B4-BE49-F238E27FC236}">
                  <a16:creationId xmlns:a16="http://schemas.microsoft.com/office/drawing/2014/main" id="{0AE8C628-833E-429D-BAE0-F6F68CFBEDBA}"/>
                </a:ext>
              </a:extLst>
            </p:cNvPr>
            <p:cNvSpPr txBox="1"/>
            <p:nvPr/>
          </p:nvSpPr>
          <p:spPr>
            <a:xfrm rot="9725558">
              <a:off x="1757922" y="3479701"/>
              <a:ext cx="1919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3000" dirty="0">
                  <a:latin typeface="Century Gothic" panose="020B0502020202020204" pitchFamily="34" charset="0"/>
                </a:rPr>
                <a:t>fireworks</a:t>
              </a:r>
            </a:p>
          </p:txBody>
        </p:sp>
        <p:sp>
          <p:nvSpPr>
            <p:cNvPr id="155" name="TextBox 154">
              <a:hlinkClick r:id="" action="ppaction://noaction"/>
              <a:extLst>
                <a:ext uri="{FF2B5EF4-FFF2-40B4-BE49-F238E27FC236}">
                  <a16:creationId xmlns:a16="http://schemas.microsoft.com/office/drawing/2014/main" id="{E4EAF08A-F97E-45D2-9149-7864578B566D}"/>
                </a:ext>
              </a:extLst>
            </p:cNvPr>
            <p:cNvSpPr txBox="1"/>
            <p:nvPr/>
          </p:nvSpPr>
          <p:spPr>
            <a:xfrm rot="13436864">
              <a:off x="2166520" y="2239881"/>
              <a:ext cx="1848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3200" dirty="0">
                  <a:latin typeface="Century Gothic" panose="020B0502020202020204" pitchFamily="34" charset="0"/>
                </a:rPr>
                <a:t>party</a:t>
              </a:r>
            </a:p>
          </p:txBody>
        </p:sp>
        <p:sp>
          <p:nvSpPr>
            <p:cNvPr id="157" name="TextBox 156">
              <a:hlinkClick r:id="" action="ppaction://noaction"/>
              <a:extLst>
                <a:ext uri="{FF2B5EF4-FFF2-40B4-BE49-F238E27FC236}">
                  <a16:creationId xmlns:a16="http://schemas.microsoft.com/office/drawing/2014/main" id="{DE9EED87-8DBD-4DEB-9377-1CF088A0CD1A}"/>
                </a:ext>
              </a:extLst>
            </p:cNvPr>
            <p:cNvSpPr txBox="1"/>
            <p:nvPr/>
          </p:nvSpPr>
          <p:spPr>
            <a:xfrm rot="877888">
              <a:off x="4282877" y="3549359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8" name="TextBox 157">
              <a:hlinkClick r:id="" action="ppaction://noaction"/>
              <a:extLst>
                <a:ext uri="{FF2B5EF4-FFF2-40B4-BE49-F238E27FC236}">
                  <a16:creationId xmlns:a16="http://schemas.microsoft.com/office/drawing/2014/main" id="{A8EC029F-2790-44BE-A599-0A2C1E755CDE}"/>
                </a:ext>
              </a:extLst>
            </p:cNvPr>
            <p:cNvSpPr txBox="1"/>
            <p:nvPr/>
          </p:nvSpPr>
          <p:spPr>
            <a:xfrm rot="4470774">
              <a:off x="3254851" y="4666504"/>
              <a:ext cx="2307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62" name="TextBox 161">
              <a:hlinkClick r:id="" action="ppaction://noaction"/>
              <a:extLst>
                <a:ext uri="{FF2B5EF4-FFF2-40B4-BE49-F238E27FC236}">
                  <a16:creationId xmlns:a16="http://schemas.microsoft.com/office/drawing/2014/main" id="{0B98672D-F1FD-421A-8CF8-A408E4C76F66}"/>
                </a:ext>
              </a:extLst>
            </p:cNvPr>
            <p:cNvSpPr txBox="1"/>
            <p:nvPr/>
          </p:nvSpPr>
          <p:spPr>
            <a:xfrm rot="18774017">
              <a:off x="3884539" y="1976810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endParaRPr lang="en-US" sz="3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1201581" y="636779"/>
            <a:ext cx="4775471" cy="4775471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1C8440CB-4608-4747-8687-1DD3BD2E469B}"/>
              </a:ext>
            </a:extLst>
          </p:cNvPr>
          <p:cNvGrpSpPr>
            <a:grpSpLocks/>
          </p:cNvGrpSpPr>
          <p:nvPr/>
        </p:nvGrpSpPr>
        <p:grpSpPr>
          <a:xfrm>
            <a:off x="3696823" y="3107539"/>
            <a:ext cx="598199" cy="5981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CAABA252-F774-4059-A61F-BC107BD73E9B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82A5875D-C799-40F9-BBBD-F0382DB7A3F2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181" name="Star: 5 Points 1180">
              <a:extLst>
                <a:ext uri="{FF2B5EF4-FFF2-40B4-BE49-F238E27FC236}">
                  <a16:creationId xmlns:a16="http://schemas.microsoft.com/office/drawing/2014/main" id="{BD62BCF0-A91A-4DCC-BC1A-17C381AB60C3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6124249" y="3208077"/>
            <a:ext cx="1055485" cy="639847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65" name="Title 1211">
            <a:extLst>
              <a:ext uri="{FF2B5EF4-FFF2-40B4-BE49-F238E27FC236}">
                <a16:creationId xmlns:a16="http://schemas.microsoft.com/office/drawing/2014/main" id="{A04C8AAD-19E5-48C6-853C-249EEC8343DB}"/>
              </a:ext>
            </a:extLst>
          </p:cNvPr>
          <p:cNvSpPr txBox="1">
            <a:spLocks/>
          </p:cNvSpPr>
          <p:nvPr/>
        </p:nvSpPr>
        <p:spPr>
          <a:xfrm>
            <a:off x="8360539" y="448055"/>
            <a:ext cx="3207191" cy="34163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rgbClr val="0409EA"/>
                </a:solidFill>
                <a:latin typeface="Bahnschrift" panose="020B0502040204020203" pitchFamily="34" charset="0"/>
              </a:rPr>
              <a:t>SPIN AND SAY</a:t>
            </a:r>
          </a:p>
        </p:txBody>
      </p:sp>
      <p:sp>
        <p:nvSpPr>
          <p:cNvPr id="166" name="Content Placeholder 12">
            <a:extLst>
              <a:ext uri="{FF2B5EF4-FFF2-40B4-BE49-F238E27FC236}">
                <a16:creationId xmlns:a16="http://schemas.microsoft.com/office/drawing/2014/main" id="{4BDB3C0E-9B5D-4333-85F2-5EB995D4E2DC}"/>
              </a:ext>
            </a:extLst>
          </p:cNvPr>
          <p:cNvSpPr txBox="1">
            <a:spLocks/>
          </p:cNvSpPr>
          <p:nvPr/>
        </p:nvSpPr>
        <p:spPr>
          <a:xfrm>
            <a:off x="7660166" y="4284133"/>
            <a:ext cx="4091567" cy="1648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Click the needle to start and then again to stop the wheel. Then READ ALOUD.</a:t>
            </a:r>
          </a:p>
        </p:txBody>
      </p:sp>
      <p:sp>
        <p:nvSpPr>
          <p:cNvPr id="42" name="Rectangle 41">
            <a:hlinkClick r:id="" action="ppaction://noaction"/>
            <a:extLst>
              <a:ext uri="{FF2B5EF4-FFF2-40B4-BE49-F238E27FC236}">
                <a16:creationId xmlns:a16="http://schemas.microsoft.com/office/drawing/2014/main" id="{3B4498F0-D64F-4ED8-9389-EB101AFE1231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E7F982-E283-ED0D-D84B-6AB2CB501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875" y="1278702"/>
            <a:ext cx="10456163" cy="4470346"/>
          </a:xfrm>
          <a:prstGeom prst="rect">
            <a:avLst/>
          </a:prstGeom>
        </p:spPr>
      </p:pic>
      <p:pic>
        <p:nvPicPr>
          <p:cNvPr id="3" name="Track 18">
            <a:hlinkClick r:id="" action="ppaction://media"/>
            <a:extLst>
              <a:ext uri="{FF2B5EF4-FFF2-40B4-BE49-F238E27FC236}">
                <a16:creationId xmlns:a16="http://schemas.microsoft.com/office/drawing/2014/main" id="{9B05606A-AB2C-A0D6-7FA1-B5350A1AF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32414" y="1680779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4" name="U 12 l 3. 1 cau 1">
            <a:hlinkClick r:id="" action="ppaction://media"/>
            <a:extLst>
              <a:ext uri="{FF2B5EF4-FFF2-40B4-BE49-F238E27FC236}">
                <a16:creationId xmlns:a16="http://schemas.microsoft.com/office/drawing/2014/main" id="{8DDDDEDD-DE27-FFF8-E764-9AFAE5B2D1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7675" y="331067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12 l 3. 1 cau 2">
            <a:hlinkClick r:id="" action="ppaction://media"/>
            <a:extLst>
              <a:ext uri="{FF2B5EF4-FFF2-40B4-BE49-F238E27FC236}">
                <a16:creationId xmlns:a16="http://schemas.microsoft.com/office/drawing/2014/main" id="{EFCBFCAD-277B-0369-71EB-2B8B29CC91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6713" y="46762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DCBF73-F068-4568-A0A2-5CF5EB4631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48" y="752146"/>
            <a:ext cx="10520703" cy="5220357"/>
          </a:xfrm>
          <a:prstGeom prst="rect">
            <a:avLst/>
          </a:prstGeom>
        </p:spPr>
      </p:pic>
      <p:pic>
        <p:nvPicPr>
          <p:cNvPr id="3" name="Track 19">
            <a:hlinkClick r:id="" action="ppaction://media"/>
            <a:extLst>
              <a:ext uri="{FF2B5EF4-FFF2-40B4-BE49-F238E27FC236}">
                <a16:creationId xmlns:a16="http://schemas.microsoft.com/office/drawing/2014/main" id="{85A58C6E-570C-97B9-FA04-1617FC0CC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62975" y="1291897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" name="U 12 l 3.2 cau 1">
            <a:hlinkClick r:id="" action="ppaction://media"/>
            <a:extLst>
              <a:ext uri="{FF2B5EF4-FFF2-40B4-BE49-F238E27FC236}">
                <a16:creationId xmlns:a16="http://schemas.microsoft.com/office/drawing/2014/main" id="{7BA2B774-184B-B9CB-0430-0A406FCA4B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38849" y="280445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12 l 3.2 cau 2">
            <a:hlinkClick r:id="" action="ppaction://media"/>
            <a:extLst>
              <a:ext uri="{FF2B5EF4-FFF2-40B4-BE49-F238E27FC236}">
                <a16:creationId xmlns:a16="http://schemas.microsoft.com/office/drawing/2014/main" id="{975185B1-66EA-AD01-6B59-60CB33C4AE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38849" y="36464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2 l 3.2 cau 3">
            <a:hlinkClick r:id="" action="ppaction://media"/>
            <a:extLst>
              <a:ext uri="{FF2B5EF4-FFF2-40B4-BE49-F238E27FC236}">
                <a16:creationId xmlns:a16="http://schemas.microsoft.com/office/drawing/2014/main" id="{9EFF39A7-0B32-EC33-609F-5214CF2C412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38849" y="448852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2 l 3.2 cau 4">
            <a:hlinkClick r:id="" action="ppaction://media"/>
            <a:extLst>
              <a:ext uri="{FF2B5EF4-FFF2-40B4-BE49-F238E27FC236}">
                <a16:creationId xmlns:a16="http://schemas.microsoft.com/office/drawing/2014/main" id="{1ACCE5BC-0536-4B62-8A6C-D94834C0FB7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0379" y="530421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D24049-C229-5D62-ECEB-3F519D03C419}"/>
              </a:ext>
            </a:extLst>
          </p:cNvPr>
          <p:cNvCxnSpPr/>
          <p:nvPr/>
        </p:nvCxnSpPr>
        <p:spPr>
          <a:xfrm>
            <a:off x="5675588" y="3210852"/>
            <a:ext cx="767255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1667A0-5BB3-644B-0FA6-998737347964}"/>
              </a:ext>
            </a:extLst>
          </p:cNvPr>
          <p:cNvCxnSpPr>
            <a:cxnSpLocks/>
          </p:cNvCxnSpPr>
          <p:nvPr/>
        </p:nvCxnSpPr>
        <p:spPr>
          <a:xfrm>
            <a:off x="3662857" y="4042319"/>
            <a:ext cx="1014246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01640-5F7B-1F3E-20F2-C0D7DDC67E17}"/>
              </a:ext>
            </a:extLst>
          </p:cNvPr>
          <p:cNvCxnSpPr>
            <a:cxnSpLocks/>
          </p:cNvCxnSpPr>
          <p:nvPr/>
        </p:nvCxnSpPr>
        <p:spPr>
          <a:xfrm>
            <a:off x="3457906" y="4885503"/>
            <a:ext cx="1014246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CC472B-942F-F530-B9AE-2256B87D47FD}"/>
              </a:ext>
            </a:extLst>
          </p:cNvPr>
          <p:cNvCxnSpPr>
            <a:cxnSpLocks/>
          </p:cNvCxnSpPr>
          <p:nvPr/>
        </p:nvCxnSpPr>
        <p:spPr>
          <a:xfrm>
            <a:off x="4845271" y="5710613"/>
            <a:ext cx="830317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7728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chant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76970-6370-B30A-C20D-49EA17247F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5424" y="971549"/>
            <a:ext cx="4777609" cy="5376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959A8-F31C-7646-05B2-C31611045E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9862" y="509672"/>
            <a:ext cx="5972326" cy="5996231"/>
          </a:xfrm>
          <a:prstGeom prst="rect">
            <a:avLst/>
          </a:prstGeom>
        </p:spPr>
      </p:pic>
      <p:pic>
        <p:nvPicPr>
          <p:cNvPr id="10" name="Track 20">
            <a:hlinkClick r:id="" action="ppaction://media"/>
            <a:extLst>
              <a:ext uri="{FF2B5EF4-FFF2-40B4-BE49-F238E27FC236}">
                <a16:creationId xmlns:a16="http://schemas.microsoft.com/office/drawing/2014/main" id="{11DE4C6B-F769-AA8A-5FF4-50C8C32D6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459673" y="269436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1" name="U 12 l 3. 3 cau 1, 5">
            <a:hlinkClick r:id="" action="ppaction://media"/>
            <a:extLst>
              <a:ext uri="{FF2B5EF4-FFF2-40B4-BE49-F238E27FC236}">
                <a16:creationId xmlns:a16="http://schemas.microsoft.com/office/drawing/2014/main" id="{192F4AFB-7180-56DB-7C1E-E035B90DC2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6612" y="11657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2 l 3. 3 cau 1, 5">
            <a:hlinkClick r:id="" action="ppaction://media"/>
            <a:extLst>
              <a:ext uri="{FF2B5EF4-FFF2-40B4-BE49-F238E27FC236}">
                <a16:creationId xmlns:a16="http://schemas.microsoft.com/office/drawing/2014/main" id="{A36710EC-DABF-44D1-9C04-E73F06DF0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6612" y="39881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2 l 3. 3 cau 2">
            <a:hlinkClick r:id="" action="ppaction://media"/>
            <a:extLst>
              <a:ext uri="{FF2B5EF4-FFF2-40B4-BE49-F238E27FC236}">
                <a16:creationId xmlns:a16="http://schemas.microsoft.com/office/drawing/2014/main" id="{F0EA03C3-B6DE-F9D4-8443-6AB5840AEE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2594" y="171857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2 l 3. 3 cau 3">
            <a:hlinkClick r:id="" action="ppaction://media"/>
            <a:extLst>
              <a:ext uri="{FF2B5EF4-FFF2-40B4-BE49-F238E27FC236}">
                <a16:creationId xmlns:a16="http://schemas.microsoft.com/office/drawing/2014/main" id="{5B4A515B-D89D-1F91-CC21-224B3E2CF1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6612" y="229240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2 l 3. 3 cau 4">
            <a:hlinkClick r:id="" action="ppaction://media"/>
            <a:extLst>
              <a:ext uri="{FF2B5EF4-FFF2-40B4-BE49-F238E27FC236}">
                <a16:creationId xmlns:a16="http://schemas.microsoft.com/office/drawing/2014/main" id="{19FEF22F-C96A-3C0E-6A27-AAD39200B4E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7122" y="28875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2 l 3. 3 cau 6">
            <a:hlinkClick r:id="" action="ppaction://media"/>
            <a:extLst>
              <a:ext uri="{FF2B5EF4-FFF2-40B4-BE49-F238E27FC236}">
                <a16:creationId xmlns:a16="http://schemas.microsoft.com/office/drawing/2014/main" id="{54E4BBC8-C444-9470-708C-75EC19BD85C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8653" y="454093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2 l 3. 3 cau 7">
            <a:hlinkClick r:id="" action="ppaction://media"/>
            <a:extLst>
              <a:ext uri="{FF2B5EF4-FFF2-40B4-BE49-F238E27FC236}">
                <a16:creationId xmlns:a16="http://schemas.microsoft.com/office/drawing/2014/main" id="{E05AED7D-F384-D91E-3DB1-A05F152095D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4713" y="50887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2 l 3. 3 cau 8">
            <a:hlinkClick r:id="" action="ppaction://media"/>
            <a:extLst>
              <a:ext uri="{FF2B5EF4-FFF2-40B4-BE49-F238E27FC236}">
                <a16:creationId xmlns:a16="http://schemas.microsoft.com/office/drawing/2014/main" id="{479E2851-E051-DF8B-644C-F633BD87022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4713" y="563655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69756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2240</TotalTime>
  <Words>93</Words>
  <Application>Microsoft Office PowerPoint</Application>
  <PresentationFormat>Widescreen</PresentationFormat>
  <Paragraphs>22</Paragraphs>
  <Slides>6</Slides>
  <Notes>6</Notes>
  <HiddenSlides>0</HiddenSlides>
  <MMClips>17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A3.OpenSansBold-San</vt:lpstr>
      <vt:lpstr>A3.OpenSans-San</vt:lpstr>
      <vt:lpstr>Arial</vt:lpstr>
      <vt:lpstr>Bahnschrift</vt:lpstr>
      <vt:lpstr>Calibri</vt:lpstr>
      <vt:lpstr>Calibri Light</vt:lpstr>
      <vt:lpstr>Cascadia Mono SemiBold</vt:lpstr>
      <vt:lpstr>Century Gothic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143</cp:revision>
  <dcterms:created xsi:type="dcterms:W3CDTF">2021-11-11T15:46:46Z</dcterms:created>
  <dcterms:modified xsi:type="dcterms:W3CDTF">2025-02-17T09:41:34Z</dcterms:modified>
</cp:coreProperties>
</file>