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2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3.xml" ContentType="application/vnd.openxmlformats-officedocument.theme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4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theme/theme5.xml" ContentType="application/vnd.openxmlformats-officedocument.theme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theme/theme6.xml" ContentType="application/vnd.openxmlformats-officedocument.theme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  <p:sldMasterId id="2147483738" r:id="rId2"/>
    <p:sldMasterId id="2147483764" r:id="rId3"/>
    <p:sldMasterId id="2147483786" r:id="rId4"/>
    <p:sldMasterId id="2147483800" r:id="rId5"/>
    <p:sldMasterId id="2147483826" r:id="rId6"/>
    <p:sldMasterId id="2147483852" r:id="rId7"/>
  </p:sldMasterIdLst>
  <p:notesMasterIdLst>
    <p:notesMasterId r:id="rId19"/>
  </p:notesMasterIdLst>
  <p:sldIdLst>
    <p:sldId id="262" r:id="rId8"/>
    <p:sldId id="261" r:id="rId9"/>
    <p:sldId id="268" r:id="rId10"/>
    <p:sldId id="259" r:id="rId11"/>
    <p:sldId id="260" r:id="rId12"/>
    <p:sldId id="263" r:id="rId13"/>
    <p:sldId id="264" r:id="rId14"/>
    <p:sldId id="265" r:id="rId15"/>
    <p:sldId id="269" r:id="rId16"/>
    <p:sldId id="266" r:id="rId17"/>
    <p:sldId id="270" r:id="rId1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64" d="100"/>
          <a:sy n="64" d="100"/>
        </p:scale>
        <p:origin x="680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3" Type="http://schemas.openxmlformats.org/officeDocument/2006/relationships/slideMaster" Target="slideMasters/slideMaster3.xml"/><Relationship Id="rId21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tableStyles" Target="tableStyles.xml"/><Relationship Id="rId10" Type="http://schemas.openxmlformats.org/officeDocument/2006/relationships/slide" Target="slides/slide3.xml"/><Relationship Id="rId19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42C5F4F-D8BD-4940-8709-DCF655DF440B}" type="datetimeFigureOut">
              <a:rPr lang="en-US" smtClean="0"/>
              <a:t>04/02/2025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F324B56-62CB-4DCC-ADCD-87A0C79CFE5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644502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15170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45863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7051919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51584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687955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89202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31645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8206994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371557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986999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468171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17003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8190588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36789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381869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0510560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4722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6350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0850626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13668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94473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64018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455227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753263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27096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413198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330625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187984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7782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0019429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267547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13286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2861438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8704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907259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89702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33165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331228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35058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3034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75146053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04584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181150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10053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20332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1629685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36497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41129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710673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61514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4441586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4980531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77015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6813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7728759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34793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4753792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4634289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40323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9094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00088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0251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3396209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51681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21377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68769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174239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024105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65384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919944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1441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22002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2286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692307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630526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77729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479616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6784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631291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95436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998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88562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5724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507108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13474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936701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66625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4876304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52777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27347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40659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72331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1748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635720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8360887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8460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82910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58773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2057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784408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587508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39893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19460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4739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639289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129722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462231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734264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36646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5748437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225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26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41443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419218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6940025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4088469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177021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680809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607604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3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566374"/>
            <a:ext cx="9867486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83487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57333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19228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84096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20730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647242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75926388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4279826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583414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13586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500428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8279587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85377B2-CA8A-472A-8636-8D3357B9B75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04/02/2025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FB55FC6-8892-4E8C-99EE-B02AC7AED7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435963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85377B2-CA8A-472A-8636-8D3357B9B75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04/02/2025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FB55FC6-8892-4E8C-99EE-B02AC7AED7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449640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85377B2-CA8A-472A-8636-8D3357B9B75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04/02/2025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FB55FC6-8892-4E8C-99EE-B02AC7AED7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223727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85377B2-CA8A-472A-8636-8D3357B9B75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04/02/2025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FB55FC6-8892-4E8C-99EE-B02AC7AED7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993035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85377B2-CA8A-472A-8636-8D3357B9B75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04/02/2025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FB55FC6-8892-4E8C-99EE-B02AC7AED7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191108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85377B2-CA8A-472A-8636-8D3357B9B75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04/02/2025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FB55FC6-8892-4E8C-99EE-B02AC7AED7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147856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85377B2-CA8A-472A-8636-8D3357B9B75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04/02/2025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FB55FC6-8892-4E8C-99EE-B02AC7AED7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99835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85377B2-CA8A-472A-8636-8D3357B9B75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04/02/2025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FB55FC6-8892-4E8C-99EE-B02AC7AED7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72588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14789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85377B2-CA8A-472A-8636-8D3357B9B75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04/02/2025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FB55FC6-8892-4E8C-99EE-B02AC7AED7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158539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85377B2-CA8A-472A-8636-8D3357B9B75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04/02/2025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FB55FC6-8892-4E8C-99EE-B02AC7AED7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116776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85377B2-CA8A-472A-8636-8D3357B9B75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04/02/2025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FB55FC6-8892-4E8C-99EE-B02AC7AED7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482107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1"/>
            <a:ext cx="12192000" cy="6851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795686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62597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3713">
        <p14:switch dir="r"/>
      </p:transition>
    </mc:Choice>
    <mc:Fallback xmlns="">
      <p:transition spd="slow" advClick="0" advTm="3713">
        <p:fade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07334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84130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60875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54400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328000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469207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82743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63330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02559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4692596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569898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441463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43063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3308142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16358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480684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18" Type="http://schemas.openxmlformats.org/officeDocument/2006/relationships/slideLayout" Target="../slideLayouts/slideLayout43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28.xml"/><Relationship Id="rId21" Type="http://schemas.openxmlformats.org/officeDocument/2006/relationships/slideLayout" Target="../slideLayouts/slideLayout46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17" Type="http://schemas.openxmlformats.org/officeDocument/2006/relationships/slideLayout" Target="../slideLayouts/slideLayout42.xml"/><Relationship Id="rId25" Type="http://schemas.openxmlformats.org/officeDocument/2006/relationships/slideLayout" Target="../slideLayouts/slideLayout50.xml"/><Relationship Id="rId2" Type="http://schemas.openxmlformats.org/officeDocument/2006/relationships/slideLayout" Target="../slideLayouts/slideLayout27.xml"/><Relationship Id="rId16" Type="http://schemas.openxmlformats.org/officeDocument/2006/relationships/slideLayout" Target="../slideLayouts/slideLayout41.xml"/><Relationship Id="rId20" Type="http://schemas.openxmlformats.org/officeDocument/2006/relationships/slideLayout" Target="../slideLayouts/slideLayout45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24" Type="http://schemas.openxmlformats.org/officeDocument/2006/relationships/slideLayout" Target="../slideLayouts/slideLayout49.xml"/><Relationship Id="rId5" Type="http://schemas.openxmlformats.org/officeDocument/2006/relationships/slideLayout" Target="../slideLayouts/slideLayout30.xml"/><Relationship Id="rId15" Type="http://schemas.openxmlformats.org/officeDocument/2006/relationships/slideLayout" Target="../slideLayouts/slideLayout40.xml"/><Relationship Id="rId23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35.xml"/><Relationship Id="rId19" Type="http://schemas.openxmlformats.org/officeDocument/2006/relationships/slideLayout" Target="../slideLayouts/slideLayout44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Relationship Id="rId22" Type="http://schemas.openxmlformats.org/officeDocument/2006/relationships/slideLayout" Target="../slideLayouts/slideLayout47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13" Type="http://schemas.openxmlformats.org/officeDocument/2006/relationships/slideLayout" Target="../slideLayouts/slideLayout63.xml"/><Relationship Id="rId18" Type="http://schemas.openxmlformats.org/officeDocument/2006/relationships/slideLayout" Target="../slideLayouts/slideLayout68.xml"/><Relationship Id="rId3" Type="http://schemas.openxmlformats.org/officeDocument/2006/relationships/slideLayout" Target="../slideLayouts/slideLayout53.xml"/><Relationship Id="rId21" Type="http://schemas.openxmlformats.org/officeDocument/2006/relationships/slideLayout" Target="../slideLayouts/slideLayout71.xml"/><Relationship Id="rId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62.xml"/><Relationship Id="rId17" Type="http://schemas.openxmlformats.org/officeDocument/2006/relationships/slideLayout" Target="../slideLayouts/slideLayout67.xml"/><Relationship Id="rId2" Type="http://schemas.openxmlformats.org/officeDocument/2006/relationships/slideLayout" Target="../slideLayouts/slideLayout52.xml"/><Relationship Id="rId16" Type="http://schemas.openxmlformats.org/officeDocument/2006/relationships/slideLayout" Target="../slideLayouts/slideLayout66.xml"/><Relationship Id="rId20" Type="http://schemas.openxmlformats.org/officeDocument/2006/relationships/slideLayout" Target="../slideLayouts/slideLayout70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5" Type="http://schemas.openxmlformats.org/officeDocument/2006/relationships/slideLayout" Target="../slideLayouts/slideLayout55.xml"/><Relationship Id="rId15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60.xml"/><Relationship Id="rId19" Type="http://schemas.openxmlformats.org/officeDocument/2006/relationships/slideLayout" Target="../slideLayouts/slideLayout69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Relationship Id="rId14" Type="http://schemas.openxmlformats.org/officeDocument/2006/relationships/slideLayout" Target="../slideLayouts/slideLayout64.xml"/><Relationship Id="rId22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9.xml"/><Relationship Id="rId13" Type="http://schemas.openxmlformats.org/officeDocument/2006/relationships/slideLayout" Target="../slideLayouts/slideLayout84.xml"/><Relationship Id="rId3" Type="http://schemas.openxmlformats.org/officeDocument/2006/relationships/slideLayout" Target="../slideLayouts/slideLayout74.xml"/><Relationship Id="rId7" Type="http://schemas.openxmlformats.org/officeDocument/2006/relationships/slideLayout" Target="../slideLayouts/slideLayout78.xml"/><Relationship Id="rId12" Type="http://schemas.openxmlformats.org/officeDocument/2006/relationships/slideLayout" Target="../slideLayouts/slideLayout83.xml"/><Relationship Id="rId2" Type="http://schemas.openxmlformats.org/officeDocument/2006/relationships/slideLayout" Target="../slideLayouts/slideLayout73.xml"/><Relationship Id="rId1" Type="http://schemas.openxmlformats.org/officeDocument/2006/relationships/slideLayout" Target="../slideLayouts/slideLayout72.xml"/><Relationship Id="rId6" Type="http://schemas.openxmlformats.org/officeDocument/2006/relationships/slideLayout" Target="../slideLayouts/slideLayout77.xml"/><Relationship Id="rId11" Type="http://schemas.openxmlformats.org/officeDocument/2006/relationships/slideLayout" Target="../slideLayouts/slideLayout82.xml"/><Relationship Id="rId5" Type="http://schemas.openxmlformats.org/officeDocument/2006/relationships/slideLayout" Target="../slideLayouts/slideLayout76.xml"/><Relationship Id="rId10" Type="http://schemas.openxmlformats.org/officeDocument/2006/relationships/slideLayout" Target="../slideLayouts/slideLayout81.xml"/><Relationship Id="rId4" Type="http://schemas.openxmlformats.org/officeDocument/2006/relationships/slideLayout" Target="../slideLayouts/slideLayout75.xml"/><Relationship Id="rId9" Type="http://schemas.openxmlformats.org/officeDocument/2006/relationships/slideLayout" Target="../slideLayouts/slideLayout80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.xml"/><Relationship Id="rId13" Type="http://schemas.openxmlformats.org/officeDocument/2006/relationships/slideLayout" Target="../slideLayouts/slideLayout97.xml"/><Relationship Id="rId18" Type="http://schemas.openxmlformats.org/officeDocument/2006/relationships/slideLayout" Target="../slideLayouts/slideLayout102.xml"/><Relationship Id="rId26" Type="http://schemas.openxmlformats.org/officeDocument/2006/relationships/theme" Target="../theme/theme5.xml"/><Relationship Id="rId3" Type="http://schemas.openxmlformats.org/officeDocument/2006/relationships/slideLayout" Target="../slideLayouts/slideLayout87.xml"/><Relationship Id="rId21" Type="http://schemas.openxmlformats.org/officeDocument/2006/relationships/slideLayout" Target="../slideLayouts/slideLayout105.xml"/><Relationship Id="rId7" Type="http://schemas.openxmlformats.org/officeDocument/2006/relationships/slideLayout" Target="../slideLayouts/slideLayout91.xml"/><Relationship Id="rId12" Type="http://schemas.openxmlformats.org/officeDocument/2006/relationships/slideLayout" Target="../slideLayouts/slideLayout96.xml"/><Relationship Id="rId17" Type="http://schemas.openxmlformats.org/officeDocument/2006/relationships/slideLayout" Target="../slideLayouts/slideLayout101.xml"/><Relationship Id="rId25" Type="http://schemas.openxmlformats.org/officeDocument/2006/relationships/slideLayout" Target="../slideLayouts/slideLayout109.xml"/><Relationship Id="rId2" Type="http://schemas.openxmlformats.org/officeDocument/2006/relationships/slideLayout" Target="../slideLayouts/slideLayout86.xml"/><Relationship Id="rId16" Type="http://schemas.openxmlformats.org/officeDocument/2006/relationships/slideLayout" Target="../slideLayouts/slideLayout100.xml"/><Relationship Id="rId20" Type="http://schemas.openxmlformats.org/officeDocument/2006/relationships/slideLayout" Target="../slideLayouts/slideLayout104.xml"/><Relationship Id="rId1" Type="http://schemas.openxmlformats.org/officeDocument/2006/relationships/slideLayout" Target="../slideLayouts/slideLayout85.xml"/><Relationship Id="rId6" Type="http://schemas.openxmlformats.org/officeDocument/2006/relationships/slideLayout" Target="../slideLayouts/slideLayout90.xml"/><Relationship Id="rId11" Type="http://schemas.openxmlformats.org/officeDocument/2006/relationships/slideLayout" Target="../slideLayouts/slideLayout95.xml"/><Relationship Id="rId24" Type="http://schemas.openxmlformats.org/officeDocument/2006/relationships/slideLayout" Target="../slideLayouts/slideLayout108.xml"/><Relationship Id="rId5" Type="http://schemas.openxmlformats.org/officeDocument/2006/relationships/slideLayout" Target="../slideLayouts/slideLayout89.xml"/><Relationship Id="rId15" Type="http://schemas.openxmlformats.org/officeDocument/2006/relationships/slideLayout" Target="../slideLayouts/slideLayout99.xml"/><Relationship Id="rId23" Type="http://schemas.openxmlformats.org/officeDocument/2006/relationships/slideLayout" Target="../slideLayouts/slideLayout107.xml"/><Relationship Id="rId10" Type="http://schemas.openxmlformats.org/officeDocument/2006/relationships/slideLayout" Target="../slideLayouts/slideLayout94.xml"/><Relationship Id="rId19" Type="http://schemas.openxmlformats.org/officeDocument/2006/relationships/slideLayout" Target="../slideLayouts/slideLayout103.xml"/><Relationship Id="rId4" Type="http://schemas.openxmlformats.org/officeDocument/2006/relationships/slideLayout" Target="../slideLayouts/slideLayout88.xml"/><Relationship Id="rId9" Type="http://schemas.openxmlformats.org/officeDocument/2006/relationships/slideLayout" Target="../slideLayouts/slideLayout93.xml"/><Relationship Id="rId14" Type="http://schemas.openxmlformats.org/officeDocument/2006/relationships/slideLayout" Target="../slideLayouts/slideLayout98.xml"/><Relationship Id="rId22" Type="http://schemas.openxmlformats.org/officeDocument/2006/relationships/slideLayout" Target="../slideLayouts/slideLayout10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7.xml"/><Relationship Id="rId13" Type="http://schemas.openxmlformats.org/officeDocument/2006/relationships/slideLayout" Target="../slideLayouts/slideLayout122.xml"/><Relationship Id="rId18" Type="http://schemas.openxmlformats.org/officeDocument/2006/relationships/slideLayout" Target="../slideLayouts/slideLayout127.xml"/><Relationship Id="rId26" Type="http://schemas.openxmlformats.org/officeDocument/2006/relationships/theme" Target="../theme/theme6.xml"/><Relationship Id="rId3" Type="http://schemas.openxmlformats.org/officeDocument/2006/relationships/slideLayout" Target="../slideLayouts/slideLayout112.xml"/><Relationship Id="rId21" Type="http://schemas.openxmlformats.org/officeDocument/2006/relationships/slideLayout" Target="../slideLayouts/slideLayout130.xml"/><Relationship Id="rId7" Type="http://schemas.openxmlformats.org/officeDocument/2006/relationships/slideLayout" Target="../slideLayouts/slideLayout116.xml"/><Relationship Id="rId12" Type="http://schemas.openxmlformats.org/officeDocument/2006/relationships/slideLayout" Target="../slideLayouts/slideLayout121.xml"/><Relationship Id="rId17" Type="http://schemas.openxmlformats.org/officeDocument/2006/relationships/slideLayout" Target="../slideLayouts/slideLayout126.xml"/><Relationship Id="rId25" Type="http://schemas.openxmlformats.org/officeDocument/2006/relationships/slideLayout" Target="../slideLayouts/slideLayout134.xml"/><Relationship Id="rId2" Type="http://schemas.openxmlformats.org/officeDocument/2006/relationships/slideLayout" Target="../slideLayouts/slideLayout111.xml"/><Relationship Id="rId16" Type="http://schemas.openxmlformats.org/officeDocument/2006/relationships/slideLayout" Target="../slideLayouts/slideLayout125.xml"/><Relationship Id="rId20" Type="http://schemas.openxmlformats.org/officeDocument/2006/relationships/slideLayout" Target="../slideLayouts/slideLayout129.xml"/><Relationship Id="rId1" Type="http://schemas.openxmlformats.org/officeDocument/2006/relationships/slideLayout" Target="../slideLayouts/slideLayout110.xml"/><Relationship Id="rId6" Type="http://schemas.openxmlformats.org/officeDocument/2006/relationships/slideLayout" Target="../slideLayouts/slideLayout115.xml"/><Relationship Id="rId11" Type="http://schemas.openxmlformats.org/officeDocument/2006/relationships/slideLayout" Target="../slideLayouts/slideLayout120.xml"/><Relationship Id="rId24" Type="http://schemas.openxmlformats.org/officeDocument/2006/relationships/slideLayout" Target="../slideLayouts/slideLayout133.xml"/><Relationship Id="rId5" Type="http://schemas.openxmlformats.org/officeDocument/2006/relationships/slideLayout" Target="../slideLayouts/slideLayout114.xml"/><Relationship Id="rId15" Type="http://schemas.openxmlformats.org/officeDocument/2006/relationships/slideLayout" Target="../slideLayouts/slideLayout124.xml"/><Relationship Id="rId23" Type="http://schemas.openxmlformats.org/officeDocument/2006/relationships/slideLayout" Target="../slideLayouts/slideLayout132.xml"/><Relationship Id="rId10" Type="http://schemas.openxmlformats.org/officeDocument/2006/relationships/slideLayout" Target="../slideLayouts/slideLayout119.xml"/><Relationship Id="rId19" Type="http://schemas.openxmlformats.org/officeDocument/2006/relationships/slideLayout" Target="../slideLayouts/slideLayout128.xml"/><Relationship Id="rId4" Type="http://schemas.openxmlformats.org/officeDocument/2006/relationships/slideLayout" Target="../slideLayouts/slideLayout113.xml"/><Relationship Id="rId9" Type="http://schemas.openxmlformats.org/officeDocument/2006/relationships/slideLayout" Target="../slideLayouts/slideLayout118.xml"/><Relationship Id="rId14" Type="http://schemas.openxmlformats.org/officeDocument/2006/relationships/slideLayout" Target="../slideLayouts/slideLayout123.xml"/><Relationship Id="rId22" Type="http://schemas.openxmlformats.org/officeDocument/2006/relationships/slideLayout" Target="../slideLayouts/slideLayout131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2.xml"/><Relationship Id="rId13" Type="http://schemas.openxmlformats.org/officeDocument/2006/relationships/slideLayout" Target="../slideLayouts/slideLayout147.xml"/><Relationship Id="rId18" Type="http://schemas.openxmlformats.org/officeDocument/2006/relationships/slideLayout" Target="../slideLayouts/slideLayout152.xml"/><Relationship Id="rId26" Type="http://schemas.openxmlformats.org/officeDocument/2006/relationships/theme" Target="../theme/theme7.xml"/><Relationship Id="rId3" Type="http://schemas.openxmlformats.org/officeDocument/2006/relationships/slideLayout" Target="../slideLayouts/slideLayout137.xml"/><Relationship Id="rId21" Type="http://schemas.openxmlformats.org/officeDocument/2006/relationships/slideLayout" Target="../slideLayouts/slideLayout155.xml"/><Relationship Id="rId7" Type="http://schemas.openxmlformats.org/officeDocument/2006/relationships/slideLayout" Target="../slideLayouts/slideLayout141.xml"/><Relationship Id="rId12" Type="http://schemas.openxmlformats.org/officeDocument/2006/relationships/slideLayout" Target="../slideLayouts/slideLayout146.xml"/><Relationship Id="rId17" Type="http://schemas.openxmlformats.org/officeDocument/2006/relationships/slideLayout" Target="../slideLayouts/slideLayout151.xml"/><Relationship Id="rId25" Type="http://schemas.openxmlformats.org/officeDocument/2006/relationships/slideLayout" Target="../slideLayouts/slideLayout159.xml"/><Relationship Id="rId2" Type="http://schemas.openxmlformats.org/officeDocument/2006/relationships/slideLayout" Target="../slideLayouts/slideLayout136.xml"/><Relationship Id="rId16" Type="http://schemas.openxmlformats.org/officeDocument/2006/relationships/slideLayout" Target="../slideLayouts/slideLayout150.xml"/><Relationship Id="rId20" Type="http://schemas.openxmlformats.org/officeDocument/2006/relationships/slideLayout" Target="../slideLayouts/slideLayout154.xml"/><Relationship Id="rId1" Type="http://schemas.openxmlformats.org/officeDocument/2006/relationships/slideLayout" Target="../slideLayouts/slideLayout135.xml"/><Relationship Id="rId6" Type="http://schemas.openxmlformats.org/officeDocument/2006/relationships/slideLayout" Target="../slideLayouts/slideLayout140.xml"/><Relationship Id="rId11" Type="http://schemas.openxmlformats.org/officeDocument/2006/relationships/slideLayout" Target="../slideLayouts/slideLayout145.xml"/><Relationship Id="rId24" Type="http://schemas.openxmlformats.org/officeDocument/2006/relationships/slideLayout" Target="../slideLayouts/slideLayout158.xml"/><Relationship Id="rId5" Type="http://schemas.openxmlformats.org/officeDocument/2006/relationships/slideLayout" Target="../slideLayouts/slideLayout139.xml"/><Relationship Id="rId15" Type="http://schemas.openxmlformats.org/officeDocument/2006/relationships/slideLayout" Target="../slideLayouts/slideLayout149.xml"/><Relationship Id="rId23" Type="http://schemas.openxmlformats.org/officeDocument/2006/relationships/slideLayout" Target="../slideLayouts/slideLayout157.xml"/><Relationship Id="rId10" Type="http://schemas.openxmlformats.org/officeDocument/2006/relationships/slideLayout" Target="../slideLayouts/slideLayout144.xml"/><Relationship Id="rId19" Type="http://schemas.openxmlformats.org/officeDocument/2006/relationships/slideLayout" Target="../slideLayouts/slideLayout153.xml"/><Relationship Id="rId4" Type="http://schemas.openxmlformats.org/officeDocument/2006/relationships/slideLayout" Target="../slideLayouts/slideLayout138.xml"/><Relationship Id="rId9" Type="http://schemas.openxmlformats.org/officeDocument/2006/relationships/slideLayout" Target="../slideLayouts/slideLayout143.xml"/><Relationship Id="rId14" Type="http://schemas.openxmlformats.org/officeDocument/2006/relationships/slideLayout" Target="../slideLayouts/slideLayout148.xml"/><Relationship Id="rId22" Type="http://schemas.openxmlformats.org/officeDocument/2006/relationships/slideLayout" Target="../slideLayouts/slideLayout15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9979010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  <p:sldLayoutId id="2147483718" r:id="rId6"/>
    <p:sldLayoutId id="2147483719" r:id="rId7"/>
    <p:sldLayoutId id="2147483720" r:id="rId8"/>
    <p:sldLayoutId id="2147483721" r:id="rId9"/>
    <p:sldLayoutId id="2147483722" r:id="rId10"/>
    <p:sldLayoutId id="2147483723" r:id="rId11"/>
    <p:sldLayoutId id="2147483724" r:id="rId12"/>
    <p:sldLayoutId id="2147483725" r:id="rId13"/>
    <p:sldLayoutId id="2147483726" r:id="rId14"/>
    <p:sldLayoutId id="2147483727" r:id="rId15"/>
    <p:sldLayoutId id="2147483728" r:id="rId16"/>
    <p:sldLayoutId id="2147483729" r:id="rId17"/>
    <p:sldLayoutId id="2147483730" r:id="rId18"/>
    <p:sldLayoutId id="2147483731" r:id="rId19"/>
    <p:sldLayoutId id="2147483732" r:id="rId20"/>
    <p:sldLayoutId id="2147483733" r:id="rId21"/>
    <p:sldLayoutId id="2147483734" r:id="rId22"/>
    <p:sldLayoutId id="2147483735" r:id="rId23"/>
    <p:sldLayoutId id="2147483736" r:id="rId24"/>
    <p:sldLayoutId id="2147483737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6779361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  <p:sldLayoutId id="2147483742" r:id="rId4"/>
    <p:sldLayoutId id="2147483743" r:id="rId5"/>
    <p:sldLayoutId id="2147483744" r:id="rId6"/>
    <p:sldLayoutId id="2147483745" r:id="rId7"/>
    <p:sldLayoutId id="2147483746" r:id="rId8"/>
    <p:sldLayoutId id="2147483747" r:id="rId9"/>
    <p:sldLayoutId id="2147483748" r:id="rId10"/>
    <p:sldLayoutId id="2147483749" r:id="rId11"/>
    <p:sldLayoutId id="2147483750" r:id="rId12"/>
    <p:sldLayoutId id="2147483751" r:id="rId13"/>
    <p:sldLayoutId id="2147483752" r:id="rId14"/>
    <p:sldLayoutId id="2147483753" r:id="rId15"/>
    <p:sldLayoutId id="2147483754" r:id="rId16"/>
    <p:sldLayoutId id="2147483755" r:id="rId17"/>
    <p:sldLayoutId id="2147483756" r:id="rId18"/>
    <p:sldLayoutId id="2147483757" r:id="rId19"/>
    <p:sldLayoutId id="2147483758" r:id="rId20"/>
    <p:sldLayoutId id="2147483759" r:id="rId21"/>
    <p:sldLayoutId id="2147483760" r:id="rId22"/>
    <p:sldLayoutId id="2147483761" r:id="rId23"/>
    <p:sldLayoutId id="2147483762" r:id="rId24"/>
    <p:sldLayoutId id="2147483763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4356204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5" r:id="rId1"/>
    <p:sldLayoutId id="2147483766" r:id="rId2"/>
    <p:sldLayoutId id="2147483767" r:id="rId3"/>
    <p:sldLayoutId id="2147483768" r:id="rId4"/>
    <p:sldLayoutId id="2147483769" r:id="rId5"/>
    <p:sldLayoutId id="2147483770" r:id="rId6"/>
    <p:sldLayoutId id="2147483771" r:id="rId7"/>
    <p:sldLayoutId id="2147483772" r:id="rId8"/>
    <p:sldLayoutId id="2147483773" r:id="rId9"/>
    <p:sldLayoutId id="2147483774" r:id="rId10"/>
    <p:sldLayoutId id="2147483775" r:id="rId11"/>
    <p:sldLayoutId id="2147483776" r:id="rId12"/>
    <p:sldLayoutId id="2147483777" r:id="rId13"/>
    <p:sldLayoutId id="2147483778" r:id="rId14"/>
    <p:sldLayoutId id="2147483779" r:id="rId15"/>
    <p:sldLayoutId id="2147483780" r:id="rId16"/>
    <p:sldLayoutId id="2147483781" r:id="rId17"/>
    <p:sldLayoutId id="2147483782" r:id="rId18"/>
    <p:sldLayoutId id="2147483783" r:id="rId19"/>
    <p:sldLayoutId id="2147483784" r:id="rId20"/>
    <p:sldLayoutId id="2147483785" r:id="rId2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85377B2-CA8A-472A-8636-8D3357B9B75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04/02/2025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FB55FC6-8892-4E8C-99EE-B02AC7AED7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61208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7" r:id="rId1"/>
    <p:sldLayoutId id="2147483788" r:id="rId2"/>
    <p:sldLayoutId id="2147483789" r:id="rId3"/>
    <p:sldLayoutId id="2147483790" r:id="rId4"/>
    <p:sldLayoutId id="2147483791" r:id="rId5"/>
    <p:sldLayoutId id="2147483792" r:id="rId6"/>
    <p:sldLayoutId id="2147483793" r:id="rId7"/>
    <p:sldLayoutId id="2147483794" r:id="rId8"/>
    <p:sldLayoutId id="2147483795" r:id="rId9"/>
    <p:sldLayoutId id="2147483796" r:id="rId10"/>
    <p:sldLayoutId id="2147483797" r:id="rId11"/>
    <p:sldLayoutId id="2147483798" r:id="rId12"/>
    <p:sldLayoutId id="2147483799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657944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1" r:id="rId1"/>
    <p:sldLayoutId id="2147483802" r:id="rId2"/>
    <p:sldLayoutId id="2147483803" r:id="rId3"/>
    <p:sldLayoutId id="2147483804" r:id="rId4"/>
    <p:sldLayoutId id="2147483805" r:id="rId5"/>
    <p:sldLayoutId id="2147483806" r:id="rId6"/>
    <p:sldLayoutId id="2147483807" r:id="rId7"/>
    <p:sldLayoutId id="2147483808" r:id="rId8"/>
    <p:sldLayoutId id="2147483809" r:id="rId9"/>
    <p:sldLayoutId id="2147483810" r:id="rId10"/>
    <p:sldLayoutId id="2147483811" r:id="rId11"/>
    <p:sldLayoutId id="2147483812" r:id="rId12"/>
    <p:sldLayoutId id="2147483813" r:id="rId13"/>
    <p:sldLayoutId id="2147483814" r:id="rId14"/>
    <p:sldLayoutId id="2147483815" r:id="rId15"/>
    <p:sldLayoutId id="2147483816" r:id="rId16"/>
    <p:sldLayoutId id="2147483817" r:id="rId17"/>
    <p:sldLayoutId id="2147483818" r:id="rId18"/>
    <p:sldLayoutId id="2147483819" r:id="rId19"/>
    <p:sldLayoutId id="2147483820" r:id="rId20"/>
    <p:sldLayoutId id="2147483821" r:id="rId21"/>
    <p:sldLayoutId id="2147483822" r:id="rId22"/>
    <p:sldLayoutId id="2147483823" r:id="rId23"/>
    <p:sldLayoutId id="2147483824" r:id="rId24"/>
    <p:sldLayoutId id="2147483825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1831798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7" r:id="rId1"/>
    <p:sldLayoutId id="2147483828" r:id="rId2"/>
    <p:sldLayoutId id="2147483829" r:id="rId3"/>
    <p:sldLayoutId id="2147483830" r:id="rId4"/>
    <p:sldLayoutId id="2147483831" r:id="rId5"/>
    <p:sldLayoutId id="2147483832" r:id="rId6"/>
    <p:sldLayoutId id="2147483833" r:id="rId7"/>
    <p:sldLayoutId id="2147483834" r:id="rId8"/>
    <p:sldLayoutId id="2147483835" r:id="rId9"/>
    <p:sldLayoutId id="2147483836" r:id="rId10"/>
    <p:sldLayoutId id="2147483837" r:id="rId11"/>
    <p:sldLayoutId id="2147483838" r:id="rId12"/>
    <p:sldLayoutId id="2147483839" r:id="rId13"/>
    <p:sldLayoutId id="2147483840" r:id="rId14"/>
    <p:sldLayoutId id="2147483841" r:id="rId15"/>
    <p:sldLayoutId id="2147483842" r:id="rId16"/>
    <p:sldLayoutId id="2147483843" r:id="rId17"/>
    <p:sldLayoutId id="2147483844" r:id="rId18"/>
    <p:sldLayoutId id="2147483845" r:id="rId19"/>
    <p:sldLayoutId id="2147483846" r:id="rId20"/>
    <p:sldLayoutId id="2147483847" r:id="rId21"/>
    <p:sldLayoutId id="2147483848" r:id="rId22"/>
    <p:sldLayoutId id="2147483849" r:id="rId23"/>
    <p:sldLayoutId id="2147483850" r:id="rId24"/>
    <p:sldLayoutId id="2147483851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4982217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3" r:id="rId1"/>
    <p:sldLayoutId id="2147483854" r:id="rId2"/>
    <p:sldLayoutId id="2147483855" r:id="rId3"/>
    <p:sldLayoutId id="2147483856" r:id="rId4"/>
    <p:sldLayoutId id="2147483857" r:id="rId5"/>
    <p:sldLayoutId id="2147483858" r:id="rId6"/>
    <p:sldLayoutId id="2147483859" r:id="rId7"/>
    <p:sldLayoutId id="2147483860" r:id="rId8"/>
    <p:sldLayoutId id="2147483861" r:id="rId9"/>
    <p:sldLayoutId id="2147483862" r:id="rId10"/>
    <p:sldLayoutId id="2147483863" r:id="rId11"/>
    <p:sldLayoutId id="2147483864" r:id="rId12"/>
    <p:sldLayoutId id="2147483865" r:id="rId13"/>
    <p:sldLayoutId id="2147483866" r:id="rId14"/>
    <p:sldLayoutId id="2147483867" r:id="rId15"/>
    <p:sldLayoutId id="2147483868" r:id="rId16"/>
    <p:sldLayoutId id="2147483869" r:id="rId17"/>
    <p:sldLayoutId id="2147483870" r:id="rId18"/>
    <p:sldLayoutId id="2147483871" r:id="rId19"/>
    <p:sldLayoutId id="2147483872" r:id="rId20"/>
    <p:sldLayoutId id="2147483873" r:id="rId21"/>
    <p:sldLayoutId id="2147483874" r:id="rId22"/>
    <p:sldLayoutId id="2147483875" r:id="rId23"/>
    <p:sldLayoutId id="2147483876" r:id="rId24"/>
    <p:sldLayoutId id="2147483877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3" Type="http://schemas.microsoft.com/office/2007/relationships/hdphoto" Target="../media/hdphoto2.wdp"/><Relationship Id="rId7" Type="http://schemas.openxmlformats.org/officeDocument/2006/relationships/image" Target="../media/image120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39.xml"/><Relationship Id="rId6" Type="http://schemas.openxmlformats.org/officeDocument/2006/relationships/image" Target="../media/image110.png"/><Relationship Id="rId5" Type="http://schemas.openxmlformats.org/officeDocument/2006/relationships/image" Target="../media/image100.png"/><Relationship Id="rId4" Type="http://schemas.openxmlformats.org/officeDocument/2006/relationships/image" Target="../media/image9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3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6" Type="http://schemas.microsoft.com/office/2007/relationships/hdphoto" Target="../media/hdphoto3.wdp"/><Relationship Id="rId5" Type="http://schemas.openxmlformats.org/officeDocument/2006/relationships/image" Target="../media/image9.png"/><Relationship Id="rId4" Type="http://schemas.openxmlformats.org/officeDocument/2006/relationships/image" Target="../media/image8.jpeg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8.jpeg"/><Relationship Id="rId5" Type="http://schemas.microsoft.com/office/2007/relationships/hdphoto" Target="../media/hdphoto2.wdp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89.xml"/><Relationship Id="rId6" Type="http://schemas.openxmlformats.org/officeDocument/2006/relationships/image" Target="../media/image6.png"/><Relationship Id="rId5" Type="http://schemas.microsoft.com/office/2007/relationships/hdphoto" Target="../media/hdphoto2.wdp"/><Relationship Id="rId4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89.xml"/><Relationship Id="rId4" Type="http://schemas.openxmlformats.org/officeDocument/2006/relationships/image" Target="../media/image12.png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14.xml"/><Relationship Id="rId6" Type="http://schemas.openxmlformats.org/officeDocument/2006/relationships/image" Target="../media/image8.png"/><Relationship Id="rId5" Type="http://schemas.microsoft.com/office/2007/relationships/hdphoto" Target="../media/hdphoto6.wdp"/><Relationship Id="rId4" Type="http://schemas.openxmlformats.org/officeDocument/2006/relationships/image" Target="../media/image13.png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14.xml"/><Relationship Id="rId6" Type="http://schemas.openxmlformats.org/officeDocument/2006/relationships/image" Target="../media/image8.png"/><Relationship Id="rId5" Type="http://schemas.microsoft.com/office/2007/relationships/hdphoto" Target="../media/hdphoto6.wdp"/><Relationship Id="rId4" Type="http://schemas.openxmlformats.org/officeDocument/2006/relationships/image" Target="../media/image1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97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405470" y="2112470"/>
            <a:ext cx="7381060" cy="1922817"/>
          </a:xfrm>
        </p:spPr>
        <p:txBody>
          <a:bodyPr>
            <a:normAutofit fontScale="90000"/>
          </a:bodyPr>
          <a:lstStyle/>
          <a:p>
            <a:pPr>
              <a:lnSpc>
                <a:spcPct val="130000"/>
              </a:lnSpc>
            </a:pPr>
            <a:r>
              <a:rPr lang="en-US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Chào</a:t>
            </a:r>
            <a:r>
              <a:rPr lang="en-US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mừng</a:t>
            </a:r>
            <a:r>
              <a:rPr lang="en-US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các</a:t>
            </a:r>
            <a:r>
              <a:rPr lang="en-US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em </a:t>
            </a:r>
            <a:r>
              <a:rPr lang="en-US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đến</a:t>
            </a:r>
            <a:r>
              <a:rPr lang="en-US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lang="en-US" sz="4800" b="1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với</a:t>
            </a:r>
            <a:r>
              <a:rPr lang="en-US" sz="48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lang="en-US" sz="48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tiết Toán</a:t>
            </a:r>
            <a:r>
              <a:rPr lang="en-US" altLang="vi-VN" sz="48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lang="en-US" altLang="vi-VN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- Lớp 2</a:t>
            </a:r>
          </a:p>
        </p:txBody>
      </p:sp>
      <p:sp>
        <p:nvSpPr>
          <p:cNvPr id="5" name="Rectangle 4"/>
          <p:cNvSpPr/>
          <p:nvPr/>
        </p:nvSpPr>
        <p:spPr>
          <a:xfrm>
            <a:off x="-957544" y="6699399"/>
            <a:ext cx="391806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+mn-ea"/>
              </a:rPr>
              <a:t>Bài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+mn-ea"/>
              </a:rPr>
              <a:t>giảng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+mn-ea"/>
              </a:rPr>
              <a:t>thiết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+mn-ea"/>
              </a:rPr>
              <a:t>kế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+mn-ea"/>
              </a:rPr>
              <a:t>bởi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+mn-ea"/>
              </a:rPr>
              <a:t>: </a:t>
            </a: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+mn-ea"/>
              </a:rPr>
              <a:t>Ngô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+mn-ea"/>
              </a:rPr>
              <a:t> Thu </a:t>
            </a: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+mn-ea"/>
              </a:rPr>
              <a:t>Huyền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8020098"/>
      </p:ext>
    </p:extLst>
  </p:cSld>
  <p:clrMapOvr>
    <a:masterClrMapping/>
  </p:clrMapOvr>
  <p:transition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Không có mô tả.">
            <a:extLst>
              <a:ext uri="{FF2B5EF4-FFF2-40B4-BE49-F238E27FC236}">
                <a16:creationId xmlns:a16="http://schemas.microsoft.com/office/drawing/2014/main" id="{61884F90-5508-4FC0-9016-082C057B284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FE273295-D5B0-4815-845E-E738BD49C787}"/>
              </a:ext>
            </a:extLst>
          </p:cNvPr>
          <p:cNvSpPr/>
          <p:nvPr/>
        </p:nvSpPr>
        <p:spPr>
          <a:xfrm>
            <a:off x="721680" y="1319617"/>
            <a:ext cx="673122" cy="751821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96B7AF0-7767-4F74-94CB-F9B5FA66F0B8}"/>
              </a:ext>
            </a:extLst>
          </p:cNvPr>
          <p:cNvSpPr txBox="1"/>
          <p:nvPr/>
        </p:nvSpPr>
        <p:spPr>
          <a:xfrm>
            <a:off x="1458144" y="1396999"/>
            <a:ext cx="74158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Với mỗi phép nhân, viết hai phép chia (theo mẫu).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2FDDAE1-416D-409F-BF3E-9563E8311CFA}"/>
                  </a:ext>
                </a:extLst>
              </p:cNvPr>
              <p:cNvSpPr txBox="1"/>
              <p:nvPr/>
            </p:nvSpPr>
            <p:spPr>
              <a:xfrm>
                <a:off x="1458144" y="2219851"/>
                <a:ext cx="176202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a) 2</a:t>
                </a:r>
                <a14:m>
                  <m:oMath xmlns:m="http://schemas.openxmlformats.org/officeDocument/2006/math">
                    <m:r>
                      <a:rPr kumimoji="0" lang="vi-VN" sz="24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 </m:t>
                    </m:r>
                    <m:r>
                      <a:rPr kumimoji="0" lang="vi-VN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× </m:t>
                    </m:r>
                  </m:oMath>
                </a14:m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 = 8</a:t>
                </a:r>
              </a:p>
            </p:txBody>
          </p:sp>
        </mc:Choice>
        <mc:Fallback xmlns="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2FDDAE1-416D-409F-BF3E-9563E8311CF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8144" y="2219851"/>
                <a:ext cx="1762021" cy="461665"/>
              </a:xfrm>
              <a:prstGeom prst="rect">
                <a:avLst/>
              </a:prstGeom>
              <a:blipFill>
                <a:blip r:embed="rId4"/>
                <a:stretch>
                  <a:fillRect l="-5190" t="-9211" r="-4844" b="-30263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7" name="Group 16">
            <a:extLst>
              <a:ext uri="{FF2B5EF4-FFF2-40B4-BE49-F238E27FC236}">
                <a16:creationId xmlns:a16="http://schemas.microsoft.com/office/drawing/2014/main" id="{EA6D9F6B-4168-4816-91F3-6D049F74312C}"/>
              </a:ext>
            </a:extLst>
          </p:cNvPr>
          <p:cNvGrpSpPr/>
          <p:nvPr/>
        </p:nvGrpSpPr>
        <p:grpSpPr>
          <a:xfrm>
            <a:off x="1218984" y="2677747"/>
            <a:ext cx="2380559" cy="1354354"/>
            <a:chOff x="1313001" y="2225190"/>
            <a:chExt cx="2380559" cy="1354354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9EDC9914-205C-4F18-A8DD-6A789622CF9D}"/>
                </a:ext>
              </a:extLst>
            </p:cNvPr>
            <p:cNvSpPr/>
            <p:nvPr/>
          </p:nvSpPr>
          <p:spPr>
            <a:xfrm>
              <a:off x="1313001" y="2225190"/>
              <a:ext cx="2380559" cy="1354354"/>
            </a:xfrm>
            <a:prstGeom prst="rect">
              <a:avLst/>
            </a:prstGeom>
            <a:solidFill>
              <a:srgbClr val="FFFBCD"/>
            </a:solidFill>
            <a:ln>
              <a:solidFill>
                <a:srgbClr val="FFFBCD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BEA60A2-F618-48D1-A403-F3EDF9074DFE}"/>
                </a:ext>
              </a:extLst>
            </p:cNvPr>
            <p:cNvSpPr txBox="1"/>
            <p:nvPr/>
          </p:nvSpPr>
          <p:spPr>
            <a:xfrm>
              <a:off x="1408027" y="2350477"/>
              <a:ext cx="2073003" cy="11318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Mẫu: 8 : 2 = 4</a:t>
              </a: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        8 : 4 = 2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3CA982DD-7ABE-465B-9A11-B4952EC3C708}"/>
                  </a:ext>
                </a:extLst>
              </p:cNvPr>
              <p:cNvSpPr txBox="1"/>
              <p:nvPr/>
            </p:nvSpPr>
            <p:spPr>
              <a:xfrm>
                <a:off x="6500044" y="2219850"/>
                <a:ext cx="1951175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b) 2 </a:t>
                </a:r>
                <a14:m>
                  <m:oMath xmlns:m="http://schemas.openxmlformats.org/officeDocument/2006/math">
                    <m:r>
                      <a:rPr kumimoji="0" lang="vi-VN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× </m:t>
                    </m:r>
                  </m:oMath>
                </a14:m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7 = 14</a:t>
                </a:r>
              </a:p>
            </p:txBody>
          </p:sp>
        </mc:Choice>
        <mc:Fallback xmlns="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3CA982DD-7ABE-465B-9A11-B4952EC3C70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00044" y="2219850"/>
                <a:ext cx="1951175" cy="461665"/>
              </a:xfrm>
              <a:prstGeom prst="rect">
                <a:avLst/>
              </a:prstGeom>
              <a:blipFill>
                <a:blip r:embed="rId5"/>
                <a:stretch>
                  <a:fillRect l="-4688" t="-9211" r="-4375" b="-30263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FB6AAAD8-53A4-45E0-9C8E-AACF38EC5DE5}"/>
                  </a:ext>
                </a:extLst>
              </p:cNvPr>
              <p:cNvSpPr txBox="1"/>
              <p:nvPr/>
            </p:nvSpPr>
            <p:spPr>
              <a:xfrm>
                <a:off x="1458144" y="4361326"/>
                <a:ext cx="193354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c) 5 </a:t>
                </a:r>
                <a14:m>
                  <m:oMath xmlns:m="http://schemas.openxmlformats.org/officeDocument/2006/math">
                    <m:r>
                      <a:rPr kumimoji="0" lang="vi-VN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× </m:t>
                    </m:r>
                  </m:oMath>
                </a14:m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8 = 40</a:t>
                </a:r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FB6AAAD8-53A4-45E0-9C8E-AACF38EC5DE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8144" y="4361326"/>
                <a:ext cx="1933543" cy="461665"/>
              </a:xfrm>
              <a:prstGeom prst="rect">
                <a:avLst/>
              </a:prstGeom>
              <a:blipFill>
                <a:blip r:embed="rId6"/>
                <a:stretch>
                  <a:fillRect l="-4732" t="-9211" r="-4416" b="-30263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2C9F57CA-6654-4F8A-8DF5-4A87809C7CE6}"/>
                  </a:ext>
                </a:extLst>
              </p:cNvPr>
              <p:cNvSpPr txBox="1"/>
              <p:nvPr/>
            </p:nvSpPr>
            <p:spPr>
              <a:xfrm>
                <a:off x="6500044" y="4361325"/>
                <a:ext cx="1951175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d) 5 </a:t>
                </a:r>
                <a14:m>
                  <m:oMath xmlns:m="http://schemas.openxmlformats.org/officeDocument/2006/math">
                    <m:r>
                      <a:rPr kumimoji="0" lang="vi-VN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× </m:t>
                    </m:r>
                  </m:oMath>
                </a14:m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 = 15</a:t>
                </a:r>
              </a:p>
            </p:txBody>
          </p:sp>
        </mc:Choice>
        <mc:Fallback xmlns="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2C9F57CA-6654-4F8A-8DF5-4A87809C7CE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00044" y="4361325"/>
                <a:ext cx="1951175" cy="461665"/>
              </a:xfrm>
              <a:prstGeom prst="rect">
                <a:avLst/>
              </a:prstGeom>
              <a:blipFill>
                <a:blip r:embed="rId7"/>
                <a:stretch>
                  <a:fillRect l="-4688" t="-9211" r="-4375" b="-30263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5" name="Picture 2">
            <a:extLst>
              <a:ext uri="{FF2B5EF4-FFF2-40B4-BE49-F238E27FC236}">
                <a16:creationId xmlns:a16="http://schemas.microsoft.com/office/drawing/2014/main" id="{B90FF40A-1D0B-4B94-AF98-A9D4A82D36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9355" y="-113995"/>
            <a:ext cx="2946966" cy="29469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69369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16" grpId="0"/>
      <p:bldP spid="20" grpId="0"/>
      <p:bldP spid="21" grpId="0"/>
      <p:bldP spid="2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">
            <a:extLst>
              <a:ext uri="{FF2B5EF4-FFF2-40B4-BE49-F238E27FC236}">
                <a16:creationId xmlns:a16="http://schemas.microsoft.com/office/drawing/2014/main" id="{B90FF40A-1D0B-4B94-AF98-A9D4A82D36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94835" y="3041374"/>
            <a:ext cx="2946966" cy="38166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图片 5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67" t="15000" r="30666" b="14667"/>
          <a:stretch/>
        </p:blipFill>
        <p:spPr>
          <a:xfrm rot="21282436">
            <a:off x="537586" y="267743"/>
            <a:ext cx="7593804" cy="6062870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 rot="20255225" flipH="1">
            <a:off x="4298662" y="3581463"/>
            <a:ext cx="1794150" cy="15819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SVN-Cookies" panose="02040603050506020204" pitchFamily="18" charset="0"/>
                <a:ea typeface="+mn-ea"/>
                <a:cs typeface="+mn-cs"/>
              </a:rPr>
              <a:t>DẶN DÒ</a:t>
            </a:r>
          </a:p>
        </p:txBody>
      </p:sp>
    </p:spTree>
    <p:extLst>
      <p:ext uri="{BB962C8B-B14F-4D97-AF65-F5344CB8AC3E}">
        <p14:creationId xmlns:p14="http://schemas.microsoft.com/office/powerpoint/2010/main" val="39419726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1624620" y="290067"/>
            <a:ext cx="2190751" cy="980661"/>
            <a:chOff x="1523998" y="0"/>
            <a:chExt cx="2190751" cy="980661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5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3">
                    <a:lumMod val="50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588934" y="197943"/>
              <a:ext cx="21258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CHỦ </a:t>
              </a:r>
              <a:r>
                <a:rPr kumimoji="0" lang="vi-VN" sz="32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ĐỀ </a:t>
              </a:r>
              <a:r>
                <a:rPr kumimoji="0" lang="en-US" sz="32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3057725" y="458193"/>
            <a:ext cx="67550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1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PHÉP NHÂN.</a:t>
            </a:r>
            <a:r>
              <a:rPr kumimoji="0" lang="en-US" sz="3600" b="1" i="0" u="none" strike="noStrike" kern="1200" cap="none" spc="0" normalizeH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PHÉP CHIA</a:t>
            </a:r>
            <a:endParaRPr kumimoji="0" lang="vi-VN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295736" y="2646085"/>
            <a:ext cx="744461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>
                <a:ln>
                  <a:solidFill>
                    <a:srgbClr val="9BBB59">
                      <a:lumMod val="50000"/>
                    </a:srgbClr>
                  </a:solidFill>
                </a:ln>
                <a:solidFill>
                  <a:srgbClr val="FFFF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BÀI </a:t>
            </a:r>
            <a:r>
              <a:rPr kumimoji="0" lang="en-US" sz="5400" b="1" i="0" u="none" strike="noStrike" kern="1200" cap="none" spc="0" normalizeH="0" baseline="0" noProof="0" smtClean="0">
                <a:ln>
                  <a:solidFill>
                    <a:srgbClr val="9BBB59">
                      <a:lumMod val="50000"/>
                    </a:srgbClr>
                  </a:solidFill>
                </a:ln>
                <a:solidFill>
                  <a:srgbClr val="FFFF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41: PHÉP</a:t>
            </a:r>
            <a:r>
              <a:rPr kumimoji="0" lang="en-US" sz="5400" b="1" i="0" u="none" strike="noStrike" kern="1200" cap="none" spc="0" normalizeH="0" noProof="0" smtClean="0">
                <a:ln>
                  <a:solidFill>
                    <a:srgbClr val="9BBB59">
                      <a:lumMod val="50000"/>
                    </a:srgbClr>
                  </a:solidFill>
                </a:ln>
                <a:solidFill>
                  <a:srgbClr val="FFFF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 CHIA</a:t>
            </a:r>
            <a:endParaRPr kumimoji="0" lang="en-US" sz="5400" b="1" i="0" u="none" strike="noStrike" kern="1200" cap="none" spc="0" normalizeH="0" baseline="0" noProof="0" dirty="0">
              <a:ln>
                <a:solidFill>
                  <a:srgbClr val="9BBB59">
                    <a:lumMod val="50000"/>
                  </a:srgbClr>
                </a:solidFill>
              </a:ln>
              <a:solidFill>
                <a:srgbClr val="FFFF0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1569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1624620" y="290067"/>
            <a:ext cx="2190751" cy="980661"/>
            <a:chOff x="1523998" y="0"/>
            <a:chExt cx="2190751" cy="980661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5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3">
                    <a:lumMod val="50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588934" y="197943"/>
              <a:ext cx="21258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CHỦ </a:t>
              </a:r>
              <a:r>
                <a:rPr kumimoji="0" lang="vi-VN" sz="32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ĐỀ </a:t>
              </a:r>
              <a:r>
                <a:rPr kumimoji="0" lang="en-US" sz="32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8</a:t>
              </a:r>
              <a:endPara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3057725" y="458193"/>
            <a:ext cx="67550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1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PHÉP NHÂN. PHÉP CHIA</a:t>
            </a:r>
            <a:endParaRPr kumimoji="0" lang="vi-VN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295736" y="2646085"/>
            <a:ext cx="744461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 smtClean="0">
                <a:ln>
                  <a:solidFill>
                    <a:srgbClr val="9BBB59">
                      <a:lumMod val="50000"/>
                    </a:srgbClr>
                  </a:solidFill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</a:t>
            </a:r>
            <a:r>
              <a:rPr kumimoji="0" lang="en-US" sz="8000" b="1" i="0" u="none" strike="noStrike" kern="1200" cap="none" spc="0" normalizeH="0" noProof="0" smtClean="0">
                <a:ln>
                  <a:solidFill>
                    <a:srgbClr val="9BBB59">
                      <a:lumMod val="50000"/>
                    </a:srgbClr>
                  </a:solidFill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 PHÁ</a:t>
            </a:r>
            <a:endParaRPr kumimoji="0" lang="en-US" sz="8000" b="1" i="0" u="none" strike="noStrike" kern="1200" cap="none" spc="0" normalizeH="0" baseline="0" noProof="0" dirty="0">
              <a:ln>
                <a:solidFill>
                  <a:srgbClr val="9BBB59">
                    <a:lumMod val="50000"/>
                  </a:srgbClr>
                </a:solidFill>
              </a:ln>
              <a:solidFill>
                <a:schemeClr val="bg1">
                  <a:lumMod val="95000"/>
                </a:scheme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7271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E8E9979-F41A-4F35-8FFF-E53B6EA4F4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FA2A57F-558E-418E-8ED1-3EF71C4010C2}"/>
              </a:ext>
            </a:extLst>
          </p:cNvPr>
          <p:cNvSpPr txBox="1"/>
          <p:nvPr/>
        </p:nvSpPr>
        <p:spPr>
          <a:xfrm>
            <a:off x="774339" y="1303147"/>
            <a:ext cx="4120999" cy="156966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a) Có 6 quả cam chia đều vào 3 đĩa. Hỏi mỗi đĩa có mấy quả cam?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CAB752B-8502-479D-A493-54AEB1C56AC9}"/>
              </a:ext>
            </a:extLst>
          </p:cNvPr>
          <p:cNvGrpSpPr/>
          <p:nvPr/>
        </p:nvGrpSpPr>
        <p:grpSpPr>
          <a:xfrm>
            <a:off x="4880116" y="2361562"/>
            <a:ext cx="5634257" cy="925941"/>
            <a:chOff x="1087785" y="2487203"/>
            <a:chExt cx="5634257" cy="925941"/>
          </a:xfrm>
        </p:grpSpPr>
        <p:sp>
          <p:nvSpPr>
            <p:cNvPr id="41" name="Parallelogram 40">
              <a:extLst>
                <a:ext uri="{FF2B5EF4-FFF2-40B4-BE49-F238E27FC236}">
                  <a16:creationId xmlns:a16="http://schemas.microsoft.com/office/drawing/2014/main" id="{2519032C-5FEE-48F0-9E57-A658BE78CDDD}"/>
                </a:ext>
              </a:extLst>
            </p:cNvPr>
            <p:cNvSpPr/>
            <p:nvPr/>
          </p:nvSpPr>
          <p:spPr>
            <a:xfrm>
              <a:off x="1087785" y="2487203"/>
              <a:ext cx="5634257" cy="925941"/>
            </a:xfrm>
            <a:prstGeom prst="parallelogram">
              <a:avLst/>
            </a:prstGeom>
            <a:solidFill>
              <a:srgbClr val="FFF789"/>
            </a:solidFill>
            <a:ln>
              <a:solidFill>
                <a:srgbClr val="FFF78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1EEA88DB-196C-48A7-A013-D6E5C3D77439}"/>
                </a:ext>
              </a:extLst>
            </p:cNvPr>
            <p:cNvGrpSpPr/>
            <p:nvPr/>
          </p:nvGrpSpPr>
          <p:grpSpPr>
            <a:xfrm>
              <a:off x="1491329" y="2626323"/>
              <a:ext cx="1450975" cy="647701"/>
              <a:chOff x="5511800" y="323849"/>
              <a:chExt cx="1450975" cy="647701"/>
            </a:xfrm>
          </p:grpSpPr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2433910B-9D2A-4D46-8409-F0BAABF543F6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0D094AE3-ABBE-4368-B605-FF22F719BFEB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30D51C53-F304-4006-9738-18E73589CE72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EBEEA7C0-4A9B-42D9-8991-C23D7B656A21}"/>
                </a:ext>
              </a:extLst>
            </p:cNvPr>
            <p:cNvGrpSpPr/>
            <p:nvPr/>
          </p:nvGrpSpPr>
          <p:grpSpPr>
            <a:xfrm>
              <a:off x="3187037" y="2626367"/>
              <a:ext cx="1450975" cy="647701"/>
              <a:chOff x="5511800" y="323849"/>
              <a:chExt cx="1450975" cy="647701"/>
            </a:xfrm>
          </p:grpSpPr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D5CA0AFA-BB24-4943-B27B-72CAE7E610D3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9FFDE267-8475-4432-98E4-43EF94A71DBB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B9DABB6A-7374-49FD-8640-F6A9C212A43C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4B9EEFCE-C2B7-4390-9159-AAF09EFBAF8F}"/>
                </a:ext>
              </a:extLst>
            </p:cNvPr>
            <p:cNvGrpSpPr/>
            <p:nvPr/>
          </p:nvGrpSpPr>
          <p:grpSpPr>
            <a:xfrm>
              <a:off x="4882745" y="2626411"/>
              <a:ext cx="1450975" cy="647701"/>
              <a:chOff x="5511800" y="323849"/>
              <a:chExt cx="1450975" cy="647701"/>
            </a:xfrm>
          </p:grpSpPr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3CA04B7F-C258-4F66-8EA6-90A7186FB092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B3BC9DEC-3528-4A67-B6F9-C2103087A529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D361097D-E218-49CF-A238-6F8F601AA3B0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026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9ECD7648-AC43-406E-8DA7-50CDC59945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5440" y="1721205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E43E60FE-CF38-4C4D-A7A3-0CC9D63DCE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0162" y="1728706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3A0AFFBD-1780-4E43-808F-237293390E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4884" y="1736207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19368CFF-A28B-4A05-AC61-E3E3AECECE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9606" y="1743708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4BA805A9-33B1-4203-8972-F6141880FB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4328" y="1751209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38F3A0B4-92DC-4099-BBB7-E4FD4235F9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9050" y="1758710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DAB9F765-C440-470D-B123-D12F189A058B}"/>
              </a:ext>
            </a:extLst>
          </p:cNvPr>
          <p:cNvSpPr txBox="1"/>
          <p:nvPr/>
        </p:nvSpPr>
        <p:spPr>
          <a:xfrm>
            <a:off x="1040600" y="4895825"/>
            <a:ext cx="25117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 có phép chia: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F3C94298-1ED6-4B1B-9EEA-BD12046C8AB7}"/>
              </a:ext>
            </a:extLst>
          </p:cNvPr>
          <p:cNvSpPr/>
          <p:nvPr/>
        </p:nvSpPr>
        <p:spPr>
          <a:xfrm>
            <a:off x="2582396" y="5465807"/>
            <a:ext cx="2535636" cy="475903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AAA60645-6EB5-4C08-AFE4-CEF3E0F396C8}"/>
              </a:ext>
            </a:extLst>
          </p:cNvPr>
          <p:cNvSpPr/>
          <p:nvPr/>
        </p:nvSpPr>
        <p:spPr>
          <a:xfrm>
            <a:off x="2750591" y="5417550"/>
            <a:ext cx="22461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  :  3   =  2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4406806-9F01-40D2-A273-67F34396B88E}"/>
              </a:ext>
            </a:extLst>
          </p:cNvPr>
          <p:cNvGrpSpPr/>
          <p:nvPr/>
        </p:nvGrpSpPr>
        <p:grpSpPr>
          <a:xfrm>
            <a:off x="5858494" y="108931"/>
            <a:ext cx="5624062" cy="3120068"/>
            <a:chOff x="5786543" y="180006"/>
            <a:chExt cx="5737692" cy="3120068"/>
          </a:xfrm>
        </p:grpSpPr>
        <p:pic>
          <p:nvPicPr>
            <p:cNvPr id="39" name="Picture 38">
              <a:extLst>
                <a:ext uri="{FF2B5EF4-FFF2-40B4-BE49-F238E27FC236}">
                  <a16:creationId xmlns:a16="http://schemas.microsoft.com/office/drawing/2014/main" id="{4BEDEADE-E5C8-4AE7-8504-61DF6E1B4D4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rcRect r="8145"/>
            <a:stretch/>
          </p:blipFill>
          <p:spPr>
            <a:xfrm>
              <a:off x="5786543" y="180006"/>
              <a:ext cx="5737692" cy="3120068"/>
            </a:xfrm>
            <a:prstGeom prst="rect">
              <a:avLst/>
            </a:prstGeom>
          </p:spPr>
        </p:pic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2DD000B8-87FF-4B85-A81C-800483C3090A}"/>
                </a:ext>
              </a:extLst>
            </p:cNvPr>
            <p:cNvSpPr txBox="1"/>
            <p:nvPr/>
          </p:nvSpPr>
          <p:spPr>
            <a:xfrm>
              <a:off x="6278377" y="450901"/>
              <a:ext cx="335691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Chia đều 6 quả cam thành 3 phần, ta có phép chia tìm được mỗi phần có 2 quả cam.</a:t>
              </a:r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E0C522CC-CCE0-4642-8054-E4B231AA09F3}"/>
              </a:ext>
            </a:extLst>
          </p:cNvPr>
          <p:cNvSpPr txBox="1"/>
          <p:nvPr/>
        </p:nvSpPr>
        <p:spPr>
          <a:xfrm>
            <a:off x="6064829" y="4892628"/>
            <a:ext cx="42082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Đọc là: 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Sáu chia ba bằng hai.</a:t>
            </a:r>
            <a:endParaRPr kumimoji="0" lang="vi-VN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7BE00F1-04D8-457B-A19D-75E54E434547}"/>
              </a:ext>
            </a:extLst>
          </p:cNvPr>
          <p:cNvSpPr txBox="1"/>
          <p:nvPr/>
        </p:nvSpPr>
        <p:spPr>
          <a:xfrm>
            <a:off x="6089369" y="5381051"/>
            <a:ext cx="2581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Dấu 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là dấu chia.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B3C700E-E50F-4EE6-A7DE-12A656295EC9}"/>
              </a:ext>
            </a:extLst>
          </p:cNvPr>
          <p:cNvGrpSpPr/>
          <p:nvPr/>
        </p:nvGrpSpPr>
        <p:grpSpPr>
          <a:xfrm>
            <a:off x="1024830" y="3313368"/>
            <a:ext cx="7107141" cy="523220"/>
            <a:chOff x="1448289" y="3423185"/>
            <a:chExt cx="7107141" cy="52322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BA8A4ED-5899-4810-8674-6B62EBCF4098}"/>
                </a:ext>
              </a:extLst>
            </p:cNvPr>
            <p:cNvSpPr txBox="1"/>
            <p:nvPr/>
          </p:nvSpPr>
          <p:spPr>
            <a:xfrm>
              <a:off x="1630136" y="3423185"/>
              <a:ext cx="692529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Cho vào mỗi đĩa 1 quả cam, còn lại 3 quả cam.</a:t>
              </a:r>
            </a:p>
          </p:txBody>
        </p:sp>
        <p:sp>
          <p:nvSpPr>
            <p:cNvPr id="6" name="Diamond 5">
              <a:extLst>
                <a:ext uri="{FF2B5EF4-FFF2-40B4-BE49-F238E27FC236}">
                  <a16:creationId xmlns:a16="http://schemas.microsoft.com/office/drawing/2014/main" id="{C75024A3-0A2A-49D0-BF54-21852C1C39EA}"/>
                </a:ext>
              </a:extLst>
            </p:cNvPr>
            <p:cNvSpPr/>
            <p:nvPr/>
          </p:nvSpPr>
          <p:spPr>
            <a:xfrm>
              <a:off x="1448289" y="3527382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D58757A9-4273-4CB4-A13E-A77205D626F9}"/>
              </a:ext>
            </a:extLst>
          </p:cNvPr>
          <p:cNvGrpSpPr/>
          <p:nvPr/>
        </p:nvGrpSpPr>
        <p:grpSpPr>
          <a:xfrm>
            <a:off x="1040600" y="3773267"/>
            <a:ext cx="7526548" cy="523220"/>
            <a:chOff x="1448289" y="3823520"/>
            <a:chExt cx="7526548" cy="52322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BD56EFF-FCC4-4818-98F1-64C85AD8197B}"/>
                </a:ext>
              </a:extLst>
            </p:cNvPr>
            <p:cNvSpPr txBox="1"/>
            <p:nvPr/>
          </p:nvSpPr>
          <p:spPr>
            <a:xfrm>
              <a:off x="1647190" y="3823520"/>
              <a:ext cx="732764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Cho thêm vào mỗi đĩa 1 quả cam thì vừa hết cam.</a:t>
              </a:r>
            </a:p>
          </p:txBody>
        </p:sp>
        <p:sp>
          <p:nvSpPr>
            <p:cNvPr id="40" name="Diamond 39">
              <a:extLst>
                <a:ext uri="{FF2B5EF4-FFF2-40B4-BE49-F238E27FC236}">
                  <a16:creationId xmlns:a16="http://schemas.microsoft.com/office/drawing/2014/main" id="{F97DC2C6-A40C-4530-98D8-D4FC626B6A5B}"/>
                </a:ext>
              </a:extLst>
            </p:cNvPr>
            <p:cNvSpPr/>
            <p:nvPr/>
          </p:nvSpPr>
          <p:spPr>
            <a:xfrm>
              <a:off x="1448289" y="3986665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85A6C980-2A98-446B-9305-E9593272301A}"/>
              </a:ext>
            </a:extLst>
          </p:cNvPr>
          <p:cNvGrpSpPr/>
          <p:nvPr/>
        </p:nvGrpSpPr>
        <p:grpSpPr>
          <a:xfrm>
            <a:off x="1040600" y="4288236"/>
            <a:ext cx="7213963" cy="523220"/>
            <a:chOff x="1448289" y="4389293"/>
            <a:chExt cx="7213963" cy="523220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1C8F18D-BFD6-4D63-9D5B-7079F702D84D}"/>
                </a:ext>
              </a:extLst>
            </p:cNvPr>
            <p:cNvSpPr txBox="1"/>
            <p:nvPr/>
          </p:nvSpPr>
          <p:spPr>
            <a:xfrm>
              <a:off x="1647190" y="4389293"/>
              <a:ext cx="701506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6 quả cam chia đều vào 3 đĩa, mỗi đĩa có 2 quả.</a:t>
              </a:r>
            </a:p>
          </p:txBody>
        </p:sp>
        <p:sp>
          <p:nvSpPr>
            <p:cNvPr id="42" name="Diamond 41">
              <a:extLst>
                <a:ext uri="{FF2B5EF4-FFF2-40B4-BE49-F238E27FC236}">
                  <a16:creationId xmlns:a16="http://schemas.microsoft.com/office/drawing/2014/main" id="{3A66B8D0-F0EF-4123-845D-C001EE657094}"/>
                </a:ext>
              </a:extLst>
            </p:cNvPr>
            <p:cNvSpPr/>
            <p:nvPr/>
          </p:nvSpPr>
          <p:spPr>
            <a:xfrm>
              <a:off x="1448289" y="4496564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58469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4.81481E-6 L -0.02812 0.0875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6" y="4375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2.22222E-6 L 0.06498 0.08634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42" y="4306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3.7037E-7 L 0.15521 0.08542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60" y="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4.44444E-6 L -0.13932 0.08425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66" y="4213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2.96296E-6 L -0.04414 0.0831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14" y="4144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3.7037E-7 L 0.04558 0.08194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9" y="409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8" grpId="0"/>
      <p:bldP spid="33" grpId="0" animBg="1"/>
      <p:bldP spid="34" grpId="0"/>
      <p:bldP spid="36" grpId="0"/>
      <p:bldP spid="3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11B70C87-9655-41FD-AADC-6506224EC212}"/>
              </a:ext>
            </a:extLst>
          </p:cNvPr>
          <p:cNvGrpSpPr/>
          <p:nvPr/>
        </p:nvGrpSpPr>
        <p:grpSpPr>
          <a:xfrm>
            <a:off x="4361038" y="103601"/>
            <a:ext cx="6650837" cy="2422444"/>
            <a:chOff x="4361038" y="103601"/>
            <a:chExt cx="6650837" cy="2422444"/>
          </a:xfrm>
        </p:grpSpPr>
        <p:sp>
          <p:nvSpPr>
            <p:cNvPr id="8" name="Speech Bubble: Oval 7">
              <a:extLst>
                <a:ext uri="{FF2B5EF4-FFF2-40B4-BE49-F238E27FC236}">
                  <a16:creationId xmlns:a16="http://schemas.microsoft.com/office/drawing/2014/main" id="{5B3A41D4-D8EA-4A3D-9461-5A3181B002CE}"/>
                </a:ext>
              </a:extLst>
            </p:cNvPr>
            <p:cNvSpPr/>
            <p:nvPr/>
          </p:nvSpPr>
          <p:spPr>
            <a:xfrm>
              <a:off x="4361038" y="103601"/>
              <a:ext cx="5166599" cy="1549444"/>
            </a:xfrm>
            <a:prstGeom prst="wedgeEllipseCallout">
              <a:avLst>
                <a:gd name="adj1" fmla="val 48963"/>
                <a:gd name="adj2" fmla="val 58521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D9610E77-25D7-49D5-9225-F0819776F20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8783025" y="392445"/>
              <a:ext cx="2228850" cy="2133600"/>
            </a:xfrm>
            <a:prstGeom prst="rect">
              <a:avLst/>
            </a:prstGeom>
          </p:spPr>
        </p:pic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0DDC439C-8F52-47C0-AAFE-FDA8308961BD}"/>
                </a:ext>
              </a:extLst>
            </p:cNvPr>
            <p:cNvSpPr txBox="1"/>
            <p:nvPr/>
          </p:nvSpPr>
          <p:spPr>
            <a:xfrm>
              <a:off x="4751004" y="450100"/>
              <a:ext cx="414203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Chia 6 quả cam thành các phần, mỗi phần 2 quả, ta có phép chia tìm được 3 phần như vậy.</a:t>
              </a:r>
            </a:p>
          </p:txBody>
        </p:sp>
      </p:grpSp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E8E9979-F41A-4F35-8FFF-E53B6EA4F4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FA2A57F-558E-418E-8ED1-3EF71C4010C2}"/>
              </a:ext>
            </a:extLst>
          </p:cNvPr>
          <p:cNvSpPr txBox="1"/>
          <p:nvPr/>
        </p:nvSpPr>
        <p:spPr>
          <a:xfrm>
            <a:off x="681244" y="1398820"/>
            <a:ext cx="4179777" cy="1815882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b) Có 6 quả cam chia vào các đĩa, mỗi đĩa 2 quả. Hỏi được mấy đĩa cam như vậy?</a:t>
            </a:r>
          </a:p>
        </p:txBody>
      </p:sp>
      <p:sp>
        <p:nvSpPr>
          <p:cNvPr id="41" name="Parallelogram 40">
            <a:extLst>
              <a:ext uri="{FF2B5EF4-FFF2-40B4-BE49-F238E27FC236}">
                <a16:creationId xmlns:a16="http://schemas.microsoft.com/office/drawing/2014/main" id="{2519032C-5FEE-48F0-9E57-A658BE78CDDD}"/>
              </a:ext>
            </a:extLst>
          </p:cNvPr>
          <p:cNvSpPr/>
          <p:nvPr/>
        </p:nvSpPr>
        <p:spPr>
          <a:xfrm>
            <a:off x="4880116" y="2328312"/>
            <a:ext cx="5634257" cy="925941"/>
          </a:xfrm>
          <a:prstGeom prst="parallelogram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1EEA88DB-196C-48A7-A013-D6E5C3D77439}"/>
              </a:ext>
            </a:extLst>
          </p:cNvPr>
          <p:cNvGrpSpPr/>
          <p:nvPr/>
        </p:nvGrpSpPr>
        <p:grpSpPr>
          <a:xfrm>
            <a:off x="5283660" y="2500682"/>
            <a:ext cx="1450975" cy="647701"/>
            <a:chOff x="5511800" y="323849"/>
            <a:chExt cx="1450975" cy="647701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433910B-9D2A-4D46-8409-F0BAABF543F6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0D094AE3-ABBE-4368-B605-FF22F719BFEB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30D51C53-F304-4006-9738-18E73589CE72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BEEA7C0-4A9B-42D9-8991-C23D7B656A21}"/>
              </a:ext>
            </a:extLst>
          </p:cNvPr>
          <p:cNvGrpSpPr/>
          <p:nvPr/>
        </p:nvGrpSpPr>
        <p:grpSpPr>
          <a:xfrm>
            <a:off x="6979368" y="2500726"/>
            <a:ext cx="1450975" cy="647701"/>
            <a:chOff x="5511800" y="323849"/>
            <a:chExt cx="1450975" cy="647701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D5CA0AFA-BB24-4943-B27B-72CAE7E610D3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9FFDE267-8475-4432-98E4-43EF94A71DBB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B9DABB6A-7374-49FD-8640-F6A9C212A43C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B9EEFCE-C2B7-4390-9159-AAF09EFBAF8F}"/>
              </a:ext>
            </a:extLst>
          </p:cNvPr>
          <p:cNvGrpSpPr/>
          <p:nvPr/>
        </p:nvGrpSpPr>
        <p:grpSpPr>
          <a:xfrm>
            <a:off x="8675076" y="2500770"/>
            <a:ext cx="1450975" cy="647701"/>
            <a:chOff x="5511800" y="323849"/>
            <a:chExt cx="1450975" cy="647701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CA04B7F-C258-4F66-8EA6-90A7186FB092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B3BC9DEC-3528-4A67-B6F9-C2103087A529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D361097D-E218-49CF-A238-6F8F601AA3B0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026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9ECD7648-AC43-406E-8DA7-50CDC59945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5440" y="1648635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E43E60FE-CF38-4C4D-A7A3-0CC9D63DCE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0162" y="1656136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3A0AFFBD-1780-4E43-808F-237293390E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4884" y="1663637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19368CFF-A28B-4A05-AC61-E3E3AECECE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9606" y="1671138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4BA805A9-33B1-4203-8972-F6141880FB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4328" y="1678639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38F3A0B4-92DC-4099-BBB7-E4FD4235F9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9050" y="1686140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DAB9F765-C440-470D-B123-D12F189A058B}"/>
              </a:ext>
            </a:extLst>
          </p:cNvPr>
          <p:cNvSpPr txBox="1"/>
          <p:nvPr/>
        </p:nvSpPr>
        <p:spPr>
          <a:xfrm>
            <a:off x="834600" y="4763252"/>
            <a:ext cx="25117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 có phép chia: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F3C94298-1ED6-4B1B-9EEA-BD12046C8AB7}"/>
              </a:ext>
            </a:extLst>
          </p:cNvPr>
          <p:cNvSpPr/>
          <p:nvPr/>
        </p:nvSpPr>
        <p:spPr>
          <a:xfrm>
            <a:off x="2376396" y="5333234"/>
            <a:ext cx="2535636" cy="475903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AAA60645-6EB5-4C08-AFE4-CEF3E0F396C8}"/>
              </a:ext>
            </a:extLst>
          </p:cNvPr>
          <p:cNvSpPr/>
          <p:nvPr/>
        </p:nvSpPr>
        <p:spPr>
          <a:xfrm>
            <a:off x="2544591" y="5284977"/>
            <a:ext cx="22461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  :  2   =  3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0C522CC-CCE0-4642-8054-E4B231AA09F3}"/>
              </a:ext>
            </a:extLst>
          </p:cNvPr>
          <p:cNvSpPr txBox="1"/>
          <p:nvPr/>
        </p:nvSpPr>
        <p:spPr>
          <a:xfrm>
            <a:off x="5583883" y="5347472"/>
            <a:ext cx="42082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Đọc là: 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Sáu chia hai bằng ba.</a:t>
            </a:r>
            <a:endParaRPr kumimoji="0" lang="vi-VN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63B5E24-43E9-4A6D-B073-1A1DBF6229BF}"/>
              </a:ext>
            </a:extLst>
          </p:cNvPr>
          <p:cNvGrpSpPr/>
          <p:nvPr/>
        </p:nvGrpSpPr>
        <p:grpSpPr>
          <a:xfrm>
            <a:off x="664868" y="3381638"/>
            <a:ext cx="4524037" cy="461665"/>
            <a:chOff x="664868" y="3381638"/>
            <a:chExt cx="4524037" cy="461665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BA8A4ED-5899-4810-8674-6B62EBCF4098}"/>
                </a:ext>
              </a:extLst>
            </p:cNvPr>
            <p:cNvSpPr txBox="1"/>
            <p:nvPr/>
          </p:nvSpPr>
          <p:spPr>
            <a:xfrm>
              <a:off x="830019" y="3381638"/>
              <a:ext cx="43588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Lần một cho 2 quả cam vào 1 đĩa.</a:t>
              </a:r>
            </a:p>
          </p:txBody>
        </p:sp>
        <p:sp>
          <p:nvSpPr>
            <p:cNvPr id="42" name="Diamond 41">
              <a:extLst>
                <a:ext uri="{FF2B5EF4-FFF2-40B4-BE49-F238E27FC236}">
                  <a16:creationId xmlns:a16="http://schemas.microsoft.com/office/drawing/2014/main" id="{F7D959C0-9DCD-46E4-9545-507E6C02948B}"/>
                </a:ext>
              </a:extLst>
            </p:cNvPr>
            <p:cNvSpPr/>
            <p:nvPr/>
          </p:nvSpPr>
          <p:spPr>
            <a:xfrm>
              <a:off x="664868" y="3488909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A708A3F-2104-407A-86BF-17D637C781FE}"/>
              </a:ext>
            </a:extLst>
          </p:cNvPr>
          <p:cNvGrpSpPr/>
          <p:nvPr/>
        </p:nvGrpSpPr>
        <p:grpSpPr>
          <a:xfrm>
            <a:off x="5833354" y="3374976"/>
            <a:ext cx="4969092" cy="461665"/>
            <a:chOff x="5833354" y="3374976"/>
            <a:chExt cx="4969092" cy="461665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BD56EFF-FCC4-4818-98F1-64C85AD8197B}"/>
                </a:ext>
              </a:extLst>
            </p:cNvPr>
            <p:cNvSpPr txBox="1"/>
            <p:nvPr/>
          </p:nvSpPr>
          <p:spPr>
            <a:xfrm>
              <a:off x="6009146" y="3374976"/>
              <a:ext cx="479330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Lần hai cho tiếp 2 quả cam vào 1 đĩa.</a:t>
              </a:r>
            </a:p>
          </p:txBody>
        </p:sp>
        <p:sp>
          <p:nvSpPr>
            <p:cNvPr id="43" name="Diamond 42">
              <a:extLst>
                <a:ext uri="{FF2B5EF4-FFF2-40B4-BE49-F238E27FC236}">
                  <a16:creationId xmlns:a16="http://schemas.microsoft.com/office/drawing/2014/main" id="{9CD4D294-2632-466B-ADBD-3BD637F134CF}"/>
                </a:ext>
              </a:extLst>
            </p:cNvPr>
            <p:cNvSpPr/>
            <p:nvPr/>
          </p:nvSpPr>
          <p:spPr>
            <a:xfrm>
              <a:off x="5833354" y="3488909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75D3ED41-B629-4B50-9833-F043B1EEA132}"/>
              </a:ext>
            </a:extLst>
          </p:cNvPr>
          <p:cNvGrpSpPr/>
          <p:nvPr/>
        </p:nvGrpSpPr>
        <p:grpSpPr>
          <a:xfrm>
            <a:off x="664868" y="3852531"/>
            <a:ext cx="6848390" cy="461665"/>
            <a:chOff x="664868" y="3852531"/>
            <a:chExt cx="6848390" cy="46166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1C8F18D-BFD6-4D63-9D5B-7079F702D84D}"/>
                </a:ext>
              </a:extLst>
            </p:cNvPr>
            <p:cNvSpPr txBox="1"/>
            <p:nvPr/>
          </p:nvSpPr>
          <p:spPr>
            <a:xfrm>
              <a:off x="830018" y="3852531"/>
              <a:ext cx="668324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Lần ba cho tiếp 2 quả cam vào 1 đĩa thì vừa hết cam.</a:t>
              </a:r>
            </a:p>
          </p:txBody>
        </p:sp>
        <p:sp>
          <p:nvSpPr>
            <p:cNvPr id="44" name="Diamond 43">
              <a:extLst>
                <a:ext uri="{FF2B5EF4-FFF2-40B4-BE49-F238E27FC236}">
                  <a16:creationId xmlns:a16="http://schemas.microsoft.com/office/drawing/2014/main" id="{2E05AC10-A1BD-429C-8863-CCBF24EA40CB}"/>
                </a:ext>
              </a:extLst>
            </p:cNvPr>
            <p:cNvSpPr/>
            <p:nvPr/>
          </p:nvSpPr>
          <p:spPr>
            <a:xfrm>
              <a:off x="664868" y="3973543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2B89FED-AD0B-4BCF-91DD-2A99C4E25C9B}"/>
              </a:ext>
            </a:extLst>
          </p:cNvPr>
          <p:cNvGrpSpPr/>
          <p:nvPr/>
        </p:nvGrpSpPr>
        <p:grpSpPr>
          <a:xfrm>
            <a:off x="664867" y="4339790"/>
            <a:ext cx="8670236" cy="461665"/>
            <a:chOff x="664867" y="4339790"/>
            <a:chExt cx="8670236" cy="461665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6B1C21AF-F6E7-4074-8069-4FDAD6AF2E5E}"/>
                </a:ext>
              </a:extLst>
            </p:cNvPr>
            <p:cNvSpPr txBox="1"/>
            <p:nvPr/>
          </p:nvSpPr>
          <p:spPr>
            <a:xfrm>
              <a:off x="830018" y="4339790"/>
              <a:ext cx="85050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6 quả cam chia vào các đĩa, mỗi đĩa 2 quả, được 3 đĩa cam như vậy.</a:t>
              </a:r>
            </a:p>
          </p:txBody>
        </p:sp>
        <p:sp>
          <p:nvSpPr>
            <p:cNvPr id="45" name="Diamond 44">
              <a:extLst>
                <a:ext uri="{FF2B5EF4-FFF2-40B4-BE49-F238E27FC236}">
                  <a16:creationId xmlns:a16="http://schemas.microsoft.com/office/drawing/2014/main" id="{0BAA0A8D-124A-4E36-8A4E-7A273B5EC06A}"/>
                </a:ext>
              </a:extLst>
            </p:cNvPr>
            <p:cNvSpPr/>
            <p:nvPr/>
          </p:nvSpPr>
          <p:spPr>
            <a:xfrm>
              <a:off x="664867" y="4443024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61885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1.85185E-6 L -0.02812 0.09791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6" y="4884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4.07407E-6 L -0.03646 0.09699 " pathEditMode="relative" rAng="0" ptsTypes="AA">
                                      <p:cBhvr>
                                        <p:cTn id="59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3" y="4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1.48148E-6 L 0.01888 0.09583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38" y="4792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1.11111E-6 L 0.00338 0.0944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" y="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4.81481E-6 L 0.05442 0.09375 " pathEditMode="relative" rAng="0" ptsTypes="AA">
                                      <p:cBhvr>
                                        <p:cTn id="87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21" y="4676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2.22222E-6 L 0.04427 0.09259 " pathEditMode="relative" rAng="0" ptsTypes="AA">
                                      <p:cBhvr>
                                        <p:cTn id="8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4" y="4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500"/>
                            </p:stCondLst>
                            <p:childTnLst>
                              <p:par>
                                <p:cTn id="10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1" grpId="0" animBg="1"/>
      <p:bldP spid="28" grpId="0"/>
      <p:bldP spid="33" grpId="0" animBg="1"/>
      <p:bldP spid="34" grpId="0"/>
      <p:bldP spid="3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97933641-1EBC-490B-8629-5E5200848646}"/>
              </a:ext>
            </a:extLst>
          </p:cNvPr>
          <p:cNvSpPr/>
          <p:nvPr/>
        </p:nvSpPr>
        <p:spPr>
          <a:xfrm>
            <a:off x="1895302" y="2147806"/>
            <a:ext cx="6417425" cy="2690202"/>
          </a:xfrm>
          <a:custGeom>
            <a:avLst/>
            <a:gdLst>
              <a:gd name="connsiteX0" fmla="*/ 0 w 6417425"/>
              <a:gd name="connsiteY0" fmla="*/ 448376 h 2690202"/>
              <a:gd name="connsiteX1" fmla="*/ 448376 w 6417425"/>
              <a:gd name="connsiteY1" fmla="*/ 0 h 2690202"/>
              <a:gd name="connsiteX2" fmla="*/ 1248874 w 6417425"/>
              <a:gd name="connsiteY2" fmla="*/ 0 h 2690202"/>
              <a:gd name="connsiteX3" fmla="*/ 1994164 w 6417425"/>
              <a:gd name="connsiteY3" fmla="*/ 0 h 2690202"/>
              <a:gd name="connsiteX4" fmla="*/ 2518628 w 6417425"/>
              <a:gd name="connsiteY4" fmla="*/ 0 h 2690202"/>
              <a:gd name="connsiteX5" fmla="*/ 3319126 w 6417425"/>
              <a:gd name="connsiteY5" fmla="*/ 0 h 2690202"/>
              <a:gd name="connsiteX6" fmla="*/ 4009210 w 6417425"/>
              <a:gd name="connsiteY6" fmla="*/ 0 h 2690202"/>
              <a:gd name="connsiteX7" fmla="*/ 4533674 w 6417425"/>
              <a:gd name="connsiteY7" fmla="*/ 0 h 2690202"/>
              <a:gd name="connsiteX8" fmla="*/ 5113345 w 6417425"/>
              <a:gd name="connsiteY8" fmla="*/ 0 h 2690202"/>
              <a:gd name="connsiteX9" fmla="*/ 5969049 w 6417425"/>
              <a:gd name="connsiteY9" fmla="*/ 0 h 2690202"/>
              <a:gd name="connsiteX10" fmla="*/ 6417425 w 6417425"/>
              <a:gd name="connsiteY10" fmla="*/ 448376 h 2690202"/>
              <a:gd name="connsiteX11" fmla="*/ 6417425 w 6417425"/>
              <a:gd name="connsiteY11" fmla="*/ 1046193 h 2690202"/>
              <a:gd name="connsiteX12" fmla="*/ 6417425 w 6417425"/>
              <a:gd name="connsiteY12" fmla="*/ 1679878 h 2690202"/>
              <a:gd name="connsiteX13" fmla="*/ 6417425 w 6417425"/>
              <a:gd name="connsiteY13" fmla="*/ 2241826 h 2690202"/>
              <a:gd name="connsiteX14" fmla="*/ 5969049 w 6417425"/>
              <a:gd name="connsiteY14" fmla="*/ 2690202 h 2690202"/>
              <a:gd name="connsiteX15" fmla="*/ 5223758 w 6417425"/>
              <a:gd name="connsiteY15" fmla="*/ 2690202 h 2690202"/>
              <a:gd name="connsiteX16" fmla="*/ 4699294 w 6417425"/>
              <a:gd name="connsiteY16" fmla="*/ 2690202 h 2690202"/>
              <a:gd name="connsiteX17" fmla="*/ 4119624 w 6417425"/>
              <a:gd name="connsiteY17" fmla="*/ 2690202 h 2690202"/>
              <a:gd name="connsiteX18" fmla="*/ 3429539 w 6417425"/>
              <a:gd name="connsiteY18" fmla="*/ 2690202 h 2690202"/>
              <a:gd name="connsiteX19" fmla="*/ 2794662 w 6417425"/>
              <a:gd name="connsiteY19" fmla="*/ 2690202 h 2690202"/>
              <a:gd name="connsiteX20" fmla="*/ 2159785 w 6417425"/>
              <a:gd name="connsiteY20" fmla="*/ 2690202 h 2690202"/>
              <a:gd name="connsiteX21" fmla="*/ 1359287 w 6417425"/>
              <a:gd name="connsiteY21" fmla="*/ 2690202 h 2690202"/>
              <a:gd name="connsiteX22" fmla="*/ 448376 w 6417425"/>
              <a:gd name="connsiteY22" fmla="*/ 2690202 h 2690202"/>
              <a:gd name="connsiteX23" fmla="*/ 0 w 6417425"/>
              <a:gd name="connsiteY23" fmla="*/ 2241826 h 2690202"/>
              <a:gd name="connsiteX24" fmla="*/ 0 w 6417425"/>
              <a:gd name="connsiteY24" fmla="*/ 1644009 h 2690202"/>
              <a:gd name="connsiteX25" fmla="*/ 0 w 6417425"/>
              <a:gd name="connsiteY25" fmla="*/ 1099996 h 2690202"/>
              <a:gd name="connsiteX26" fmla="*/ 0 w 6417425"/>
              <a:gd name="connsiteY26" fmla="*/ 448376 h 2690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417425" h="2690202" extrusionOk="0">
                <a:moveTo>
                  <a:pt x="0" y="448376"/>
                </a:moveTo>
                <a:cubicBezTo>
                  <a:pt x="-6869" y="211717"/>
                  <a:pt x="182399" y="-6595"/>
                  <a:pt x="448376" y="0"/>
                </a:cubicBezTo>
                <a:cubicBezTo>
                  <a:pt x="845837" y="-19508"/>
                  <a:pt x="875727" y="-37332"/>
                  <a:pt x="1248874" y="0"/>
                </a:cubicBezTo>
                <a:cubicBezTo>
                  <a:pt x="1622021" y="37332"/>
                  <a:pt x="1773626" y="21272"/>
                  <a:pt x="1994164" y="0"/>
                </a:cubicBezTo>
                <a:cubicBezTo>
                  <a:pt x="2214702" y="-21272"/>
                  <a:pt x="2335124" y="6860"/>
                  <a:pt x="2518628" y="0"/>
                </a:cubicBezTo>
                <a:cubicBezTo>
                  <a:pt x="2702132" y="-6860"/>
                  <a:pt x="3099954" y="33998"/>
                  <a:pt x="3319126" y="0"/>
                </a:cubicBezTo>
                <a:cubicBezTo>
                  <a:pt x="3538298" y="-33998"/>
                  <a:pt x="3813638" y="9149"/>
                  <a:pt x="4009210" y="0"/>
                </a:cubicBezTo>
                <a:cubicBezTo>
                  <a:pt x="4204782" y="-9149"/>
                  <a:pt x="4284057" y="23063"/>
                  <a:pt x="4533674" y="0"/>
                </a:cubicBezTo>
                <a:cubicBezTo>
                  <a:pt x="4783291" y="-23063"/>
                  <a:pt x="4921532" y="10262"/>
                  <a:pt x="5113345" y="0"/>
                </a:cubicBezTo>
                <a:cubicBezTo>
                  <a:pt x="5305158" y="-10262"/>
                  <a:pt x="5757519" y="22961"/>
                  <a:pt x="5969049" y="0"/>
                </a:cubicBezTo>
                <a:cubicBezTo>
                  <a:pt x="6189223" y="-41178"/>
                  <a:pt x="6434199" y="213294"/>
                  <a:pt x="6417425" y="448376"/>
                </a:cubicBezTo>
                <a:cubicBezTo>
                  <a:pt x="6407829" y="709955"/>
                  <a:pt x="6424114" y="758861"/>
                  <a:pt x="6417425" y="1046193"/>
                </a:cubicBezTo>
                <a:cubicBezTo>
                  <a:pt x="6410736" y="1333525"/>
                  <a:pt x="6389839" y="1507348"/>
                  <a:pt x="6417425" y="1679878"/>
                </a:cubicBezTo>
                <a:cubicBezTo>
                  <a:pt x="6445011" y="1852409"/>
                  <a:pt x="6412213" y="2110922"/>
                  <a:pt x="6417425" y="2241826"/>
                </a:cubicBezTo>
                <a:cubicBezTo>
                  <a:pt x="6448278" y="2488343"/>
                  <a:pt x="6240346" y="2738351"/>
                  <a:pt x="5969049" y="2690202"/>
                </a:cubicBezTo>
                <a:cubicBezTo>
                  <a:pt x="5760400" y="2718693"/>
                  <a:pt x="5432029" y="2667105"/>
                  <a:pt x="5223758" y="2690202"/>
                </a:cubicBezTo>
                <a:cubicBezTo>
                  <a:pt x="5015487" y="2713299"/>
                  <a:pt x="4830908" y="2668332"/>
                  <a:pt x="4699294" y="2690202"/>
                </a:cubicBezTo>
                <a:cubicBezTo>
                  <a:pt x="4567680" y="2712072"/>
                  <a:pt x="4292999" y="2706166"/>
                  <a:pt x="4119624" y="2690202"/>
                </a:cubicBezTo>
                <a:cubicBezTo>
                  <a:pt x="3946249" y="2674239"/>
                  <a:pt x="3643897" y="2686465"/>
                  <a:pt x="3429539" y="2690202"/>
                </a:cubicBezTo>
                <a:cubicBezTo>
                  <a:pt x="3215182" y="2693939"/>
                  <a:pt x="3110961" y="2694403"/>
                  <a:pt x="2794662" y="2690202"/>
                </a:cubicBezTo>
                <a:cubicBezTo>
                  <a:pt x="2478363" y="2686001"/>
                  <a:pt x="2336452" y="2713681"/>
                  <a:pt x="2159785" y="2690202"/>
                </a:cubicBezTo>
                <a:cubicBezTo>
                  <a:pt x="1983118" y="2666723"/>
                  <a:pt x="1658853" y="2652968"/>
                  <a:pt x="1359287" y="2690202"/>
                </a:cubicBezTo>
                <a:cubicBezTo>
                  <a:pt x="1059721" y="2727436"/>
                  <a:pt x="880241" y="2703497"/>
                  <a:pt x="448376" y="2690202"/>
                </a:cubicBezTo>
                <a:cubicBezTo>
                  <a:pt x="252731" y="2687608"/>
                  <a:pt x="-14004" y="2446767"/>
                  <a:pt x="0" y="2241826"/>
                </a:cubicBezTo>
                <a:cubicBezTo>
                  <a:pt x="9405" y="1991691"/>
                  <a:pt x="-25305" y="1913485"/>
                  <a:pt x="0" y="1644009"/>
                </a:cubicBezTo>
                <a:cubicBezTo>
                  <a:pt x="25305" y="1374533"/>
                  <a:pt x="-2151" y="1212397"/>
                  <a:pt x="0" y="1099996"/>
                </a:cubicBezTo>
                <a:cubicBezTo>
                  <a:pt x="2151" y="987595"/>
                  <a:pt x="5294" y="657362"/>
                  <a:pt x="0" y="448376"/>
                </a:cubicBezTo>
                <a:close/>
              </a:path>
            </a:pathLst>
          </a:custGeom>
          <a:noFill/>
          <a:ln w="28575">
            <a:extLst>
              <a:ext uri="{C807C97D-BFC1-408E-A445-0C87EB9F89A2}">
                <ask:lineSketchStyleProps xmlns="" xmlns:ask="http://schemas.microsoft.com/office/drawing/2018/sketchyshapes" sd="960151474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0033312-99EA-481D-9555-FEA3859F1B0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72145" t="9566" b="8104"/>
          <a:stretch/>
        </p:blipFill>
        <p:spPr>
          <a:xfrm>
            <a:off x="8355139" y="2589434"/>
            <a:ext cx="2957785" cy="3417662"/>
          </a:xfrm>
          <a:prstGeom prst="rect">
            <a:avLst/>
          </a:prstGeom>
        </p:spPr>
      </p:pic>
      <p:pic>
        <p:nvPicPr>
          <p:cNvPr id="3" name="Picture 4" descr="Không có mô tả.">
            <a:extLst>
              <a:ext uri="{FF2B5EF4-FFF2-40B4-BE49-F238E27FC236}">
                <a16:creationId xmlns:a16="http://schemas.microsoft.com/office/drawing/2014/main" id="{E3108368-9A38-43C4-B6F4-F6639E160DE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8D6835C-257C-478D-8B1E-3E5F019721E8}"/>
              </a:ext>
            </a:extLst>
          </p:cNvPr>
          <p:cNvSpPr txBox="1"/>
          <p:nvPr/>
        </p:nvSpPr>
        <p:spPr>
          <a:xfrm>
            <a:off x="936858" y="1436220"/>
            <a:ext cx="27872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c) Nhận xét: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0F72C18-C976-49A6-B601-05BBC3636ABD}"/>
              </a:ext>
            </a:extLst>
          </p:cNvPr>
          <p:cNvSpPr/>
          <p:nvPr/>
        </p:nvSpPr>
        <p:spPr>
          <a:xfrm>
            <a:off x="2074304" y="2266424"/>
            <a:ext cx="5939165" cy="2349501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CF527322-90F5-4B6E-80E9-03996401B047}"/>
                  </a:ext>
                </a:extLst>
              </p:cNvPr>
              <p:cNvSpPr txBox="1"/>
              <p:nvPr/>
            </p:nvSpPr>
            <p:spPr>
              <a:xfrm>
                <a:off x="2390598" y="3118008"/>
                <a:ext cx="2194832" cy="646331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127000"/>
              </a:effectLst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 </a:t>
                </a:r>
                <a14:m>
                  <m:oMath xmlns:m="http://schemas.openxmlformats.org/officeDocument/2006/math">
                    <m:r>
                      <a:rPr kumimoji="0" lang="vi-VN" sz="3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×</m:t>
                    </m:r>
                  </m:oMath>
                </a14:m>
                <a:r>
                  <a:rPr kumimoji="0" lang="vi-VN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3 = 6 </a:t>
                </a:r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CF527322-90F5-4B6E-80E9-03996401B04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90598" y="3118008"/>
                <a:ext cx="2194832" cy="646331"/>
              </a:xfrm>
              <a:prstGeom prst="rect">
                <a:avLst/>
              </a:prstGeom>
              <a:blipFill>
                <a:blip r:embed="rId6"/>
                <a:stretch>
                  <a:fillRect l="-8333" t="-14019" r="-7778" b="-33645"/>
                </a:stretch>
              </a:blipFill>
              <a:effectLst>
                <a:softEdge rad="127000"/>
              </a:effectLst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5C1301FE-AEE0-4584-B838-F98886CEB66A}"/>
              </a:ext>
            </a:extLst>
          </p:cNvPr>
          <p:cNvCxnSpPr>
            <a:cxnSpLocks/>
            <a:stCxn id="6" idx="3"/>
          </p:cNvCxnSpPr>
          <p:nvPr/>
        </p:nvCxnSpPr>
        <p:spPr>
          <a:xfrm flipV="1">
            <a:off x="4585430" y="3030357"/>
            <a:ext cx="784592" cy="410817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A6451DBE-AE63-4243-BBD0-ABA0FF66C916}"/>
              </a:ext>
            </a:extLst>
          </p:cNvPr>
          <p:cNvCxnSpPr>
            <a:cxnSpLocks/>
          </p:cNvCxnSpPr>
          <p:nvPr/>
        </p:nvCxnSpPr>
        <p:spPr>
          <a:xfrm>
            <a:off x="4585430" y="3441175"/>
            <a:ext cx="784592" cy="410815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FB9BD321-CF03-45A5-AC01-177CF6C3933B}"/>
              </a:ext>
            </a:extLst>
          </p:cNvPr>
          <p:cNvSpPr txBox="1"/>
          <p:nvPr/>
        </p:nvSpPr>
        <p:spPr>
          <a:xfrm>
            <a:off x="5508459" y="2589434"/>
            <a:ext cx="1864613" cy="646331"/>
          </a:xfrm>
          <a:prstGeom prst="rect">
            <a:avLst/>
          </a:prstGeom>
          <a:solidFill>
            <a:schemeClr val="bg1"/>
          </a:solidFill>
          <a:effectLst>
            <a:softEdge rad="127000"/>
          </a:effectLst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 : 3 = 2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3B5A3DD-FC69-41DE-8A8B-D79AF47A90CB}"/>
              </a:ext>
            </a:extLst>
          </p:cNvPr>
          <p:cNvSpPr txBox="1"/>
          <p:nvPr/>
        </p:nvSpPr>
        <p:spPr>
          <a:xfrm>
            <a:off x="5508459" y="3528824"/>
            <a:ext cx="1864613" cy="646331"/>
          </a:xfrm>
          <a:prstGeom prst="rect">
            <a:avLst/>
          </a:prstGeom>
          <a:solidFill>
            <a:schemeClr val="bg1"/>
          </a:solidFill>
          <a:effectLst>
            <a:softEdge rad="127000"/>
          </a:effectLst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 </a:t>
            </a:r>
            <a:r>
              <a:rPr kumimoji="0" lang="vi-VN" sz="36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2 = 3</a:t>
            </a: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1444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4" grpId="0" animBg="1"/>
      <p:bldP spid="5" grpId="0" animBg="1"/>
      <p:bldP spid="6" grpId="0" animBg="1"/>
      <p:bldP spid="13" grpId="0" animBg="1"/>
      <p:bldP spid="1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10033312-99EA-481D-9555-FEA3859F1B0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72145" t="9566" b="8104"/>
          <a:stretch/>
        </p:blipFill>
        <p:spPr>
          <a:xfrm>
            <a:off x="8355139" y="2589434"/>
            <a:ext cx="2957785" cy="3417662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689653" y="981888"/>
            <a:ext cx="773264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800" b="1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</a:t>
            </a:r>
            <a:endParaRPr lang="en-US" sz="8800" b="1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6" name="Picture 6" descr="club%20meeti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0838" y="3808561"/>
            <a:ext cx="6232961" cy="2652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42915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0CC883A-8EE7-4150-835E-E3EB8E94D3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686938" y="335703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A1AFBDA6-0D44-44A8-B553-04A76449BA1A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131022" y="572571"/>
            <a:ext cx="4997134" cy="1601326"/>
          </a:xfrm>
          <a:prstGeom prst="rect">
            <a:avLst/>
          </a:prstGeom>
        </p:spPr>
      </p:pic>
      <p:sp>
        <p:nvSpPr>
          <p:cNvPr id="69" name="Oval 68">
            <a:extLst>
              <a:ext uri="{FF2B5EF4-FFF2-40B4-BE49-F238E27FC236}">
                <a16:creationId xmlns:a16="http://schemas.microsoft.com/office/drawing/2014/main" id="{C2F9D56B-5450-4F70-86E4-DC7825C829A1}"/>
              </a:ext>
            </a:extLst>
          </p:cNvPr>
          <p:cNvSpPr/>
          <p:nvPr/>
        </p:nvSpPr>
        <p:spPr>
          <a:xfrm>
            <a:off x="906076" y="1366363"/>
            <a:ext cx="644427" cy="603484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endParaRPr kumimoji="0" lang="vi-VN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5E2C30E5-D23F-4D88-A915-D7A42CE44E58}"/>
              </a:ext>
            </a:extLst>
          </p:cNvPr>
          <p:cNvSpPr txBox="1"/>
          <p:nvPr/>
        </p:nvSpPr>
        <p:spPr>
          <a:xfrm>
            <a:off x="1550503" y="1340690"/>
            <a:ext cx="50192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Chọn phép tính thích hợp.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944BB576-B3EB-4877-918A-AA3B221DAA89}"/>
              </a:ext>
            </a:extLst>
          </p:cNvPr>
          <p:cNvGrpSpPr/>
          <p:nvPr/>
        </p:nvGrpSpPr>
        <p:grpSpPr>
          <a:xfrm>
            <a:off x="906077" y="2377947"/>
            <a:ext cx="10066724" cy="3793535"/>
            <a:chOff x="906077" y="2377947"/>
            <a:chExt cx="10066724" cy="3793535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F801BDE6-CCE8-46A7-A7B8-8B2AF8EAC094}"/>
                </a:ext>
              </a:extLst>
            </p:cNvPr>
            <p:cNvSpPr/>
            <p:nvPr/>
          </p:nvSpPr>
          <p:spPr>
            <a:xfrm>
              <a:off x="906078" y="2377947"/>
              <a:ext cx="5959180" cy="1051053"/>
            </a:xfrm>
            <a:custGeom>
              <a:avLst/>
              <a:gdLst>
                <a:gd name="connsiteX0" fmla="*/ 909 w 5959180"/>
                <a:gd name="connsiteY0" fmla="*/ 197822 h 1051053"/>
                <a:gd name="connsiteX1" fmla="*/ 187323 w 5959180"/>
                <a:gd name="connsiteY1" fmla="*/ 28325 h 1051053"/>
                <a:gd name="connsiteX2" fmla="*/ 5753196 w 5959180"/>
                <a:gd name="connsiteY2" fmla="*/ 28325 h 1051053"/>
                <a:gd name="connsiteX3" fmla="*/ 5939610 w 5959180"/>
                <a:gd name="connsiteY3" fmla="*/ 197822 h 1051053"/>
                <a:gd name="connsiteX4" fmla="*/ 5939610 w 5959180"/>
                <a:gd name="connsiteY4" fmla="*/ 875792 h 1051053"/>
                <a:gd name="connsiteX5" fmla="*/ 5753196 w 5959180"/>
                <a:gd name="connsiteY5" fmla="*/ 1045288 h 1051053"/>
                <a:gd name="connsiteX6" fmla="*/ 187323 w 5959180"/>
                <a:gd name="connsiteY6" fmla="*/ 1045288 h 1051053"/>
                <a:gd name="connsiteX7" fmla="*/ 909 w 5959180"/>
                <a:gd name="connsiteY7" fmla="*/ 875792 h 1051053"/>
                <a:gd name="connsiteX8" fmla="*/ 909 w 5959180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180" h="1051053" extrusionOk="0">
                  <a:moveTo>
                    <a:pt x="909" y="197822"/>
                  </a:moveTo>
                  <a:cubicBezTo>
                    <a:pt x="459" y="83070"/>
                    <a:pt x="69839" y="19060"/>
                    <a:pt x="187323" y="28325"/>
                  </a:cubicBezTo>
                  <a:cubicBezTo>
                    <a:pt x="2115338" y="-173643"/>
                    <a:pt x="3729304" y="-143188"/>
                    <a:pt x="5753196" y="28325"/>
                  </a:cubicBezTo>
                  <a:cubicBezTo>
                    <a:pt x="5839927" y="10698"/>
                    <a:pt x="5920179" y="110746"/>
                    <a:pt x="5939610" y="197822"/>
                  </a:cubicBezTo>
                  <a:cubicBezTo>
                    <a:pt x="5913070" y="343986"/>
                    <a:pt x="5943874" y="742602"/>
                    <a:pt x="5939610" y="875792"/>
                  </a:cubicBezTo>
                  <a:cubicBezTo>
                    <a:pt x="6022603" y="1030176"/>
                    <a:pt x="5860700" y="1056360"/>
                    <a:pt x="5753196" y="1045288"/>
                  </a:cubicBezTo>
                  <a:cubicBezTo>
                    <a:pt x="4177211" y="967270"/>
                    <a:pt x="2432771" y="1234122"/>
                    <a:pt x="187323" y="1045288"/>
                  </a:cubicBezTo>
                  <a:cubicBezTo>
                    <a:pt x="84440" y="1020658"/>
                    <a:pt x="-14857" y="973159"/>
                    <a:pt x="909" y="875792"/>
                  </a:cubicBezTo>
                  <a:cubicBezTo>
                    <a:pt x="44315" y="687220"/>
                    <a:pt x="3100" y="296110"/>
                    <a:pt x="909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="" xmlns:ask="http://schemas.microsoft.com/office/drawing/2018/sketchyshapes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Mỗi lọ có 5 bông hoa. Hỏi 3 lọ như vậy có tất cả bao nhiêu bông hoa?</a:t>
              </a:r>
            </a:p>
          </p:txBody>
        </p:sp>
        <p:sp>
          <p:nvSpPr>
            <p:cNvPr id="71" name="Rectangle: Rounded Corners 6">
              <a:extLst>
                <a:ext uri="{FF2B5EF4-FFF2-40B4-BE49-F238E27FC236}">
                  <a16:creationId xmlns:a16="http://schemas.microsoft.com/office/drawing/2014/main" id="{B7185B6F-96EA-4094-AA6D-384BD3A3F653}"/>
                </a:ext>
              </a:extLst>
            </p:cNvPr>
            <p:cNvSpPr/>
            <p:nvPr/>
          </p:nvSpPr>
          <p:spPr>
            <a:xfrm>
              <a:off x="906077" y="3749189"/>
              <a:ext cx="5959180" cy="1051053"/>
            </a:xfrm>
            <a:custGeom>
              <a:avLst/>
              <a:gdLst>
                <a:gd name="connsiteX0" fmla="*/ 909 w 5959180"/>
                <a:gd name="connsiteY0" fmla="*/ 197822 h 1051053"/>
                <a:gd name="connsiteX1" fmla="*/ 187323 w 5959180"/>
                <a:gd name="connsiteY1" fmla="*/ 28325 h 1051053"/>
                <a:gd name="connsiteX2" fmla="*/ 5753196 w 5959180"/>
                <a:gd name="connsiteY2" fmla="*/ 28325 h 1051053"/>
                <a:gd name="connsiteX3" fmla="*/ 5939610 w 5959180"/>
                <a:gd name="connsiteY3" fmla="*/ 197822 h 1051053"/>
                <a:gd name="connsiteX4" fmla="*/ 5939610 w 5959180"/>
                <a:gd name="connsiteY4" fmla="*/ 875792 h 1051053"/>
                <a:gd name="connsiteX5" fmla="*/ 5753196 w 5959180"/>
                <a:gd name="connsiteY5" fmla="*/ 1045288 h 1051053"/>
                <a:gd name="connsiteX6" fmla="*/ 187323 w 5959180"/>
                <a:gd name="connsiteY6" fmla="*/ 1045288 h 1051053"/>
                <a:gd name="connsiteX7" fmla="*/ 909 w 5959180"/>
                <a:gd name="connsiteY7" fmla="*/ 875792 h 1051053"/>
                <a:gd name="connsiteX8" fmla="*/ 909 w 5959180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180" h="1051053" extrusionOk="0">
                  <a:moveTo>
                    <a:pt x="909" y="197822"/>
                  </a:moveTo>
                  <a:cubicBezTo>
                    <a:pt x="459" y="83070"/>
                    <a:pt x="69839" y="19060"/>
                    <a:pt x="187323" y="28325"/>
                  </a:cubicBezTo>
                  <a:cubicBezTo>
                    <a:pt x="2115338" y="-173643"/>
                    <a:pt x="3729304" y="-143188"/>
                    <a:pt x="5753196" y="28325"/>
                  </a:cubicBezTo>
                  <a:cubicBezTo>
                    <a:pt x="5839927" y="10698"/>
                    <a:pt x="5920179" y="110746"/>
                    <a:pt x="5939610" y="197822"/>
                  </a:cubicBezTo>
                  <a:cubicBezTo>
                    <a:pt x="5913070" y="343986"/>
                    <a:pt x="5943874" y="742602"/>
                    <a:pt x="5939610" y="875792"/>
                  </a:cubicBezTo>
                  <a:cubicBezTo>
                    <a:pt x="6022603" y="1030176"/>
                    <a:pt x="5860700" y="1056360"/>
                    <a:pt x="5753196" y="1045288"/>
                  </a:cubicBezTo>
                  <a:cubicBezTo>
                    <a:pt x="4177211" y="967270"/>
                    <a:pt x="2432771" y="1234122"/>
                    <a:pt x="187323" y="1045288"/>
                  </a:cubicBezTo>
                  <a:cubicBezTo>
                    <a:pt x="84440" y="1020658"/>
                    <a:pt x="-14857" y="973159"/>
                    <a:pt x="909" y="875792"/>
                  </a:cubicBezTo>
                  <a:cubicBezTo>
                    <a:pt x="44315" y="687220"/>
                    <a:pt x="3100" y="296110"/>
                    <a:pt x="909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="" xmlns:ask="http://schemas.microsoft.com/office/drawing/2018/sketchyshapes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Cắm 15 bông hoa vào các lọ, mỗi lọ 5 bông. Hỏi cắm được mấy lọ hoa như vậy?</a:t>
              </a:r>
            </a:p>
          </p:txBody>
        </p:sp>
        <p:sp>
          <p:nvSpPr>
            <p:cNvPr id="78" name="Rectangle: Rounded Corners 6">
              <a:extLst>
                <a:ext uri="{FF2B5EF4-FFF2-40B4-BE49-F238E27FC236}">
                  <a16:creationId xmlns:a16="http://schemas.microsoft.com/office/drawing/2014/main" id="{01C9A5AE-B1B9-4827-A2B5-03AC2B272862}"/>
                </a:ext>
              </a:extLst>
            </p:cNvPr>
            <p:cNvSpPr/>
            <p:nvPr/>
          </p:nvSpPr>
          <p:spPr>
            <a:xfrm>
              <a:off x="906077" y="5117825"/>
              <a:ext cx="5959180" cy="1051053"/>
            </a:xfrm>
            <a:custGeom>
              <a:avLst/>
              <a:gdLst>
                <a:gd name="connsiteX0" fmla="*/ 909 w 5959180"/>
                <a:gd name="connsiteY0" fmla="*/ 197822 h 1051053"/>
                <a:gd name="connsiteX1" fmla="*/ 187323 w 5959180"/>
                <a:gd name="connsiteY1" fmla="*/ 28325 h 1051053"/>
                <a:gd name="connsiteX2" fmla="*/ 5753196 w 5959180"/>
                <a:gd name="connsiteY2" fmla="*/ 28325 h 1051053"/>
                <a:gd name="connsiteX3" fmla="*/ 5939610 w 5959180"/>
                <a:gd name="connsiteY3" fmla="*/ 197822 h 1051053"/>
                <a:gd name="connsiteX4" fmla="*/ 5939610 w 5959180"/>
                <a:gd name="connsiteY4" fmla="*/ 875792 h 1051053"/>
                <a:gd name="connsiteX5" fmla="*/ 5753196 w 5959180"/>
                <a:gd name="connsiteY5" fmla="*/ 1045288 h 1051053"/>
                <a:gd name="connsiteX6" fmla="*/ 187323 w 5959180"/>
                <a:gd name="connsiteY6" fmla="*/ 1045288 h 1051053"/>
                <a:gd name="connsiteX7" fmla="*/ 909 w 5959180"/>
                <a:gd name="connsiteY7" fmla="*/ 875792 h 1051053"/>
                <a:gd name="connsiteX8" fmla="*/ 909 w 5959180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180" h="1051053" extrusionOk="0">
                  <a:moveTo>
                    <a:pt x="909" y="197822"/>
                  </a:moveTo>
                  <a:cubicBezTo>
                    <a:pt x="459" y="83070"/>
                    <a:pt x="69839" y="19060"/>
                    <a:pt x="187323" y="28325"/>
                  </a:cubicBezTo>
                  <a:cubicBezTo>
                    <a:pt x="2115338" y="-173643"/>
                    <a:pt x="3729304" y="-143188"/>
                    <a:pt x="5753196" y="28325"/>
                  </a:cubicBezTo>
                  <a:cubicBezTo>
                    <a:pt x="5839927" y="10698"/>
                    <a:pt x="5920179" y="110746"/>
                    <a:pt x="5939610" y="197822"/>
                  </a:cubicBezTo>
                  <a:cubicBezTo>
                    <a:pt x="5913070" y="343986"/>
                    <a:pt x="5943874" y="742602"/>
                    <a:pt x="5939610" y="875792"/>
                  </a:cubicBezTo>
                  <a:cubicBezTo>
                    <a:pt x="6022603" y="1030176"/>
                    <a:pt x="5860700" y="1056360"/>
                    <a:pt x="5753196" y="1045288"/>
                  </a:cubicBezTo>
                  <a:cubicBezTo>
                    <a:pt x="4177211" y="967270"/>
                    <a:pt x="2432771" y="1234122"/>
                    <a:pt x="187323" y="1045288"/>
                  </a:cubicBezTo>
                  <a:cubicBezTo>
                    <a:pt x="84440" y="1020658"/>
                    <a:pt x="-14857" y="973159"/>
                    <a:pt x="909" y="875792"/>
                  </a:cubicBezTo>
                  <a:cubicBezTo>
                    <a:pt x="44315" y="687220"/>
                    <a:pt x="3100" y="296110"/>
                    <a:pt x="909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="" xmlns:ask="http://schemas.microsoft.com/office/drawing/2018/sketchyshapes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Có 15 bông hoa chia đều vào 3 lọ. Hỏi mỗi lọ có bao nhiêu bông hoa?</a:t>
              </a:r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8D7DF8F4-C7EE-4B74-B3D0-77B9608C0527}"/>
                </a:ext>
              </a:extLst>
            </p:cNvPr>
            <p:cNvSpPr/>
            <p:nvPr/>
          </p:nvSpPr>
          <p:spPr>
            <a:xfrm>
              <a:off x="8345715" y="2377947"/>
              <a:ext cx="2627086" cy="1051053"/>
            </a:xfrm>
            <a:prstGeom prst="ellipse">
              <a:avLst/>
            </a:prstGeom>
            <a:noFill/>
            <a:ln w="38100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15 : 5 = 3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9" name="Oval 78">
                  <a:extLst>
                    <a:ext uri="{FF2B5EF4-FFF2-40B4-BE49-F238E27FC236}">
                      <a16:creationId xmlns:a16="http://schemas.microsoft.com/office/drawing/2014/main" id="{75D2D4C8-09CC-458E-9425-713BB99342BA}"/>
                    </a:ext>
                  </a:extLst>
                </p:cNvPr>
                <p:cNvSpPr/>
                <p:nvPr/>
              </p:nvSpPr>
              <p:spPr>
                <a:xfrm>
                  <a:off x="8345715" y="3749188"/>
                  <a:ext cx="2627086" cy="1051053"/>
                </a:xfrm>
                <a:prstGeom prst="ellipse">
                  <a:avLst/>
                </a:prstGeom>
                <a:noFill/>
                <a:ln w="3810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 </a:t>
                  </a:r>
                  <a14:m>
                    <m:oMath xmlns:m="http://schemas.openxmlformats.org/officeDocument/2006/math">
                      <m:r>
                        <a:rPr kumimoji="0" lang="vi-VN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×</m:t>
                      </m:r>
                    </m:oMath>
                  </a14:m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3 = 15</a:t>
                  </a:r>
                </a:p>
              </p:txBody>
            </p:sp>
          </mc:Choice>
          <mc:Fallback xmlns="">
            <p:sp>
              <p:nvSpPr>
                <p:cNvPr id="79" name="Oval 78">
                  <a:extLst>
                    <a:ext uri="{FF2B5EF4-FFF2-40B4-BE49-F238E27FC236}">
                      <a16:creationId xmlns:a16="http://schemas.microsoft.com/office/drawing/2014/main" id="{75D2D4C8-09CC-458E-9425-713BB99342B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45715" y="3749188"/>
                  <a:ext cx="2627086" cy="1051053"/>
                </a:xfrm>
                <a:prstGeom prst="ellipse">
                  <a:avLst/>
                </a:prstGeom>
                <a:blipFill>
                  <a:blip r:embed="rId6"/>
                  <a:stretch>
                    <a:fillRect/>
                  </a:stretch>
                </a:blipFill>
                <a:ln w="3810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5B6F0A75-31E3-4DAC-BEBC-035D98BF120A}"/>
                </a:ext>
              </a:extLst>
            </p:cNvPr>
            <p:cNvSpPr/>
            <p:nvPr/>
          </p:nvSpPr>
          <p:spPr>
            <a:xfrm>
              <a:off x="8345715" y="5120429"/>
              <a:ext cx="2627086" cy="1051053"/>
            </a:xfrm>
            <a:prstGeom prst="ellipse">
              <a:avLst/>
            </a:prstGeom>
            <a:noFill/>
            <a:ln w="38100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15 : 3 = 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06325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0CC883A-8EE7-4150-835E-E3EB8E94D3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686938" y="335703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A1AFBDA6-0D44-44A8-B553-04A76449BA1A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131022" y="572571"/>
            <a:ext cx="4997134" cy="1601326"/>
          </a:xfrm>
          <a:prstGeom prst="rect">
            <a:avLst/>
          </a:prstGeom>
        </p:spPr>
      </p:pic>
      <p:sp>
        <p:nvSpPr>
          <p:cNvPr id="69" name="Oval 68">
            <a:extLst>
              <a:ext uri="{FF2B5EF4-FFF2-40B4-BE49-F238E27FC236}">
                <a16:creationId xmlns:a16="http://schemas.microsoft.com/office/drawing/2014/main" id="{C2F9D56B-5450-4F70-86E4-DC7825C829A1}"/>
              </a:ext>
            </a:extLst>
          </p:cNvPr>
          <p:cNvSpPr/>
          <p:nvPr/>
        </p:nvSpPr>
        <p:spPr>
          <a:xfrm>
            <a:off x="906076" y="1366363"/>
            <a:ext cx="644427" cy="603484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endParaRPr kumimoji="0" lang="vi-VN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5E2C30E5-D23F-4D88-A915-D7A42CE44E58}"/>
              </a:ext>
            </a:extLst>
          </p:cNvPr>
          <p:cNvSpPr txBox="1"/>
          <p:nvPr/>
        </p:nvSpPr>
        <p:spPr>
          <a:xfrm>
            <a:off x="1550503" y="1340690"/>
            <a:ext cx="50192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Chọn phép tính thích hợp.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944BB576-B3EB-4877-918A-AA3B221DAA89}"/>
              </a:ext>
            </a:extLst>
          </p:cNvPr>
          <p:cNvGrpSpPr/>
          <p:nvPr/>
        </p:nvGrpSpPr>
        <p:grpSpPr>
          <a:xfrm>
            <a:off x="906077" y="2377947"/>
            <a:ext cx="10066724" cy="3793535"/>
            <a:chOff x="906077" y="2377947"/>
            <a:chExt cx="10066724" cy="3793535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F801BDE6-CCE8-46A7-A7B8-8B2AF8EAC094}"/>
                </a:ext>
              </a:extLst>
            </p:cNvPr>
            <p:cNvSpPr/>
            <p:nvPr/>
          </p:nvSpPr>
          <p:spPr>
            <a:xfrm>
              <a:off x="906078" y="2377947"/>
              <a:ext cx="5959180" cy="1051053"/>
            </a:xfrm>
            <a:custGeom>
              <a:avLst/>
              <a:gdLst>
                <a:gd name="connsiteX0" fmla="*/ 909 w 5959180"/>
                <a:gd name="connsiteY0" fmla="*/ 197822 h 1051053"/>
                <a:gd name="connsiteX1" fmla="*/ 187323 w 5959180"/>
                <a:gd name="connsiteY1" fmla="*/ 28325 h 1051053"/>
                <a:gd name="connsiteX2" fmla="*/ 5753196 w 5959180"/>
                <a:gd name="connsiteY2" fmla="*/ 28325 h 1051053"/>
                <a:gd name="connsiteX3" fmla="*/ 5939610 w 5959180"/>
                <a:gd name="connsiteY3" fmla="*/ 197822 h 1051053"/>
                <a:gd name="connsiteX4" fmla="*/ 5939610 w 5959180"/>
                <a:gd name="connsiteY4" fmla="*/ 875792 h 1051053"/>
                <a:gd name="connsiteX5" fmla="*/ 5753196 w 5959180"/>
                <a:gd name="connsiteY5" fmla="*/ 1045288 h 1051053"/>
                <a:gd name="connsiteX6" fmla="*/ 187323 w 5959180"/>
                <a:gd name="connsiteY6" fmla="*/ 1045288 h 1051053"/>
                <a:gd name="connsiteX7" fmla="*/ 909 w 5959180"/>
                <a:gd name="connsiteY7" fmla="*/ 875792 h 1051053"/>
                <a:gd name="connsiteX8" fmla="*/ 909 w 5959180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180" h="1051053" extrusionOk="0">
                  <a:moveTo>
                    <a:pt x="909" y="197822"/>
                  </a:moveTo>
                  <a:cubicBezTo>
                    <a:pt x="459" y="83070"/>
                    <a:pt x="69839" y="19060"/>
                    <a:pt x="187323" y="28325"/>
                  </a:cubicBezTo>
                  <a:cubicBezTo>
                    <a:pt x="2115338" y="-173643"/>
                    <a:pt x="3729304" y="-143188"/>
                    <a:pt x="5753196" y="28325"/>
                  </a:cubicBezTo>
                  <a:cubicBezTo>
                    <a:pt x="5839927" y="10698"/>
                    <a:pt x="5920179" y="110746"/>
                    <a:pt x="5939610" y="197822"/>
                  </a:cubicBezTo>
                  <a:cubicBezTo>
                    <a:pt x="5913070" y="343986"/>
                    <a:pt x="5943874" y="742602"/>
                    <a:pt x="5939610" y="875792"/>
                  </a:cubicBezTo>
                  <a:cubicBezTo>
                    <a:pt x="6022603" y="1030176"/>
                    <a:pt x="5860700" y="1056360"/>
                    <a:pt x="5753196" y="1045288"/>
                  </a:cubicBezTo>
                  <a:cubicBezTo>
                    <a:pt x="4177211" y="967270"/>
                    <a:pt x="2432771" y="1234122"/>
                    <a:pt x="187323" y="1045288"/>
                  </a:cubicBezTo>
                  <a:cubicBezTo>
                    <a:pt x="84440" y="1020658"/>
                    <a:pt x="-14857" y="973159"/>
                    <a:pt x="909" y="875792"/>
                  </a:cubicBezTo>
                  <a:cubicBezTo>
                    <a:pt x="44315" y="687220"/>
                    <a:pt x="3100" y="296110"/>
                    <a:pt x="909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="" xmlns:ask="http://schemas.microsoft.com/office/drawing/2018/sketchyshapes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Mỗi lọ có 5 bông hoa. Hỏi 3 lọ như vậy có tất cả bao nhiêu bông hoa?</a:t>
              </a:r>
            </a:p>
          </p:txBody>
        </p:sp>
        <p:sp>
          <p:nvSpPr>
            <p:cNvPr id="71" name="Rectangle: Rounded Corners 6">
              <a:extLst>
                <a:ext uri="{FF2B5EF4-FFF2-40B4-BE49-F238E27FC236}">
                  <a16:creationId xmlns:a16="http://schemas.microsoft.com/office/drawing/2014/main" id="{B7185B6F-96EA-4094-AA6D-384BD3A3F653}"/>
                </a:ext>
              </a:extLst>
            </p:cNvPr>
            <p:cNvSpPr/>
            <p:nvPr/>
          </p:nvSpPr>
          <p:spPr>
            <a:xfrm>
              <a:off x="906077" y="3749189"/>
              <a:ext cx="5959180" cy="1051053"/>
            </a:xfrm>
            <a:custGeom>
              <a:avLst/>
              <a:gdLst>
                <a:gd name="connsiteX0" fmla="*/ 909 w 5959180"/>
                <a:gd name="connsiteY0" fmla="*/ 197822 h 1051053"/>
                <a:gd name="connsiteX1" fmla="*/ 187323 w 5959180"/>
                <a:gd name="connsiteY1" fmla="*/ 28325 h 1051053"/>
                <a:gd name="connsiteX2" fmla="*/ 5753196 w 5959180"/>
                <a:gd name="connsiteY2" fmla="*/ 28325 h 1051053"/>
                <a:gd name="connsiteX3" fmla="*/ 5939610 w 5959180"/>
                <a:gd name="connsiteY3" fmla="*/ 197822 h 1051053"/>
                <a:gd name="connsiteX4" fmla="*/ 5939610 w 5959180"/>
                <a:gd name="connsiteY4" fmla="*/ 875792 h 1051053"/>
                <a:gd name="connsiteX5" fmla="*/ 5753196 w 5959180"/>
                <a:gd name="connsiteY5" fmla="*/ 1045288 h 1051053"/>
                <a:gd name="connsiteX6" fmla="*/ 187323 w 5959180"/>
                <a:gd name="connsiteY6" fmla="*/ 1045288 h 1051053"/>
                <a:gd name="connsiteX7" fmla="*/ 909 w 5959180"/>
                <a:gd name="connsiteY7" fmla="*/ 875792 h 1051053"/>
                <a:gd name="connsiteX8" fmla="*/ 909 w 5959180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180" h="1051053" extrusionOk="0">
                  <a:moveTo>
                    <a:pt x="909" y="197822"/>
                  </a:moveTo>
                  <a:cubicBezTo>
                    <a:pt x="459" y="83070"/>
                    <a:pt x="69839" y="19060"/>
                    <a:pt x="187323" y="28325"/>
                  </a:cubicBezTo>
                  <a:cubicBezTo>
                    <a:pt x="2115338" y="-173643"/>
                    <a:pt x="3729304" y="-143188"/>
                    <a:pt x="5753196" y="28325"/>
                  </a:cubicBezTo>
                  <a:cubicBezTo>
                    <a:pt x="5839927" y="10698"/>
                    <a:pt x="5920179" y="110746"/>
                    <a:pt x="5939610" y="197822"/>
                  </a:cubicBezTo>
                  <a:cubicBezTo>
                    <a:pt x="5913070" y="343986"/>
                    <a:pt x="5943874" y="742602"/>
                    <a:pt x="5939610" y="875792"/>
                  </a:cubicBezTo>
                  <a:cubicBezTo>
                    <a:pt x="6022603" y="1030176"/>
                    <a:pt x="5860700" y="1056360"/>
                    <a:pt x="5753196" y="1045288"/>
                  </a:cubicBezTo>
                  <a:cubicBezTo>
                    <a:pt x="4177211" y="967270"/>
                    <a:pt x="2432771" y="1234122"/>
                    <a:pt x="187323" y="1045288"/>
                  </a:cubicBezTo>
                  <a:cubicBezTo>
                    <a:pt x="84440" y="1020658"/>
                    <a:pt x="-14857" y="973159"/>
                    <a:pt x="909" y="875792"/>
                  </a:cubicBezTo>
                  <a:cubicBezTo>
                    <a:pt x="44315" y="687220"/>
                    <a:pt x="3100" y="296110"/>
                    <a:pt x="909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="" xmlns:ask="http://schemas.microsoft.com/office/drawing/2018/sketchyshapes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Cắm 15 bông hoa vào các lọ, mỗi lọ 5 bông. Hỏi cắm được mấy lọ hoa như vậy?</a:t>
              </a:r>
            </a:p>
          </p:txBody>
        </p:sp>
        <p:sp>
          <p:nvSpPr>
            <p:cNvPr id="78" name="Rectangle: Rounded Corners 6">
              <a:extLst>
                <a:ext uri="{FF2B5EF4-FFF2-40B4-BE49-F238E27FC236}">
                  <a16:creationId xmlns:a16="http://schemas.microsoft.com/office/drawing/2014/main" id="{01C9A5AE-B1B9-4827-A2B5-03AC2B272862}"/>
                </a:ext>
              </a:extLst>
            </p:cNvPr>
            <p:cNvSpPr/>
            <p:nvPr/>
          </p:nvSpPr>
          <p:spPr>
            <a:xfrm>
              <a:off x="906077" y="5117825"/>
              <a:ext cx="5959180" cy="1051053"/>
            </a:xfrm>
            <a:custGeom>
              <a:avLst/>
              <a:gdLst>
                <a:gd name="connsiteX0" fmla="*/ 909 w 5959180"/>
                <a:gd name="connsiteY0" fmla="*/ 197822 h 1051053"/>
                <a:gd name="connsiteX1" fmla="*/ 187323 w 5959180"/>
                <a:gd name="connsiteY1" fmla="*/ 28325 h 1051053"/>
                <a:gd name="connsiteX2" fmla="*/ 5753196 w 5959180"/>
                <a:gd name="connsiteY2" fmla="*/ 28325 h 1051053"/>
                <a:gd name="connsiteX3" fmla="*/ 5939610 w 5959180"/>
                <a:gd name="connsiteY3" fmla="*/ 197822 h 1051053"/>
                <a:gd name="connsiteX4" fmla="*/ 5939610 w 5959180"/>
                <a:gd name="connsiteY4" fmla="*/ 875792 h 1051053"/>
                <a:gd name="connsiteX5" fmla="*/ 5753196 w 5959180"/>
                <a:gd name="connsiteY5" fmla="*/ 1045288 h 1051053"/>
                <a:gd name="connsiteX6" fmla="*/ 187323 w 5959180"/>
                <a:gd name="connsiteY6" fmla="*/ 1045288 h 1051053"/>
                <a:gd name="connsiteX7" fmla="*/ 909 w 5959180"/>
                <a:gd name="connsiteY7" fmla="*/ 875792 h 1051053"/>
                <a:gd name="connsiteX8" fmla="*/ 909 w 5959180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180" h="1051053" extrusionOk="0">
                  <a:moveTo>
                    <a:pt x="909" y="197822"/>
                  </a:moveTo>
                  <a:cubicBezTo>
                    <a:pt x="459" y="83070"/>
                    <a:pt x="69839" y="19060"/>
                    <a:pt x="187323" y="28325"/>
                  </a:cubicBezTo>
                  <a:cubicBezTo>
                    <a:pt x="2115338" y="-173643"/>
                    <a:pt x="3729304" y="-143188"/>
                    <a:pt x="5753196" y="28325"/>
                  </a:cubicBezTo>
                  <a:cubicBezTo>
                    <a:pt x="5839927" y="10698"/>
                    <a:pt x="5920179" y="110746"/>
                    <a:pt x="5939610" y="197822"/>
                  </a:cubicBezTo>
                  <a:cubicBezTo>
                    <a:pt x="5913070" y="343986"/>
                    <a:pt x="5943874" y="742602"/>
                    <a:pt x="5939610" y="875792"/>
                  </a:cubicBezTo>
                  <a:cubicBezTo>
                    <a:pt x="6022603" y="1030176"/>
                    <a:pt x="5860700" y="1056360"/>
                    <a:pt x="5753196" y="1045288"/>
                  </a:cubicBezTo>
                  <a:cubicBezTo>
                    <a:pt x="4177211" y="967270"/>
                    <a:pt x="2432771" y="1234122"/>
                    <a:pt x="187323" y="1045288"/>
                  </a:cubicBezTo>
                  <a:cubicBezTo>
                    <a:pt x="84440" y="1020658"/>
                    <a:pt x="-14857" y="973159"/>
                    <a:pt x="909" y="875792"/>
                  </a:cubicBezTo>
                  <a:cubicBezTo>
                    <a:pt x="44315" y="687220"/>
                    <a:pt x="3100" y="296110"/>
                    <a:pt x="909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="" xmlns:ask="http://schemas.microsoft.com/office/drawing/2018/sketchyshapes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Có 15 bông hoa chia đều vào 3 lọ. Hỏi mỗi lọ có bao nhiêu bông hoa?</a:t>
              </a:r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8D7DF8F4-C7EE-4B74-B3D0-77B9608C0527}"/>
                </a:ext>
              </a:extLst>
            </p:cNvPr>
            <p:cNvSpPr/>
            <p:nvPr/>
          </p:nvSpPr>
          <p:spPr>
            <a:xfrm>
              <a:off x="8345715" y="2377947"/>
              <a:ext cx="2627086" cy="1051053"/>
            </a:xfrm>
            <a:prstGeom prst="ellipse">
              <a:avLst/>
            </a:prstGeom>
            <a:noFill/>
            <a:ln w="38100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15 : 5 = 3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9" name="Oval 78">
                  <a:extLst>
                    <a:ext uri="{FF2B5EF4-FFF2-40B4-BE49-F238E27FC236}">
                      <a16:creationId xmlns:a16="http://schemas.microsoft.com/office/drawing/2014/main" id="{75D2D4C8-09CC-458E-9425-713BB99342BA}"/>
                    </a:ext>
                  </a:extLst>
                </p:cNvPr>
                <p:cNvSpPr/>
                <p:nvPr/>
              </p:nvSpPr>
              <p:spPr>
                <a:xfrm>
                  <a:off x="8345715" y="3749188"/>
                  <a:ext cx="2627086" cy="1051053"/>
                </a:xfrm>
                <a:prstGeom prst="ellipse">
                  <a:avLst/>
                </a:prstGeom>
                <a:noFill/>
                <a:ln w="3810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 </a:t>
                  </a:r>
                  <a14:m>
                    <m:oMath xmlns:m="http://schemas.openxmlformats.org/officeDocument/2006/math">
                      <m:r>
                        <a:rPr kumimoji="0" lang="vi-VN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×</m:t>
                      </m:r>
                    </m:oMath>
                  </a14:m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3 = 15</a:t>
                  </a:r>
                </a:p>
              </p:txBody>
            </p:sp>
          </mc:Choice>
          <mc:Fallback xmlns="">
            <p:sp>
              <p:nvSpPr>
                <p:cNvPr id="79" name="Oval 78">
                  <a:extLst>
                    <a:ext uri="{FF2B5EF4-FFF2-40B4-BE49-F238E27FC236}">
                      <a16:creationId xmlns:a16="http://schemas.microsoft.com/office/drawing/2014/main" id="{75D2D4C8-09CC-458E-9425-713BB99342B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45715" y="3749188"/>
                  <a:ext cx="2627086" cy="1051053"/>
                </a:xfrm>
                <a:prstGeom prst="ellipse">
                  <a:avLst/>
                </a:prstGeom>
                <a:blipFill>
                  <a:blip r:embed="rId6"/>
                  <a:stretch>
                    <a:fillRect/>
                  </a:stretch>
                </a:blipFill>
                <a:ln w="3810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5B6F0A75-31E3-4DAC-BEBC-035D98BF120A}"/>
                </a:ext>
              </a:extLst>
            </p:cNvPr>
            <p:cNvSpPr/>
            <p:nvPr/>
          </p:nvSpPr>
          <p:spPr>
            <a:xfrm>
              <a:off x="8345715" y="5120429"/>
              <a:ext cx="2627086" cy="1051053"/>
            </a:xfrm>
            <a:prstGeom prst="ellipse">
              <a:avLst/>
            </a:prstGeom>
            <a:noFill/>
            <a:ln w="38100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15 : 3 = 5</a:t>
              </a:r>
            </a:p>
          </p:txBody>
        </p:sp>
      </p:grp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F6736CAD-901A-4AA3-A385-14580E3D2E30}"/>
              </a:ext>
            </a:extLst>
          </p:cNvPr>
          <p:cNvSpPr/>
          <p:nvPr/>
        </p:nvSpPr>
        <p:spPr>
          <a:xfrm>
            <a:off x="6836229" y="2883934"/>
            <a:ext cx="1524000" cy="1412295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EC84CF52-DA55-4857-A108-206DD7FF30F1}"/>
              </a:ext>
            </a:extLst>
          </p:cNvPr>
          <p:cNvSpPr/>
          <p:nvPr/>
        </p:nvSpPr>
        <p:spPr>
          <a:xfrm flipH="1">
            <a:off x="6843486" y="2880209"/>
            <a:ext cx="1524000" cy="1412295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3A43FD7D-B9CC-4DC6-824E-4708C21ED265}"/>
              </a:ext>
            </a:extLst>
          </p:cNvPr>
          <p:cNvSpPr/>
          <p:nvPr/>
        </p:nvSpPr>
        <p:spPr>
          <a:xfrm rot="2677627" flipH="1">
            <a:off x="7056860" y="5162411"/>
            <a:ext cx="1115842" cy="1038966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9829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38" grpId="0" animBg="1"/>
      <p:bldP spid="81" grpId="0" animBg="1"/>
      <p:bldP spid="82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5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6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37</TotalTime>
  <Words>531</Words>
  <Application>Microsoft Office PowerPoint</Application>
  <PresentationFormat>Widescreen</PresentationFormat>
  <Paragraphs>58</Paragraphs>
  <Slides>11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11</vt:i4>
      </vt:variant>
    </vt:vector>
  </HeadingPairs>
  <TitlesOfParts>
    <vt:vector size="25" baseType="lpstr">
      <vt:lpstr>Arial</vt:lpstr>
      <vt:lpstr>Calibri</vt:lpstr>
      <vt:lpstr>Calibri Light</vt:lpstr>
      <vt:lpstr>Cambria Math</vt:lpstr>
      <vt:lpstr>SVN-Cookies</vt:lpstr>
      <vt:lpstr>Times New Roman</vt:lpstr>
      <vt:lpstr>UTM Cookies</vt:lpstr>
      <vt:lpstr>Office Theme</vt:lpstr>
      <vt:lpstr>3_Office Theme</vt:lpstr>
      <vt:lpstr>1_Office Theme</vt:lpstr>
      <vt:lpstr>2_Office Theme</vt:lpstr>
      <vt:lpstr>4_Office Theme</vt:lpstr>
      <vt:lpstr>5_Office Theme</vt:lpstr>
      <vt:lpstr>6_Office Theme</vt:lpstr>
      <vt:lpstr>Chào mừng các em đến với tiết Toán - Lớp 2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Chào mừng các em đến với tiết Toán - Lớp 2</dc:title>
  <dc:creator>STD_HUE</dc:creator>
  <cp:lastModifiedBy>STD_HUE</cp:lastModifiedBy>
  <cp:revision>5</cp:revision>
  <dcterms:created xsi:type="dcterms:W3CDTF">2025-02-04T01:40:09Z</dcterms:created>
  <dcterms:modified xsi:type="dcterms:W3CDTF">2025-02-04T02:17:15Z</dcterms:modified>
</cp:coreProperties>
</file>