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007577261" r:id="rId2"/>
    <p:sldId id="576" r:id="rId3"/>
    <p:sldId id="2007577268" r:id="rId4"/>
    <p:sldId id="257" r:id="rId5"/>
    <p:sldId id="786" r:id="rId6"/>
    <p:sldId id="787" r:id="rId7"/>
    <p:sldId id="788" r:id="rId8"/>
    <p:sldId id="2007577262" r:id="rId9"/>
    <p:sldId id="2007577263" r:id="rId10"/>
    <p:sldId id="2007577264" r:id="rId11"/>
    <p:sldId id="468" r:id="rId12"/>
    <p:sldId id="466" r:id="rId13"/>
    <p:sldId id="467" r:id="rId14"/>
    <p:sldId id="469" r:id="rId15"/>
    <p:sldId id="470" r:id="rId16"/>
    <p:sldId id="472" r:id="rId17"/>
  </p:sldIdLst>
  <p:sldSz cx="18288000" cy="10287000"/>
  <p:notesSz cx="6858000" cy="9144000"/>
  <p:embeddedFontLst>
    <p:embeddedFont>
      <p:font typeface="Kirang Haerang" panose="020B0604020202020204" charset="0"/>
      <p:regular r:id="rId19"/>
    </p:embeddedFon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.VnCooper" panose="020B7200000000000000" pitchFamily="34" charset="0"/>
      <p:regular r:id="rId29"/>
    </p:embeddedFont>
    <p:embeddedFont>
      <p:font typeface=".VnBlack" panose="020B7200000000000000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65A"/>
    <a:srgbClr val="FFFFFF"/>
    <a:srgbClr val="CCFFFF"/>
    <a:srgbClr val="FFF2E7"/>
    <a:srgbClr val="FFDBBE"/>
    <a:srgbClr val="FFFFFE"/>
    <a:srgbClr val="FFEB88"/>
    <a:srgbClr val="FFBC8E"/>
    <a:srgbClr val="FDDEA7"/>
    <a:srgbClr val="FC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379" autoAdjust="0"/>
  </p:normalViewPr>
  <p:slideViewPr>
    <p:cSldViewPr>
      <p:cViewPr varScale="1">
        <p:scale>
          <a:sx n="49" d="100"/>
          <a:sy n="49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1A5E-A65F-426B-8857-D8B78B259B0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1A444-A86E-4007-93F3-B6F01567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12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image" Target="../media/image26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1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10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12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346873" y="3771555"/>
            <a:ext cx="13015223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4"/>
              </a:lnSpc>
            </a:pPr>
            <a:r>
              <a:rPr lang="en-US" sz="15500" b="1">
                <a:solidFill>
                  <a:srgbClr val="FF0000"/>
                </a:solidFill>
                <a:latin typeface=".VnBlack" panose="020B7200000000000000" pitchFamily="34" charset="0"/>
              </a:rPr>
              <a:t>Appearance</a:t>
            </a:r>
            <a:r>
              <a:rPr lang="en-US" sz="15500" b="1">
                <a:solidFill>
                  <a:srgbClr val="745656"/>
                </a:solidFill>
                <a:latin typeface=".VnBlack" panose="020B7200000000000000" pitchFamily="34" charset="0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45444" y="5619047"/>
            <a:ext cx="8720945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3"/>
              </a:lnSpc>
            </a:pPr>
            <a:r>
              <a:rPr lang="en-US" sz="3921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 – Period 1</a:t>
            </a:r>
          </a:p>
        </p:txBody>
      </p:sp>
      <p:sp>
        <p:nvSpPr>
          <p:cNvPr id="12" name="Google Shape;1586;p38">
            <a:extLst>
              <a:ext uri="{FF2B5EF4-FFF2-40B4-BE49-F238E27FC236}">
                <a16:creationId xmlns:a16="http://schemas.microsoft.com/office/drawing/2014/main" id="{0857C320-4787-046C-3618-2A263EFECB9F}"/>
              </a:ext>
            </a:extLst>
          </p:cNvPr>
          <p:cNvSpPr txBox="1">
            <a:spLocks/>
          </p:cNvSpPr>
          <p:nvPr/>
        </p:nvSpPr>
        <p:spPr>
          <a:xfrm>
            <a:off x="8229600" y="2172509"/>
            <a:ext cx="3091390" cy="746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273"/>
              </a:lnSpc>
              <a:defRPr sz="3921">
                <a:solidFill>
                  <a:srgbClr val="4B4B4B"/>
                </a:solidFill>
                <a:latin typeface="One Little Fo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Unit 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C9951864-4BF2-2689-A471-E8A0C80DC5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574D2044-9C7D-4ACC-8ACE-999A33344327}"/>
              </a:ext>
            </a:extLst>
          </p:cNvPr>
          <p:cNvSpPr txBox="1">
            <a:spLocks/>
          </p:cNvSpPr>
          <p:nvPr/>
        </p:nvSpPr>
        <p:spPr>
          <a:xfrm>
            <a:off x="5301284" y="8071795"/>
            <a:ext cx="7119316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 look like?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3050C7F-083E-E100-E023-243C186850F1}"/>
              </a:ext>
            </a:extLst>
          </p:cNvPr>
          <p:cNvSpPr txBox="1">
            <a:spLocks/>
          </p:cNvSpPr>
          <p:nvPr/>
        </p:nvSpPr>
        <p:spPr>
          <a:xfrm>
            <a:off x="5301283" y="8944751"/>
            <a:ext cx="7119316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big.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32BBF6-D662-3D5E-F06D-70CBFB6E52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838" t="-735" r="665" b="735"/>
          <a:stretch/>
        </p:blipFill>
        <p:spPr>
          <a:xfrm>
            <a:off x="8827175" y="2021958"/>
            <a:ext cx="6629400" cy="4498287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0E3F9171-DD31-6913-EF92-A9D7B07061AA}"/>
              </a:ext>
            </a:extLst>
          </p:cNvPr>
          <p:cNvSpPr txBox="1">
            <a:spLocks/>
          </p:cNvSpPr>
          <p:nvPr/>
        </p:nvSpPr>
        <p:spPr>
          <a:xfrm>
            <a:off x="7425094" y="6415671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big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6A62557-4CDB-E4AE-47ED-218549F56F67}"/>
              </a:ext>
            </a:extLst>
          </p:cNvPr>
          <p:cNvSpPr txBox="1">
            <a:spLocks/>
          </p:cNvSpPr>
          <p:nvPr/>
        </p:nvSpPr>
        <p:spPr>
          <a:xfrm>
            <a:off x="1371600" y="444590"/>
            <a:ext cx="1082913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Listen, point and say.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173EBB-BD51-9F22-6D47-ABEACD5FC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8155615"/>
            <a:ext cx="884531" cy="906426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AF796D-C687-E3F0-7AC2-D017E9E97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0" y="8608828"/>
            <a:ext cx="888911" cy="906426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0987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sPham-0936082789" descr="Background pattern&#10;&#10;Description automatically generated">
            <a:extLst>
              <a:ext uri="{FF2B5EF4-FFF2-40B4-BE49-F238E27FC236}">
                <a16:creationId xmlns:a16="http://schemas.microsoft.com/office/drawing/2014/main" id="{0CF7CED9-2EF0-9051-6A00-CA9226DA82E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/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3609977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</a:rPr>
              <a:t>short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MsPham-0936082789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50709" y="2324100"/>
            <a:ext cx="10515600" cy="6629400"/>
            <a:chOff x="616017" y="411741"/>
            <a:chExt cx="10829664" cy="6034520"/>
          </a:xfrm>
        </p:grpSpPr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MsPham-0936082789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37510" y="572836"/>
            <a:ext cx="10706100" cy="153352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800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5638801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</a:rPr>
              <a:t>tall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MsPham-0936082789">
            <a:hlinkClick r:id="" action="ppaction://noaction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11463" y="8110081"/>
            <a:ext cx="2516850" cy="94270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C85EA-D635-3475-E1D6-F09CDA3C62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009"/>
          <a:stretch/>
        </p:blipFill>
        <p:spPr>
          <a:xfrm>
            <a:off x="8915400" y="3004092"/>
            <a:ext cx="1713694" cy="5240636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364F1B02-C201-47D6-881F-94234CF766BE}"/>
              </a:ext>
            </a:extLst>
          </p:cNvPr>
          <p:cNvSpPr txBox="1"/>
          <p:nvPr/>
        </p:nvSpPr>
        <p:spPr>
          <a:xfrm>
            <a:off x="1622000" y="4554446"/>
            <a:ext cx="6531399" cy="135421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4800" b="1">
                <a:ln>
                  <a:noFill/>
                </a:ln>
                <a:solidFill>
                  <a:srgbClr val="FF0066"/>
                </a:solidFill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4400">
                <a:solidFill>
                  <a:srgbClr val="002060"/>
                </a:solidFill>
              </a:rPr>
              <a:t>What does he look like?</a:t>
            </a:r>
          </a:p>
          <a:p>
            <a:r>
              <a:rPr lang="en-US" sz="4400">
                <a:solidFill>
                  <a:srgbClr val="002060"/>
                </a:solidFill>
              </a:rPr>
              <a:t>He’s ________.</a:t>
            </a:r>
          </a:p>
        </p:txBody>
      </p:sp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 descr="Background pattern&#10;&#10;Description automatically generated">
            <a:extLst>
              <a:ext uri="{FF2B5EF4-FFF2-40B4-BE49-F238E27FC236}">
                <a16:creationId xmlns:a16="http://schemas.microsoft.com/office/drawing/2014/main" id="{B9B65E99-424A-2B3A-570F-7AAC110012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/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3609977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Arial" panose="020B0604020202020204" pitchFamily="34" charset="0"/>
              </a:rPr>
              <a:t>slim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MsPham-0936082789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50709" y="2324100"/>
            <a:ext cx="10515600" cy="6629400"/>
            <a:chOff x="616017" y="411741"/>
            <a:chExt cx="10829664" cy="6034520"/>
          </a:xfrm>
        </p:grpSpPr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MsPham-0936082789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4037510" y="572836"/>
            <a:ext cx="10706100" cy="153352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800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5638801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Arial" panose="020B0604020202020204" pitchFamily="34" charset="0"/>
              </a:rPr>
              <a:t>big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MsPham-0936082789">
            <a:hlinkClick r:id="" action="ppaction://noaction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11463" y="8110081"/>
            <a:ext cx="2516850" cy="94270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couple of women standing together&#10;&#10;Description automatically generated">
            <a:extLst>
              <a:ext uri="{FF2B5EF4-FFF2-40B4-BE49-F238E27FC236}">
                <a16:creationId xmlns:a16="http://schemas.microsoft.com/office/drawing/2014/main" id="{8C286C1A-528A-1CB2-5E48-0A73CF0CFA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2"/>
          <a:stretch/>
        </p:blipFill>
        <p:spPr>
          <a:xfrm>
            <a:off x="8153400" y="2974735"/>
            <a:ext cx="2505116" cy="5568596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022F87D-9D5F-8588-B58C-3E7F883DC0A3}"/>
              </a:ext>
            </a:extLst>
          </p:cNvPr>
          <p:cNvSpPr txBox="1"/>
          <p:nvPr/>
        </p:nvSpPr>
        <p:spPr>
          <a:xfrm>
            <a:off x="1044400" y="4554446"/>
            <a:ext cx="6927033" cy="135421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4800" b="1">
                <a:ln>
                  <a:noFill/>
                </a:ln>
                <a:solidFill>
                  <a:srgbClr val="FF0066"/>
                </a:solidFill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4400">
                <a:solidFill>
                  <a:srgbClr val="002060"/>
                </a:solidFill>
              </a:rPr>
              <a:t>What does she look like?</a:t>
            </a:r>
          </a:p>
          <a:p>
            <a:r>
              <a:rPr lang="en-US" sz="4400">
                <a:solidFill>
                  <a:srgbClr val="002060"/>
                </a:solidFill>
              </a:rPr>
              <a:t>She’s ________.</a:t>
            </a: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Pham-0936082789" descr="Background pattern&#10;&#10;Description automatically generated">
            <a:extLst>
              <a:ext uri="{FF2B5EF4-FFF2-40B4-BE49-F238E27FC236}">
                <a16:creationId xmlns:a16="http://schemas.microsoft.com/office/drawing/2014/main" id="{E3D8F870-960E-4B65-17E4-AD5225D00AA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/>
          <a:stretch/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grpSp>
        <p:nvGrpSpPr>
          <p:cNvPr id="8" name="MsPham-0936082789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50709" y="2324100"/>
            <a:ext cx="10515600" cy="6629400"/>
            <a:chOff x="616017" y="411741"/>
            <a:chExt cx="10829664" cy="6034520"/>
          </a:xfrm>
        </p:grpSpPr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MsPham-0936082789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4037510" y="572836"/>
            <a:ext cx="10706100" cy="153352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800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200" y="3609977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</a:rPr>
              <a:t>slim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MsPham-0936082789">
            <a:hlinkClick r:id="" action="ppaction://noaction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11463" y="8110081"/>
            <a:ext cx="2516850" cy="94270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5624410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</a:rPr>
              <a:t>big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4FF478C9-CCF8-84D0-727E-5F8EDE275646}"/>
              </a:ext>
            </a:extLst>
          </p:cNvPr>
          <p:cNvSpPr txBox="1"/>
          <p:nvPr/>
        </p:nvSpPr>
        <p:spPr>
          <a:xfrm>
            <a:off x="1044399" y="4554446"/>
            <a:ext cx="7080454" cy="135421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4800" b="1">
                <a:ln>
                  <a:noFill/>
                </a:ln>
                <a:solidFill>
                  <a:srgbClr val="FF0066"/>
                </a:solidFill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4400">
                <a:solidFill>
                  <a:srgbClr val="002060"/>
                </a:solidFill>
              </a:rPr>
              <a:t>What does she look like?</a:t>
            </a:r>
          </a:p>
          <a:p>
            <a:r>
              <a:rPr lang="en-US" sz="4400">
                <a:solidFill>
                  <a:srgbClr val="002060"/>
                </a:solidFill>
              </a:rPr>
              <a:t>She’s ________.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AECFE-AF49-CC4B-2B12-9C210A52FEC0}"/>
              </a:ext>
            </a:extLst>
          </p:cNvPr>
          <p:cNvGrpSpPr/>
          <p:nvPr/>
        </p:nvGrpSpPr>
        <p:grpSpPr>
          <a:xfrm>
            <a:off x="8124853" y="3012835"/>
            <a:ext cx="2904393" cy="5568596"/>
            <a:chOff x="7934642" y="3012835"/>
            <a:chExt cx="2904393" cy="5568596"/>
          </a:xfrm>
        </p:grpSpPr>
        <p:pic>
          <p:nvPicPr>
            <p:cNvPr id="6" name="Picture 5" descr="A couple of women standing together&#10;&#10;Description automatically generated">
              <a:extLst>
                <a:ext uri="{FF2B5EF4-FFF2-40B4-BE49-F238E27FC236}">
                  <a16:creationId xmlns:a16="http://schemas.microsoft.com/office/drawing/2014/main" id="{3B00FA12-838A-A2FF-11AE-6C9F8C144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0" r="48104"/>
            <a:stretch/>
          </p:blipFill>
          <p:spPr>
            <a:xfrm>
              <a:off x="7934642" y="3012835"/>
              <a:ext cx="2514600" cy="556859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977F00-4841-A307-B3DE-A9F07F4AF1D4}"/>
                </a:ext>
              </a:extLst>
            </p:cNvPr>
            <p:cNvSpPr/>
            <p:nvPr/>
          </p:nvSpPr>
          <p:spPr>
            <a:xfrm>
              <a:off x="10199993" y="4838700"/>
              <a:ext cx="639042" cy="785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4037510" y="572836"/>
            <a:ext cx="10706100" cy="153352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800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200" y="3609977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1" b="1">
                <a:solidFill>
                  <a:schemeClr val="tx1"/>
                </a:solidFill>
                <a:latin typeface="Arial" panose="020B0604020202020204" pitchFamily="34" charset="0"/>
              </a:rPr>
              <a:t>does</a:t>
            </a:r>
            <a:endParaRPr lang="en-US" sz="8001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MsPham-0936082789">
            <a:hlinkClick r:id="" action="ppaction://noaction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11463" y="8110081"/>
            <a:ext cx="2516850" cy="94270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5624410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1" b="1">
                <a:solidFill>
                  <a:schemeClr val="tx1"/>
                </a:solidFill>
                <a:latin typeface="Arial" panose="020B0604020202020204" pitchFamily="34" charset="0"/>
              </a:rPr>
              <a:t>do</a:t>
            </a:r>
            <a:endParaRPr lang="en-US" sz="8001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103FE47C-E62F-E02D-2FCD-FEDD77CDCD5B}"/>
              </a:ext>
            </a:extLst>
          </p:cNvPr>
          <p:cNvSpPr txBox="1"/>
          <p:nvPr/>
        </p:nvSpPr>
        <p:spPr>
          <a:xfrm>
            <a:off x="1981200" y="4356224"/>
            <a:ext cx="7902999" cy="135421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4800" b="1">
                <a:ln>
                  <a:noFill/>
                </a:ln>
                <a:solidFill>
                  <a:srgbClr val="FF0066"/>
                </a:solidFill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4400">
                <a:solidFill>
                  <a:srgbClr val="002060"/>
                </a:solidFill>
              </a:rPr>
              <a:t>What ______ she look like?</a:t>
            </a:r>
          </a:p>
          <a:p>
            <a:r>
              <a:rPr lang="en-US" sz="4400">
                <a:solidFill>
                  <a:srgbClr val="002060"/>
                </a:solidFill>
              </a:rPr>
              <a:t>She’s short.</a:t>
            </a:r>
          </a:p>
        </p:txBody>
      </p:sp>
    </p:spTree>
    <p:extLst>
      <p:ext uri="{BB962C8B-B14F-4D97-AF65-F5344CB8AC3E}">
        <p14:creationId xmlns:p14="http://schemas.microsoft.com/office/powerpoint/2010/main" val="17643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3609977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</a:rPr>
              <a:t>like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37510" y="572836"/>
            <a:ext cx="10706100" cy="153352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800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5638801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</a:rPr>
              <a:t>look like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MsPham-0936082789">
            <a:hlinkClick r:id="" action="ppaction://noaction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11463" y="8110081"/>
            <a:ext cx="2516850" cy="94270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285C5C37-3891-11F9-C020-08635E36B7CF}"/>
              </a:ext>
            </a:extLst>
          </p:cNvPr>
          <p:cNvSpPr txBox="1"/>
          <p:nvPr/>
        </p:nvSpPr>
        <p:spPr>
          <a:xfrm>
            <a:off x="1032676" y="4284583"/>
            <a:ext cx="9761873" cy="135421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4800" b="1">
                <a:ln>
                  <a:noFill/>
                </a:ln>
                <a:solidFill>
                  <a:srgbClr val="FF0066"/>
                </a:solidFill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4400">
                <a:solidFill>
                  <a:srgbClr val="002060"/>
                </a:solidFill>
              </a:rPr>
              <a:t>What does he ______?</a:t>
            </a:r>
          </a:p>
          <a:p>
            <a:r>
              <a:rPr lang="en-US" sz="4400">
                <a:solidFill>
                  <a:srgbClr val="002060"/>
                </a:solidFill>
              </a:rPr>
              <a:t>He’s tall.</a:t>
            </a:r>
          </a:p>
        </p:txBody>
      </p:sp>
    </p:spTree>
    <p:extLst>
      <p:ext uri="{BB962C8B-B14F-4D97-AF65-F5344CB8AC3E}">
        <p14:creationId xmlns:p14="http://schemas.microsoft.com/office/powerpoint/2010/main" val="10523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3609977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Arial" panose="020B0604020202020204" pitchFamily="34" charset="0"/>
              </a:rPr>
              <a:t>She 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37510" y="572836"/>
            <a:ext cx="10706100" cy="153352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800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800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87199" y="5638801"/>
            <a:ext cx="5356401" cy="1533524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Arial" panose="020B0604020202020204" pitchFamily="34" charset="0"/>
              </a:rPr>
              <a:t>He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MsPham-0936082789">
            <a:hlinkClick r:id="" action="ppaction://noaction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11463" y="8110081"/>
            <a:ext cx="2516850" cy="94270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16D9FD90-DF2B-9DB8-C085-7C4673D94903}"/>
              </a:ext>
            </a:extLst>
          </p:cNvPr>
          <p:cNvSpPr txBox="1"/>
          <p:nvPr/>
        </p:nvSpPr>
        <p:spPr>
          <a:xfrm>
            <a:off x="1227572" y="4486145"/>
            <a:ext cx="9761873" cy="135421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4800" b="1">
                <a:ln>
                  <a:noFill/>
                </a:ln>
                <a:solidFill>
                  <a:srgbClr val="FF0066"/>
                </a:solidFill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4400">
                <a:solidFill>
                  <a:srgbClr val="002060"/>
                </a:solidFill>
              </a:rPr>
              <a:t>What does your father look like?</a:t>
            </a:r>
          </a:p>
          <a:p>
            <a:r>
              <a:rPr lang="en-US" sz="4400">
                <a:solidFill>
                  <a:srgbClr val="002060"/>
                </a:solidFill>
              </a:rPr>
              <a:t>______ is big.</a:t>
            </a:r>
          </a:p>
        </p:txBody>
      </p:sp>
    </p:spTree>
    <p:extLst>
      <p:ext uri="{BB962C8B-B14F-4D97-AF65-F5344CB8AC3E}">
        <p14:creationId xmlns:p14="http://schemas.microsoft.com/office/powerpoint/2010/main" val="36882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05162D6-4F57-69C7-AEF4-7697A8C2F7D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41255A2B-6AEA-2653-C1D1-CFAF98390405}"/>
              </a:ext>
            </a:extLst>
          </p:cNvPr>
          <p:cNvSpPr/>
          <p:nvPr/>
        </p:nvSpPr>
        <p:spPr>
          <a:xfrm>
            <a:off x="332324" y="3007784"/>
            <a:ext cx="6514869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short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885D3A4F-952F-5F7F-13B9-85288DC6D694}"/>
              </a:ext>
            </a:extLst>
          </p:cNvPr>
          <p:cNvSpPr/>
          <p:nvPr/>
        </p:nvSpPr>
        <p:spPr>
          <a:xfrm>
            <a:off x="914400" y="6209794"/>
            <a:ext cx="5632880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8C5CE374-7E90-E32A-389E-117161F0DB98}"/>
              </a:ext>
            </a:extLst>
          </p:cNvPr>
          <p:cNvSpPr txBox="1"/>
          <p:nvPr/>
        </p:nvSpPr>
        <p:spPr>
          <a:xfrm>
            <a:off x="1752600" y="4974380"/>
            <a:ext cx="397374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/ʃɔːt/</a:t>
            </a:r>
            <a:endParaRPr lang="en-US" sz="4000"/>
          </a:p>
        </p:txBody>
      </p:sp>
      <p:sp>
        <p:nvSpPr>
          <p:cNvPr id="52" name="MsPham-0936082789">
            <a:extLst>
              <a:ext uri="{FF2B5EF4-FFF2-40B4-BE49-F238E27FC236}">
                <a16:creationId xmlns:a16="http://schemas.microsoft.com/office/drawing/2014/main" id="{F2993E3D-394F-4F11-CF8E-6C5609AB1DDB}"/>
              </a:ext>
            </a:extLst>
          </p:cNvPr>
          <p:cNvSpPr/>
          <p:nvPr/>
        </p:nvSpPr>
        <p:spPr>
          <a:xfrm>
            <a:off x="10355644" y="2807572"/>
            <a:ext cx="7467600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tall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D7E167A2-BE2F-7854-96AE-858C41E1446F}"/>
              </a:ext>
            </a:extLst>
          </p:cNvPr>
          <p:cNvSpPr/>
          <p:nvPr/>
        </p:nvSpPr>
        <p:spPr>
          <a:xfrm>
            <a:off x="11273004" y="6009582"/>
            <a:ext cx="5632880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504E73C-D6FE-289A-6180-FA143DFA7276}"/>
              </a:ext>
            </a:extLst>
          </p:cNvPr>
          <p:cNvSpPr txBox="1"/>
          <p:nvPr/>
        </p:nvSpPr>
        <p:spPr>
          <a:xfrm>
            <a:off x="12102570" y="4774168"/>
            <a:ext cx="397374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/tɔːl/</a:t>
            </a:r>
            <a:endParaRPr lang="en-US" sz="4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C1BE75-F6A1-35CA-647C-DC84AD8EA9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90"/>
          <a:stretch/>
        </p:blipFill>
        <p:spPr>
          <a:xfrm>
            <a:off x="6705359" y="1258708"/>
            <a:ext cx="4116344" cy="7030919"/>
          </a:xfrm>
          <a:prstGeom prst="rect">
            <a:avLst/>
          </a:prstGeom>
        </p:spPr>
      </p:pic>
      <p:sp>
        <p:nvSpPr>
          <p:cNvPr id="20" name="Freeform 3">
            <a:extLst>
              <a:ext uri="{FF2B5EF4-FFF2-40B4-BE49-F238E27FC236}">
                <a16:creationId xmlns:a16="http://schemas.microsoft.com/office/drawing/2014/main" id="{918A80AC-6389-0FBC-0382-8BDF2FE0156E}"/>
              </a:ext>
            </a:extLst>
          </p:cNvPr>
          <p:cNvSpPr/>
          <p:nvPr/>
        </p:nvSpPr>
        <p:spPr>
          <a:xfrm rot="11063920">
            <a:off x="4875194" y="3279727"/>
            <a:ext cx="1954189" cy="539473"/>
          </a:xfrm>
          <a:custGeom>
            <a:avLst/>
            <a:gdLst/>
            <a:ahLst/>
            <a:cxnLst/>
            <a:rect l="l" t="t" r="r" b="b"/>
            <a:pathLst>
              <a:path w="1736115" h="598290">
                <a:moveTo>
                  <a:pt x="0" y="0"/>
                </a:moveTo>
                <a:lnTo>
                  <a:pt x="1736115" y="0"/>
                </a:lnTo>
                <a:lnTo>
                  <a:pt x="1736115" y="598289"/>
                </a:lnTo>
                <a:lnTo>
                  <a:pt x="0" y="59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4BE1A1C5-4ECF-BBE2-143A-264CCBB1171A}"/>
              </a:ext>
            </a:extLst>
          </p:cNvPr>
          <p:cNvSpPr/>
          <p:nvPr/>
        </p:nvSpPr>
        <p:spPr>
          <a:xfrm rot="10800000" flipH="1">
            <a:off x="10821703" y="3050782"/>
            <a:ext cx="2381125" cy="598290"/>
          </a:xfrm>
          <a:custGeom>
            <a:avLst/>
            <a:gdLst/>
            <a:ahLst/>
            <a:cxnLst/>
            <a:rect l="l" t="t" r="r" b="b"/>
            <a:pathLst>
              <a:path w="1736115" h="598290">
                <a:moveTo>
                  <a:pt x="0" y="0"/>
                </a:moveTo>
                <a:lnTo>
                  <a:pt x="1736115" y="0"/>
                </a:lnTo>
                <a:lnTo>
                  <a:pt x="1736115" y="598289"/>
                </a:lnTo>
                <a:lnTo>
                  <a:pt x="0" y="59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6" grpId="0"/>
      <p:bldP spid="52" grpId="0"/>
      <p:bldP spid="52" grpId="1"/>
      <p:bldP spid="2" grpId="0"/>
      <p:bldP spid="3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05162D6-4F57-69C7-AEF4-7697A8C2F7D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41255A2B-6AEA-2653-C1D1-CFAF98390405}"/>
              </a:ext>
            </a:extLst>
          </p:cNvPr>
          <p:cNvSpPr/>
          <p:nvPr/>
        </p:nvSpPr>
        <p:spPr>
          <a:xfrm>
            <a:off x="304800" y="3050781"/>
            <a:ext cx="5724434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slim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885D3A4F-952F-5F7F-13B9-85288DC6D694}"/>
              </a:ext>
            </a:extLst>
          </p:cNvPr>
          <p:cNvSpPr/>
          <p:nvPr/>
        </p:nvSpPr>
        <p:spPr>
          <a:xfrm>
            <a:off x="779865" y="6252791"/>
            <a:ext cx="4949455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mai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8C5CE374-7E90-E32A-389E-117161F0DB98}"/>
              </a:ext>
            </a:extLst>
          </p:cNvPr>
          <p:cNvSpPr txBox="1"/>
          <p:nvPr/>
        </p:nvSpPr>
        <p:spPr>
          <a:xfrm>
            <a:off x="1416767" y="5017377"/>
            <a:ext cx="349162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/slɪm/</a:t>
            </a:r>
            <a:endParaRPr lang="en-US" sz="4000"/>
          </a:p>
        </p:txBody>
      </p:sp>
      <p:sp>
        <p:nvSpPr>
          <p:cNvPr id="52" name="MsPham-0936082789">
            <a:extLst>
              <a:ext uri="{FF2B5EF4-FFF2-40B4-BE49-F238E27FC236}">
                <a16:creationId xmlns:a16="http://schemas.microsoft.com/office/drawing/2014/main" id="{F2993E3D-394F-4F11-CF8E-6C5609AB1DDB}"/>
              </a:ext>
            </a:extLst>
          </p:cNvPr>
          <p:cNvSpPr/>
          <p:nvPr/>
        </p:nvSpPr>
        <p:spPr>
          <a:xfrm>
            <a:off x="11637814" y="2807572"/>
            <a:ext cx="6345386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big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D7E167A2-BE2F-7854-96AE-858C41E1446F}"/>
              </a:ext>
            </a:extLst>
          </p:cNvPr>
          <p:cNvSpPr/>
          <p:nvPr/>
        </p:nvSpPr>
        <p:spPr>
          <a:xfrm>
            <a:off x="12410508" y="6009582"/>
            <a:ext cx="4786383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to, lớn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504E73C-D6FE-289A-6180-FA143DFA7276}"/>
              </a:ext>
            </a:extLst>
          </p:cNvPr>
          <p:cNvSpPr txBox="1"/>
          <p:nvPr/>
        </p:nvSpPr>
        <p:spPr>
          <a:xfrm>
            <a:off x="13109253" y="4774168"/>
            <a:ext cx="337658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/bɪɡ/</a:t>
            </a:r>
            <a:endParaRPr lang="en-US" sz="4000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918A80AC-6389-0FBC-0382-8BDF2FE0156E}"/>
              </a:ext>
            </a:extLst>
          </p:cNvPr>
          <p:cNvSpPr/>
          <p:nvPr/>
        </p:nvSpPr>
        <p:spPr>
          <a:xfrm rot="11063920">
            <a:off x="4057235" y="3322724"/>
            <a:ext cx="1954189" cy="539473"/>
          </a:xfrm>
          <a:custGeom>
            <a:avLst/>
            <a:gdLst/>
            <a:ahLst/>
            <a:cxnLst/>
            <a:rect l="l" t="t" r="r" b="b"/>
            <a:pathLst>
              <a:path w="1736115" h="598290">
                <a:moveTo>
                  <a:pt x="0" y="0"/>
                </a:moveTo>
                <a:lnTo>
                  <a:pt x="1736115" y="0"/>
                </a:lnTo>
                <a:lnTo>
                  <a:pt x="1736115" y="598289"/>
                </a:lnTo>
                <a:lnTo>
                  <a:pt x="0" y="598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4BE1A1C5-4ECF-BBE2-143A-264CCBB1171A}"/>
              </a:ext>
            </a:extLst>
          </p:cNvPr>
          <p:cNvSpPr/>
          <p:nvPr/>
        </p:nvSpPr>
        <p:spPr>
          <a:xfrm rot="10800000" flipH="1">
            <a:off x="11515059" y="3050782"/>
            <a:ext cx="2381125" cy="598290"/>
          </a:xfrm>
          <a:custGeom>
            <a:avLst/>
            <a:gdLst/>
            <a:ahLst/>
            <a:cxnLst/>
            <a:rect l="l" t="t" r="r" b="b"/>
            <a:pathLst>
              <a:path w="1736115" h="598290">
                <a:moveTo>
                  <a:pt x="0" y="0"/>
                </a:moveTo>
                <a:lnTo>
                  <a:pt x="1736115" y="0"/>
                </a:lnTo>
                <a:lnTo>
                  <a:pt x="1736115" y="598289"/>
                </a:lnTo>
                <a:lnTo>
                  <a:pt x="0" y="598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couple of women standing together&#10;&#10;Description automatically generated">
            <a:extLst>
              <a:ext uri="{FF2B5EF4-FFF2-40B4-BE49-F238E27FC236}">
                <a16:creationId xmlns:a16="http://schemas.microsoft.com/office/drawing/2014/main" id="{7930199D-DE11-0073-E523-7C0E510A04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64" y="1836308"/>
            <a:ext cx="5832623" cy="71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6" grpId="0"/>
      <p:bldP spid="52" grpId="0"/>
      <p:bldP spid="52" grpId="1"/>
      <p:bldP spid="2" grpId="0"/>
      <p:bldP spid="3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spham-0936082789">
            <a:extLst>
              <a:ext uri="{FF2B5EF4-FFF2-40B4-BE49-F238E27FC236}">
                <a16:creationId xmlns:a16="http://schemas.microsoft.com/office/drawing/2014/main" id="{9C9AD0C1-17D0-CAE6-DF1C-BE3C73AF2D07}"/>
              </a:ext>
            </a:extLst>
          </p:cNvPr>
          <p:cNvGrpSpPr/>
          <p:nvPr/>
        </p:nvGrpSpPr>
        <p:grpSpPr>
          <a:xfrm>
            <a:off x="-18440400" y="-3114284"/>
            <a:ext cx="1899878" cy="2817642"/>
            <a:chOff x="4329070" y="3304722"/>
            <a:chExt cx="1513988" cy="2245341"/>
          </a:xfrm>
        </p:grpSpPr>
        <p:sp>
          <p:nvSpPr>
            <p:cNvPr id="23" name="Mspham-0936082789">
              <a:extLst>
                <a:ext uri="{FF2B5EF4-FFF2-40B4-BE49-F238E27FC236}">
                  <a16:creationId xmlns:a16="http://schemas.microsoft.com/office/drawing/2014/main" id="{3A9625D1-9B8B-220E-0D4D-5CDADEE68146}"/>
                </a:ext>
              </a:extLst>
            </p:cNvPr>
            <p:cNvSpPr txBox="1"/>
            <p:nvPr/>
          </p:nvSpPr>
          <p:spPr>
            <a:xfrm>
              <a:off x="4329070" y="4887853"/>
              <a:ext cx="1513988" cy="6622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25D9249D-D704-C8C3-D070-29984A7F8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6825" y="3304722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4038600" y="1943100"/>
            <a:ext cx="4526280" cy="10691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tall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1570847" y="0"/>
            <a:ext cx="7783245" cy="1373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73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E1616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l"/>
            <a:r>
              <a:rPr lang="en-US" sz="6000">
                <a:solidFill>
                  <a:srgbClr val="AF665A"/>
                </a:solidFill>
              </a:rPr>
              <a:t>Vocabulary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422AAFA4-E2D4-6A89-9417-25E052DC2DB1}"/>
              </a:ext>
            </a:extLst>
          </p:cNvPr>
          <p:cNvSpPr txBox="1">
            <a:spLocks/>
          </p:cNvSpPr>
          <p:nvPr/>
        </p:nvSpPr>
        <p:spPr>
          <a:xfrm>
            <a:off x="10850880" y="1943100"/>
            <a:ext cx="4998720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Cao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7097A86-532E-E2BB-07F3-CDB2B11C98E3}"/>
              </a:ext>
            </a:extLst>
          </p:cNvPr>
          <p:cNvSpPr txBox="1">
            <a:spLocks/>
          </p:cNvSpPr>
          <p:nvPr/>
        </p:nvSpPr>
        <p:spPr>
          <a:xfrm>
            <a:off x="4038600" y="3898900"/>
            <a:ext cx="4526280" cy="10691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short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1DA74A4E-966E-5A11-FAE6-FD8182EAFA2F}"/>
              </a:ext>
            </a:extLst>
          </p:cNvPr>
          <p:cNvSpPr txBox="1">
            <a:spLocks/>
          </p:cNvSpPr>
          <p:nvPr/>
        </p:nvSpPr>
        <p:spPr>
          <a:xfrm>
            <a:off x="10850880" y="3898900"/>
            <a:ext cx="4998720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Thấp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71CFF99-EC19-D462-5AE3-5B636E06DDC9}"/>
              </a:ext>
            </a:extLst>
          </p:cNvPr>
          <p:cNvSpPr txBox="1">
            <a:spLocks/>
          </p:cNvSpPr>
          <p:nvPr/>
        </p:nvSpPr>
        <p:spPr>
          <a:xfrm>
            <a:off x="4038600" y="5854700"/>
            <a:ext cx="4526280" cy="10691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slim</a:t>
            </a: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28DD7F80-1FD5-89F0-2872-482352BFA245}"/>
              </a:ext>
            </a:extLst>
          </p:cNvPr>
          <p:cNvSpPr txBox="1">
            <a:spLocks/>
          </p:cNvSpPr>
          <p:nvPr/>
        </p:nvSpPr>
        <p:spPr>
          <a:xfrm>
            <a:off x="10850880" y="5854700"/>
            <a:ext cx="4998720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Mảnh mai</a:t>
            </a:r>
          </a:p>
        </p:txBody>
      </p:sp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433E14BD-BB91-F053-406C-100319A1CF5A}"/>
              </a:ext>
            </a:extLst>
          </p:cNvPr>
          <p:cNvSpPr txBox="1">
            <a:spLocks/>
          </p:cNvSpPr>
          <p:nvPr/>
        </p:nvSpPr>
        <p:spPr>
          <a:xfrm>
            <a:off x="3913539" y="7810500"/>
            <a:ext cx="4526280" cy="10691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big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6FFB9811-6BAB-FF78-AA39-1E54724DA102}"/>
              </a:ext>
            </a:extLst>
          </p:cNvPr>
          <p:cNvSpPr txBox="1">
            <a:spLocks/>
          </p:cNvSpPr>
          <p:nvPr/>
        </p:nvSpPr>
        <p:spPr>
          <a:xfrm>
            <a:off x="10725819" y="7810500"/>
            <a:ext cx="4998720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To, lớn</a:t>
            </a:r>
          </a:p>
        </p:txBody>
      </p:sp>
    </p:spTree>
    <p:extLst>
      <p:ext uri="{BB962C8B-B14F-4D97-AF65-F5344CB8AC3E}">
        <p14:creationId xmlns:p14="http://schemas.microsoft.com/office/powerpoint/2010/main" val="29061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Look, listen and read.</a:t>
            </a:r>
          </a:p>
        </p:txBody>
      </p:sp>
      <p:pic>
        <p:nvPicPr>
          <p:cNvPr id="23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CB9E1E65-C4FA-680A-2E66-906AAE08D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57" y="7823804"/>
            <a:ext cx="967284" cy="967284"/>
          </a:xfrm>
          <a:prstGeom prst="rect">
            <a:avLst/>
          </a:prstGeom>
        </p:spPr>
      </p:pic>
      <p:pic>
        <p:nvPicPr>
          <p:cNvPr id="24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0C4EDF23-EB6B-9F15-2774-0C524C6359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693" y="7823804"/>
            <a:ext cx="967284" cy="9672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7D0C62-E063-8C41-32D2-0D7C473974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493685"/>
            <a:ext cx="17423878" cy="4901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1E9C74-3E6C-A2E8-A540-F626CABF8E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008" t="80268" r="59184" b="6207"/>
          <a:stretch/>
        </p:blipFill>
        <p:spPr>
          <a:xfrm>
            <a:off x="5486400" y="6334625"/>
            <a:ext cx="2057400" cy="662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28235D-14A8-A9DD-F336-36D72EA80A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176" t="83948" r="8891" b="2527"/>
          <a:stretch/>
        </p:blipFill>
        <p:spPr>
          <a:xfrm>
            <a:off x="14401799" y="6515100"/>
            <a:ext cx="1905001" cy="662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1D227-20D3-3DFA-0A78-6744FC745D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997" t="2021" r="15538" b="84454"/>
          <a:stretch/>
        </p:blipFill>
        <p:spPr>
          <a:xfrm>
            <a:off x="10363201" y="2499359"/>
            <a:ext cx="4785359" cy="662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CD998-3D51-6FFE-21D8-04D336869D9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328" r="56997" b="79790"/>
          <a:stretch/>
        </p:blipFill>
        <p:spPr>
          <a:xfrm>
            <a:off x="2057400" y="2400301"/>
            <a:ext cx="5867400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1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21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21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21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ck 21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3CAF8AA9-016F-A28D-5967-FD00BB91CF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AEB8B2-0C1C-A0D8-F10C-84B2693EE0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90"/>
          <a:stretch/>
        </p:blipFill>
        <p:spPr>
          <a:xfrm>
            <a:off x="2839220" y="5450293"/>
            <a:ext cx="11897031" cy="3838928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9AF0A9B-9E2C-0C07-7334-46B672F8AE0D}"/>
              </a:ext>
            </a:extLst>
          </p:cNvPr>
          <p:cNvSpPr txBox="1">
            <a:spLocks/>
          </p:cNvSpPr>
          <p:nvPr/>
        </p:nvSpPr>
        <p:spPr>
          <a:xfrm>
            <a:off x="1371600" y="444590"/>
            <a:ext cx="1082913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Listen, point and say.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1CCFB87C-038F-E5C9-C27F-1412E3120AE4}"/>
              </a:ext>
            </a:extLst>
          </p:cNvPr>
          <p:cNvSpPr txBox="1">
            <a:spLocks/>
          </p:cNvSpPr>
          <p:nvPr/>
        </p:nvSpPr>
        <p:spPr>
          <a:xfrm>
            <a:off x="10134600" y="375588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BE574FEE-3109-481E-723D-B8A81D6416F6}"/>
              </a:ext>
            </a:extLst>
          </p:cNvPr>
          <p:cNvSpPr txBox="1">
            <a:spLocks/>
          </p:cNvSpPr>
          <p:nvPr/>
        </p:nvSpPr>
        <p:spPr>
          <a:xfrm>
            <a:off x="4502663" y="9210106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slim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1C76F61-C024-3561-54DF-46FEDBBC1AAC}"/>
              </a:ext>
            </a:extLst>
          </p:cNvPr>
          <p:cNvSpPr txBox="1">
            <a:spLocks/>
          </p:cNvSpPr>
          <p:nvPr/>
        </p:nvSpPr>
        <p:spPr>
          <a:xfrm>
            <a:off x="10621626" y="9210106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big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51A495-A0A3-35A8-4149-3D3F199277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013"/>
          <a:stretch/>
        </p:blipFill>
        <p:spPr>
          <a:xfrm>
            <a:off x="2941099" y="1941133"/>
            <a:ext cx="11795152" cy="3838928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DA993FCC-AC87-A5A2-EDD2-53A0B564CCDB}"/>
              </a:ext>
            </a:extLst>
          </p:cNvPr>
          <p:cNvSpPr txBox="1">
            <a:spLocks/>
          </p:cNvSpPr>
          <p:nvPr/>
        </p:nvSpPr>
        <p:spPr>
          <a:xfrm>
            <a:off x="10621625" y="1267550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He’s/She’s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E051C5D1-F344-5E16-27B6-4B8AD06BB8B5}"/>
              </a:ext>
            </a:extLst>
          </p:cNvPr>
          <p:cNvSpPr txBox="1">
            <a:spLocks/>
          </p:cNvSpPr>
          <p:nvPr/>
        </p:nvSpPr>
        <p:spPr>
          <a:xfrm>
            <a:off x="4502663" y="5165812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tall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DA169D9E-F8D8-98BC-E729-4BE5B1AD41C1}"/>
              </a:ext>
            </a:extLst>
          </p:cNvPr>
          <p:cNvSpPr txBox="1">
            <a:spLocks/>
          </p:cNvSpPr>
          <p:nvPr/>
        </p:nvSpPr>
        <p:spPr>
          <a:xfrm>
            <a:off x="10621626" y="5165812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36892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2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2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C9951864-4BF2-2689-A471-E8A0C80DC5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574D2044-9C7D-4ACC-8ACE-999A33344327}"/>
              </a:ext>
            </a:extLst>
          </p:cNvPr>
          <p:cNvSpPr txBox="1">
            <a:spLocks/>
          </p:cNvSpPr>
          <p:nvPr/>
        </p:nvSpPr>
        <p:spPr>
          <a:xfrm>
            <a:off x="5301284" y="8071795"/>
            <a:ext cx="7119316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she look like?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3050C7F-083E-E100-E023-243C186850F1}"/>
              </a:ext>
            </a:extLst>
          </p:cNvPr>
          <p:cNvSpPr txBox="1">
            <a:spLocks/>
          </p:cNvSpPr>
          <p:nvPr/>
        </p:nvSpPr>
        <p:spPr>
          <a:xfrm>
            <a:off x="5301283" y="8944751"/>
            <a:ext cx="7119316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tall.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32BBF6-D662-3D5E-F06D-70CBFB6E52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503"/>
          <a:stretch/>
        </p:blipFill>
        <p:spPr>
          <a:xfrm>
            <a:off x="5029200" y="2456647"/>
            <a:ext cx="6629400" cy="4498287"/>
          </a:xfrm>
          <a:prstGeom prst="rect">
            <a:avLst/>
          </a:prstGeom>
        </p:spPr>
      </p:pic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7F78AB0C-DBF3-57A4-2153-848496C7D1CA}"/>
              </a:ext>
            </a:extLst>
          </p:cNvPr>
          <p:cNvSpPr txBox="1">
            <a:spLocks/>
          </p:cNvSpPr>
          <p:nvPr/>
        </p:nvSpPr>
        <p:spPr>
          <a:xfrm>
            <a:off x="7155065" y="6286500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tall</a:t>
            </a: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7312CA51-56C4-D055-D922-EF028C0C90A0}"/>
              </a:ext>
            </a:extLst>
          </p:cNvPr>
          <p:cNvSpPr txBox="1">
            <a:spLocks/>
          </p:cNvSpPr>
          <p:nvPr/>
        </p:nvSpPr>
        <p:spPr>
          <a:xfrm>
            <a:off x="1371600" y="444590"/>
            <a:ext cx="1082913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Listen, point and say.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4A3E1-2E6F-5B8D-D9AE-7F6C08511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8192406"/>
            <a:ext cx="1124664" cy="1113902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E3244F-5D6E-934A-FBEC-BAAA6C81E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600" y="8614350"/>
            <a:ext cx="1092377" cy="1086996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2144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C9951864-4BF2-2689-A471-E8A0C80DC5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574D2044-9C7D-4ACC-8ACE-999A33344327}"/>
              </a:ext>
            </a:extLst>
          </p:cNvPr>
          <p:cNvSpPr txBox="1">
            <a:spLocks/>
          </p:cNvSpPr>
          <p:nvPr/>
        </p:nvSpPr>
        <p:spPr>
          <a:xfrm>
            <a:off x="5301284" y="8071795"/>
            <a:ext cx="7119316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 look like?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3050C7F-083E-E100-E023-243C186850F1}"/>
              </a:ext>
            </a:extLst>
          </p:cNvPr>
          <p:cNvSpPr txBox="1">
            <a:spLocks/>
          </p:cNvSpPr>
          <p:nvPr/>
        </p:nvSpPr>
        <p:spPr>
          <a:xfrm>
            <a:off x="5301283" y="8944751"/>
            <a:ext cx="7119316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short.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32BBF6-D662-3D5E-F06D-70CBFB6E52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33" t="716" r="51170" b="-716"/>
          <a:stretch/>
        </p:blipFill>
        <p:spPr>
          <a:xfrm>
            <a:off x="9466602" y="1502883"/>
            <a:ext cx="6629400" cy="4498287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F4314E5-D253-FA30-CF3A-E22F7EA5BF59}"/>
              </a:ext>
            </a:extLst>
          </p:cNvPr>
          <p:cNvSpPr txBox="1">
            <a:spLocks/>
          </p:cNvSpPr>
          <p:nvPr/>
        </p:nvSpPr>
        <p:spPr>
          <a:xfrm>
            <a:off x="7155065" y="6286500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short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92E1945-D834-9D02-A0AD-8C32E21F652F}"/>
              </a:ext>
            </a:extLst>
          </p:cNvPr>
          <p:cNvSpPr txBox="1">
            <a:spLocks/>
          </p:cNvSpPr>
          <p:nvPr/>
        </p:nvSpPr>
        <p:spPr>
          <a:xfrm>
            <a:off x="1371600" y="444590"/>
            <a:ext cx="1082913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Listen, point and say.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BEF1C1-EE0B-8627-5DBF-E38E6DEC9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8192406"/>
            <a:ext cx="1124664" cy="1113902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BDDB68-7D7B-563D-6CE5-5788FB563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600" y="8614350"/>
            <a:ext cx="1092377" cy="1086996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42414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C9951864-4BF2-2689-A471-E8A0C80DC5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574D2044-9C7D-4ACC-8ACE-999A33344327}"/>
              </a:ext>
            </a:extLst>
          </p:cNvPr>
          <p:cNvSpPr txBox="1">
            <a:spLocks/>
          </p:cNvSpPr>
          <p:nvPr/>
        </p:nvSpPr>
        <p:spPr>
          <a:xfrm>
            <a:off x="5301284" y="8071795"/>
            <a:ext cx="7119316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she look like?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3050C7F-083E-E100-E023-243C186850F1}"/>
              </a:ext>
            </a:extLst>
          </p:cNvPr>
          <p:cNvSpPr txBox="1">
            <a:spLocks/>
          </p:cNvSpPr>
          <p:nvPr/>
        </p:nvSpPr>
        <p:spPr>
          <a:xfrm>
            <a:off x="5301283" y="8944751"/>
            <a:ext cx="7119316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slim.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32BBF6-D662-3D5E-F06D-70CBFB6E52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721" t="-735" r="25782" b="735"/>
          <a:stretch/>
        </p:blipFill>
        <p:spPr>
          <a:xfrm>
            <a:off x="10509608" y="2026899"/>
            <a:ext cx="6629400" cy="4498287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0879C93-D715-5216-801E-5DCF3FAE490B}"/>
              </a:ext>
            </a:extLst>
          </p:cNvPr>
          <p:cNvSpPr txBox="1">
            <a:spLocks/>
          </p:cNvSpPr>
          <p:nvPr/>
        </p:nvSpPr>
        <p:spPr>
          <a:xfrm>
            <a:off x="7139837" y="6362448"/>
            <a:ext cx="2804162" cy="581189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slim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A568CBB-F4FE-CF3D-1233-15BC7E4E87CF}"/>
              </a:ext>
            </a:extLst>
          </p:cNvPr>
          <p:cNvSpPr txBox="1">
            <a:spLocks/>
          </p:cNvSpPr>
          <p:nvPr/>
        </p:nvSpPr>
        <p:spPr>
          <a:xfrm>
            <a:off x="1371600" y="444590"/>
            <a:ext cx="1082913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Listen, point and say.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43BEA-0A8A-DF8A-E984-70FAE5902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8155615"/>
            <a:ext cx="884531" cy="906426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4D822-8CA9-34A9-898D-1EC97D751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0" y="8608828"/>
            <a:ext cx="888911" cy="906426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2763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2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2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573</Words>
  <Application>Microsoft Office PowerPoint</Application>
  <PresentationFormat>Custom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Kirang Haerang</vt:lpstr>
      <vt:lpstr>.VnAvant</vt:lpstr>
      <vt:lpstr>宋体</vt:lpstr>
      <vt:lpstr>Calibri</vt:lpstr>
      <vt:lpstr>.VnCooper</vt:lpstr>
      <vt:lpstr>.VnBlack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  <vt:lpstr>Read and choose.</vt:lpstr>
      <vt:lpstr>Read and choose.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STD_PHUONG</cp:lastModifiedBy>
  <cp:revision>157</cp:revision>
  <dcterms:created xsi:type="dcterms:W3CDTF">2006-08-16T00:00:00Z</dcterms:created>
  <dcterms:modified xsi:type="dcterms:W3CDTF">2025-03-07T02:09:05Z</dcterms:modified>
  <dc:identifier>DAFhFAq5cvQ</dc:identifier>
</cp:coreProperties>
</file>