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007577279" r:id="rId2"/>
    <p:sldId id="2007577272" r:id="rId3"/>
    <p:sldId id="2007577269" r:id="rId4"/>
    <p:sldId id="786" r:id="rId5"/>
    <p:sldId id="2007577271" r:id="rId6"/>
  </p:sldIdLst>
  <p:sldSz cx="18288000" cy="10287000"/>
  <p:notesSz cx="6858000" cy="9144000"/>
  <p:embeddedFontLst>
    <p:embeddedFont>
      <p:font typeface=".VnAvant" panose="020B7200000000000000" pitchFamily="34" charset="0"/>
      <p:regular r:id="rId8"/>
      <p:bold r:id="rId9"/>
      <p:italic r:id="rId10"/>
      <p:boldItalic r:id="rId11"/>
    </p:embeddedFont>
    <p:embeddedFont>
      <p:font typeface=".VnBlack" panose="020B7200000000000000" pitchFamily="34" charset="0"/>
      <p:regular r:id="rId12"/>
    </p:embeddedFont>
    <p:embeddedFont>
      <p:font typeface="Kirang Haerang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870"/>
    <a:srgbClr val="FFFFFF"/>
    <a:srgbClr val="CCFFFF"/>
    <a:srgbClr val="AF665A"/>
    <a:srgbClr val="FFF2E7"/>
    <a:srgbClr val="FFDBBE"/>
    <a:srgbClr val="FFFFFE"/>
    <a:srgbClr val="FFEB88"/>
    <a:srgbClr val="FFBC8E"/>
    <a:srgbClr val="FDD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79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3041A5E-A65F-426B-8857-D8B78B259B08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E31A444-A86E-4007-93F3-B6F01567D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3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97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346873" y="3771555"/>
            <a:ext cx="13015223" cy="1672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04"/>
              </a:lnSpc>
            </a:pPr>
            <a:r>
              <a:rPr lang="en-US" sz="15500" b="1">
                <a:solidFill>
                  <a:srgbClr val="FF0000"/>
                </a:solidFill>
                <a:latin typeface=".VnBlack" panose="020B7200000000000000" pitchFamily="34" charset="0"/>
              </a:rPr>
              <a:t>Appearance 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4645444" y="5619047"/>
            <a:ext cx="8720945" cy="72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3"/>
              </a:lnSpc>
            </a:pPr>
            <a:r>
              <a:rPr lang="en-US" sz="392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 – Period 2</a:t>
            </a:r>
          </a:p>
        </p:txBody>
      </p:sp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0857C320-4787-046C-3618-2A263EFECB9F}"/>
              </a:ext>
            </a:extLst>
          </p:cNvPr>
          <p:cNvSpPr txBox="1">
            <a:spLocks/>
          </p:cNvSpPr>
          <p:nvPr/>
        </p:nvSpPr>
        <p:spPr>
          <a:xfrm>
            <a:off x="7308789" y="2095500"/>
            <a:ext cx="3091390" cy="746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273"/>
              </a:lnSpc>
              <a:defRPr sz="3921">
                <a:solidFill>
                  <a:srgbClr val="4B4B4B"/>
                </a:solidFill>
                <a:latin typeface="One Little Fo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13</a:t>
            </a:r>
          </a:p>
        </p:txBody>
      </p:sp>
    </p:spTree>
    <p:extLst>
      <p:ext uri="{BB962C8B-B14F-4D97-AF65-F5344CB8AC3E}">
        <p14:creationId xmlns:p14="http://schemas.microsoft.com/office/powerpoint/2010/main" val="166588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spham-0936082789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06F302EC-B388-A0F0-76BB-ABE9179CC2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B2D6DD8-BB35-8BB7-6630-A37CFBFB7188}"/>
              </a:ext>
            </a:extLst>
          </p:cNvPr>
          <p:cNvSpPr/>
          <p:nvPr/>
        </p:nvSpPr>
        <p:spPr>
          <a:xfrm>
            <a:off x="18666" y="5529828"/>
            <a:ext cx="4605818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slim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CF415DE-21BA-7B14-45B5-C0848E03FBFB}"/>
              </a:ext>
            </a:extLst>
          </p:cNvPr>
          <p:cNvSpPr/>
          <p:nvPr/>
        </p:nvSpPr>
        <p:spPr>
          <a:xfrm>
            <a:off x="6338431" y="7131908"/>
            <a:ext cx="3272806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big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B9F95201-2D31-1002-067E-216CF34FE850}"/>
              </a:ext>
            </a:extLst>
          </p:cNvPr>
          <p:cNvSpPr/>
          <p:nvPr/>
        </p:nvSpPr>
        <p:spPr>
          <a:xfrm>
            <a:off x="8704287" y="8479561"/>
            <a:ext cx="5241793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short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23F6CE6A-5768-6F4F-6C3A-31EBD4D32430}"/>
              </a:ext>
            </a:extLst>
          </p:cNvPr>
          <p:cNvSpPr/>
          <p:nvPr/>
        </p:nvSpPr>
        <p:spPr>
          <a:xfrm>
            <a:off x="13690102" y="3948227"/>
            <a:ext cx="3555963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tall</a:t>
            </a:r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D265FE0B-AD28-31F3-1A2E-DA3FAD51B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90"/>
          <a:stretch/>
        </p:blipFill>
        <p:spPr>
          <a:xfrm>
            <a:off x="11137996" y="3522060"/>
            <a:ext cx="3272805" cy="5590112"/>
          </a:xfrm>
          <a:prstGeom prst="rect">
            <a:avLst/>
          </a:prstGeom>
        </p:spPr>
      </p:pic>
      <p:pic>
        <p:nvPicPr>
          <p:cNvPr id="7" name="Mspham-0936082789" descr="A couple of women standing together&#10;&#10;Description automatically generated">
            <a:extLst>
              <a:ext uri="{FF2B5EF4-FFF2-40B4-BE49-F238E27FC236}">
                <a16:creationId xmlns:a16="http://schemas.microsoft.com/office/drawing/2014/main" id="{C3A49925-42C7-D388-5C74-A704739C4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61" y="4199427"/>
            <a:ext cx="4327489" cy="5268409"/>
          </a:xfrm>
          <a:prstGeom prst="rect">
            <a:avLst/>
          </a:prstGeom>
        </p:spPr>
      </p:pic>
      <p:sp>
        <p:nvSpPr>
          <p:cNvPr id="9" name="Mspham-0936082789">
            <a:extLst>
              <a:ext uri="{FF2B5EF4-FFF2-40B4-BE49-F238E27FC236}">
                <a16:creationId xmlns:a16="http://schemas.microsoft.com/office/drawing/2014/main" id="{C6F32C83-4D44-9E92-A004-C9937F96B392}"/>
              </a:ext>
            </a:extLst>
          </p:cNvPr>
          <p:cNvSpPr txBox="1">
            <a:spLocks/>
          </p:cNvSpPr>
          <p:nvPr/>
        </p:nvSpPr>
        <p:spPr>
          <a:xfrm>
            <a:off x="6029234" y="609375"/>
            <a:ext cx="6160271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Mspham-0936082789">
            <a:extLst>
              <a:ext uri="{FF2B5EF4-FFF2-40B4-BE49-F238E27FC236}">
                <a16:creationId xmlns:a16="http://schemas.microsoft.com/office/drawing/2014/main" id="{10C9C606-6711-7B61-A560-A09F697C17C3}"/>
              </a:ext>
            </a:extLst>
          </p:cNvPr>
          <p:cNvCxnSpPr/>
          <p:nvPr/>
        </p:nvCxnSpPr>
        <p:spPr>
          <a:xfrm>
            <a:off x="9144000" y="225529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spham-0936082789">
            <a:extLst>
              <a:ext uri="{FF2B5EF4-FFF2-40B4-BE49-F238E27FC236}">
                <a16:creationId xmlns:a16="http://schemas.microsoft.com/office/drawing/2014/main" id="{E77C0F8D-A2C8-170A-6749-DC0539AA708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413904" y="2255295"/>
            <a:ext cx="4695465" cy="2156437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spham-0936082789">
            <a:extLst>
              <a:ext uri="{FF2B5EF4-FFF2-40B4-BE49-F238E27FC236}">
                <a16:creationId xmlns:a16="http://schemas.microsoft.com/office/drawing/2014/main" id="{41050DD9-4D62-D1D0-B8A3-096FEE9BB47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162800" y="2255295"/>
            <a:ext cx="1946569" cy="225529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spham-0936082789">
            <a:extLst>
              <a:ext uri="{FF2B5EF4-FFF2-40B4-BE49-F238E27FC236}">
                <a16:creationId xmlns:a16="http://schemas.microsoft.com/office/drawing/2014/main" id="{6C5FE126-A81F-85FE-06C2-4D60BDE169A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255295"/>
            <a:ext cx="2504921" cy="2755022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CECDA9A1-2CA7-B9C8-5045-60A12CE2879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255295"/>
            <a:ext cx="3932628" cy="225529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76CF3BF-2329-5C96-3859-168048607156}"/>
              </a:ext>
            </a:extLst>
          </p:cNvPr>
          <p:cNvSpPr txBox="1">
            <a:spLocks/>
          </p:cNvSpPr>
          <p:nvPr/>
        </p:nvSpPr>
        <p:spPr>
          <a:xfrm>
            <a:off x="6029233" y="1482331"/>
            <a:ext cx="6160271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He’s/She’s _________.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C990102-B17A-E5F5-81DA-2FCC58804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1492" y="876002"/>
            <a:ext cx="1098610" cy="1120257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5813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528B1339-AD8B-71B3-D06E-50BE9571F355}"/>
              </a:ext>
            </a:extLst>
          </p:cNvPr>
          <p:cNvSpPr txBox="1">
            <a:spLocks/>
          </p:cNvSpPr>
          <p:nvPr/>
        </p:nvSpPr>
        <p:spPr>
          <a:xfrm>
            <a:off x="1371600" y="427892"/>
            <a:ext cx="10879413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Listen and tick.</a:t>
            </a:r>
          </a:p>
        </p:txBody>
      </p:sp>
      <p:pic>
        <p:nvPicPr>
          <p:cNvPr id="4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5B0C26D4-B940-A01B-465B-0A0559594A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9053"/>
            <a:ext cx="973324" cy="9733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99E32DD-7606-587E-6425-8E2D3F36E9A8}"/>
              </a:ext>
            </a:extLst>
          </p:cNvPr>
          <p:cNvGrpSpPr/>
          <p:nvPr/>
        </p:nvGrpSpPr>
        <p:grpSpPr>
          <a:xfrm>
            <a:off x="228600" y="1828800"/>
            <a:ext cx="17234422" cy="6629400"/>
            <a:chOff x="526789" y="2095500"/>
            <a:chExt cx="17234422" cy="6629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CD668-D890-F3F6-0438-B84AED0AE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6789" y="2095500"/>
              <a:ext cx="17234422" cy="6629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A97FFF-318E-98D4-79DC-453337B73252}"/>
                </a:ext>
              </a:extLst>
            </p:cNvPr>
            <p:cNvSpPr/>
            <p:nvPr/>
          </p:nvSpPr>
          <p:spPr>
            <a:xfrm>
              <a:off x="8686800" y="2095500"/>
              <a:ext cx="990600" cy="772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D97C385A-F8BB-106C-D9CC-9929FDD8FA55}"/>
              </a:ext>
            </a:extLst>
          </p:cNvPr>
          <p:cNvSpPr/>
          <p:nvPr/>
        </p:nvSpPr>
        <p:spPr>
          <a:xfrm>
            <a:off x="2133600" y="7354057"/>
            <a:ext cx="966339" cy="70674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8FC2B334-F1A6-75E8-B940-14E112D54544}"/>
              </a:ext>
            </a:extLst>
          </p:cNvPr>
          <p:cNvSpPr/>
          <p:nvPr/>
        </p:nvSpPr>
        <p:spPr>
          <a:xfrm>
            <a:off x="15392400" y="7495984"/>
            <a:ext cx="966339" cy="70674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65A5EB95-A0B5-3A86-33E3-C02AD5989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06" y="8414593"/>
            <a:ext cx="973324" cy="973324"/>
          </a:xfrm>
          <a:prstGeom prst="rect">
            <a:avLst/>
          </a:prstGeom>
        </p:spPr>
      </p:pic>
      <p:pic>
        <p:nvPicPr>
          <p:cNvPr id="14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8AEDD7FB-06C9-E3E0-B718-4A198C7893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8414593"/>
            <a:ext cx="973324" cy="973324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453D0F68-A93B-46CF-7B3E-7EA1AB090F7A}"/>
              </a:ext>
            </a:extLst>
          </p:cNvPr>
          <p:cNvSpPr txBox="1">
            <a:spLocks/>
          </p:cNvSpPr>
          <p:nvPr/>
        </p:nvSpPr>
        <p:spPr>
          <a:xfrm>
            <a:off x="3733800" y="8581215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7C804E94-F3F3-2A0C-CF96-F859F3D810F0}"/>
              </a:ext>
            </a:extLst>
          </p:cNvPr>
          <p:cNvSpPr txBox="1">
            <a:spLocks/>
          </p:cNvSpPr>
          <p:nvPr/>
        </p:nvSpPr>
        <p:spPr>
          <a:xfrm>
            <a:off x="13086114" y="8581215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04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23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23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23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Look, complete and read.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4308BD0B-9212-ED0B-694D-8775335135AC}"/>
              </a:ext>
            </a:extLst>
          </p:cNvPr>
          <p:cNvSpPr txBox="1">
            <a:spLocks/>
          </p:cNvSpPr>
          <p:nvPr/>
        </p:nvSpPr>
        <p:spPr>
          <a:xfrm>
            <a:off x="2466916" y="2087448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F27F6A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62B1EF-4F1D-15F5-7B12-1C0758B300CC}"/>
              </a:ext>
            </a:extLst>
          </p:cNvPr>
          <p:cNvSpPr txBox="1">
            <a:spLocks/>
          </p:cNvSpPr>
          <p:nvPr/>
        </p:nvSpPr>
        <p:spPr>
          <a:xfrm>
            <a:off x="11625213" y="2324362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F27F6A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E794E9A7-2B93-A466-C9D2-2F8B83B82D2C}"/>
              </a:ext>
            </a:extLst>
          </p:cNvPr>
          <p:cNvSpPr txBox="1">
            <a:spLocks/>
          </p:cNvSpPr>
          <p:nvPr/>
        </p:nvSpPr>
        <p:spPr>
          <a:xfrm>
            <a:off x="2466916" y="6745385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F27F6A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E8EE6940-BBEE-DFB5-C537-9D58BBFDC111}"/>
              </a:ext>
            </a:extLst>
          </p:cNvPr>
          <p:cNvSpPr txBox="1">
            <a:spLocks/>
          </p:cNvSpPr>
          <p:nvPr/>
        </p:nvSpPr>
        <p:spPr>
          <a:xfrm>
            <a:off x="11648454" y="6786900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rgbClr val="F27F6A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391B15A3-650B-EFCC-1693-9367EDF1BD66}"/>
              </a:ext>
            </a:extLst>
          </p:cNvPr>
          <p:cNvSpPr txBox="1">
            <a:spLocks/>
          </p:cNvSpPr>
          <p:nvPr/>
        </p:nvSpPr>
        <p:spPr>
          <a:xfrm>
            <a:off x="990600" y="4078414"/>
            <a:ext cx="7848600" cy="13264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your brother look like?</a:t>
            </a: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______________.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ABA9AEFF-E959-200D-ADC3-93DF53FD9CA9}"/>
              </a:ext>
            </a:extLst>
          </p:cNvPr>
          <p:cNvSpPr txBox="1">
            <a:spLocks/>
          </p:cNvSpPr>
          <p:nvPr/>
        </p:nvSpPr>
        <p:spPr>
          <a:xfrm>
            <a:off x="10101515" y="4070794"/>
            <a:ext cx="7957885" cy="13264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your grandmother look like?</a:t>
            </a: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______________.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C4D32C4A-8D65-9919-079C-361C6B17789A}"/>
              </a:ext>
            </a:extLst>
          </p:cNvPr>
          <p:cNvSpPr txBox="1">
            <a:spLocks/>
          </p:cNvSpPr>
          <p:nvPr/>
        </p:nvSpPr>
        <p:spPr>
          <a:xfrm>
            <a:off x="3058783" y="4553077"/>
            <a:ext cx="2500747" cy="7897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C7BFFAA0-59A0-5A1B-37D8-EDCD92E7F5AE}"/>
              </a:ext>
            </a:extLst>
          </p:cNvPr>
          <p:cNvSpPr txBox="1">
            <a:spLocks/>
          </p:cNvSpPr>
          <p:nvPr/>
        </p:nvSpPr>
        <p:spPr>
          <a:xfrm>
            <a:off x="990600" y="8582718"/>
            <a:ext cx="7848600" cy="13264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your grandfather _____ like?</a:t>
            </a: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tall and ____________.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5E3031C2-1DE7-CC33-1E8D-D361721B258B}"/>
              </a:ext>
            </a:extLst>
          </p:cNvPr>
          <p:cNvSpPr txBox="1">
            <a:spLocks/>
          </p:cNvSpPr>
          <p:nvPr/>
        </p:nvSpPr>
        <p:spPr>
          <a:xfrm>
            <a:off x="10101515" y="8582718"/>
            <a:ext cx="7957885" cy="13264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 does your mother look like?</a:t>
            </a:r>
            <a:endParaRPr 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 and tall.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72FF64C8-D145-1738-8BD9-699D7D94F5D9}"/>
              </a:ext>
            </a:extLst>
          </p:cNvPr>
          <p:cNvSpPr txBox="1">
            <a:spLocks/>
          </p:cNvSpPr>
          <p:nvPr/>
        </p:nvSpPr>
        <p:spPr>
          <a:xfrm>
            <a:off x="12344400" y="4507830"/>
            <a:ext cx="2392642" cy="7897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91F45B98-8974-229F-54B1-DD599BCDB2C5}"/>
              </a:ext>
            </a:extLst>
          </p:cNvPr>
          <p:cNvSpPr txBox="1">
            <a:spLocks/>
          </p:cNvSpPr>
          <p:nvPr/>
        </p:nvSpPr>
        <p:spPr>
          <a:xfrm>
            <a:off x="6879765" y="8456241"/>
            <a:ext cx="2819401" cy="7897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</a:p>
        </p:txBody>
      </p: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1AF75A41-D728-029C-9DA2-30DB8150519A}"/>
              </a:ext>
            </a:extLst>
          </p:cNvPr>
          <p:cNvSpPr txBox="1">
            <a:spLocks/>
          </p:cNvSpPr>
          <p:nvPr/>
        </p:nvSpPr>
        <p:spPr>
          <a:xfrm>
            <a:off x="4404195" y="9047526"/>
            <a:ext cx="1143001" cy="7897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</a:p>
        </p:txBody>
      </p:sp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7CC5526A-F6D6-98F0-CF19-7ABAA11B273E}"/>
              </a:ext>
            </a:extLst>
          </p:cNvPr>
          <p:cNvSpPr txBox="1">
            <a:spLocks/>
          </p:cNvSpPr>
          <p:nvPr/>
        </p:nvSpPr>
        <p:spPr>
          <a:xfrm>
            <a:off x="10788223" y="8443250"/>
            <a:ext cx="2073524" cy="7897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271AFA3E-607E-018A-4EA5-869F622B080B}"/>
              </a:ext>
            </a:extLst>
          </p:cNvPr>
          <p:cNvSpPr txBox="1">
            <a:spLocks/>
          </p:cNvSpPr>
          <p:nvPr/>
        </p:nvSpPr>
        <p:spPr>
          <a:xfrm>
            <a:off x="10858749" y="9027011"/>
            <a:ext cx="3335567" cy="7897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slim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E0F5B29-C9A3-3E0F-2C3C-91FE6D23D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84" t="-481" r="-4984" b="481"/>
          <a:stretch/>
        </p:blipFill>
        <p:spPr>
          <a:xfrm>
            <a:off x="13617868" y="5437013"/>
            <a:ext cx="2238348" cy="2691311"/>
          </a:xfrm>
          <a:prstGeom prst="roundRect">
            <a:avLst>
              <a:gd name="adj" fmla="val 5526"/>
            </a:avLst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2EC593-AE18-83A2-E90C-49D20B1BC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147" y="1190861"/>
            <a:ext cx="2686839" cy="2597278"/>
          </a:xfrm>
          <a:prstGeom prst="roundRect">
            <a:avLst>
              <a:gd name="adj" fmla="val 5526"/>
            </a:avLst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B06026-28DE-D48A-59A9-0A373C5EE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930" y="5601741"/>
            <a:ext cx="2628850" cy="2657649"/>
          </a:xfrm>
          <a:prstGeom prst="roundRect">
            <a:avLst>
              <a:gd name="adj" fmla="val 5526"/>
            </a:avLst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14D935-DB27-9DC0-1BFF-7B60B694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1282" y="948058"/>
            <a:ext cx="2238349" cy="2569560"/>
          </a:xfrm>
          <a:prstGeom prst="roundRect">
            <a:avLst>
              <a:gd name="adj" fmla="val 5526"/>
            </a:avLst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600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Let’s sing.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BB9DC1-7CB6-D80E-F2E3-36A31263D208}"/>
              </a:ext>
            </a:extLst>
          </p:cNvPr>
          <p:cNvGrpSpPr/>
          <p:nvPr/>
        </p:nvGrpSpPr>
        <p:grpSpPr>
          <a:xfrm>
            <a:off x="609600" y="1288752"/>
            <a:ext cx="17192098" cy="7772400"/>
            <a:chOff x="381000" y="1333500"/>
            <a:chExt cx="17192098" cy="7772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7A612C-9868-4FD8-6C49-5102E8289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28" r="1128" b="1246"/>
            <a:stretch/>
          </p:blipFill>
          <p:spPr>
            <a:xfrm>
              <a:off x="457200" y="1469860"/>
              <a:ext cx="17115898" cy="76360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6250A7-6175-CD64-F32D-9F4F73565479}"/>
                </a:ext>
              </a:extLst>
            </p:cNvPr>
            <p:cNvSpPr/>
            <p:nvPr/>
          </p:nvSpPr>
          <p:spPr>
            <a:xfrm>
              <a:off x="381000" y="1333500"/>
              <a:ext cx="3505200" cy="772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FABBC6-FCA7-E120-160E-9F9177A3B4DB}"/>
                </a:ext>
              </a:extLst>
            </p:cNvPr>
            <p:cNvSpPr/>
            <p:nvPr/>
          </p:nvSpPr>
          <p:spPr>
            <a:xfrm>
              <a:off x="5029200" y="6286500"/>
              <a:ext cx="914400" cy="772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FBA31E-8A1C-473D-BBE3-B9E081973A22}"/>
                </a:ext>
              </a:extLst>
            </p:cNvPr>
            <p:cNvSpPr/>
            <p:nvPr/>
          </p:nvSpPr>
          <p:spPr>
            <a:xfrm>
              <a:off x="11897810" y="6240685"/>
              <a:ext cx="675190" cy="772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pic>
        <p:nvPicPr>
          <p:cNvPr id="6" name="Mspham-0936082789" descr="A picture containing circle, graphics, colorfulness, symbol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7CA962-FC73-E8D3-78FE-9C050AF27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41" y="248268"/>
            <a:ext cx="973324" cy="9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110</Words>
  <Application>Microsoft Office PowerPoint</Application>
  <PresentationFormat>Custom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.VnAvant</vt:lpstr>
      <vt:lpstr>.VnBlack</vt:lpstr>
      <vt:lpstr>Kirang Haerang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Fun Illustrated Scavenger Hunt Team Building Educational Game Presentation</dc:title>
  <dc:creator>MsPham</dc:creator>
  <cp:lastModifiedBy>STD_PHUONG</cp:lastModifiedBy>
  <cp:revision>167</cp:revision>
  <dcterms:created xsi:type="dcterms:W3CDTF">2006-08-16T00:00:00Z</dcterms:created>
  <dcterms:modified xsi:type="dcterms:W3CDTF">2025-03-07T02:16:30Z</dcterms:modified>
  <dc:identifier>DAFhFAq5cvQ</dc:identifier>
</cp:coreProperties>
</file>