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007577276" r:id="rId2"/>
    <p:sldId id="576" r:id="rId3"/>
    <p:sldId id="2007577265" r:id="rId4"/>
    <p:sldId id="2007577267" r:id="rId5"/>
    <p:sldId id="2007577266" r:id="rId6"/>
    <p:sldId id="257" r:id="rId7"/>
    <p:sldId id="786" r:id="rId8"/>
    <p:sldId id="549" r:id="rId9"/>
    <p:sldId id="787" r:id="rId10"/>
    <p:sldId id="2007577272" r:id="rId11"/>
    <p:sldId id="2007577275" r:id="rId12"/>
  </p:sldIdLst>
  <p:sldSz cx="18288000" cy="10287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Kirang Haerang" panose="020B0604020202020204" charset="0"/>
      <p:regular r:id="rId18"/>
    </p:embeddedFon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.VnBlack" panose="020B7200000000000000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.VnCooper" panose="020B7200000000000000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B"/>
    <a:srgbClr val="221E1F"/>
    <a:srgbClr val="FFFDFB"/>
    <a:srgbClr val="AF665A"/>
    <a:srgbClr val="8D7662"/>
    <a:srgbClr val="FFFFFF"/>
    <a:srgbClr val="CCFFFF"/>
    <a:srgbClr val="FFF2E7"/>
    <a:srgbClr val="FFDBBE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379" autoAdjust="0"/>
  </p:normalViewPr>
  <p:slideViewPr>
    <p:cSldViewPr>
      <p:cViewPr varScale="1">
        <p:scale>
          <a:sx n="49" d="100"/>
          <a:sy n="49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1A5E-A65F-426B-8857-D8B78B259B0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1A444-A86E-4007-93F3-B6F01567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23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36388" y="4701124"/>
            <a:ext cx="13015223" cy="1672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504"/>
              </a:lnSpc>
            </a:pPr>
            <a:r>
              <a:rPr lang="en-US" sz="15500" b="1">
                <a:solidFill>
                  <a:srgbClr val="FF0000"/>
                </a:solidFill>
                <a:latin typeface=".VnBlack" panose="020B7200000000000000" pitchFamily="34" charset="0"/>
              </a:rPr>
              <a:t>Appearance 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4934959" y="6548616"/>
            <a:ext cx="8720945" cy="72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273"/>
              </a:lnSpc>
            </a:pPr>
            <a:r>
              <a:rPr lang="en-US" sz="392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US" sz="392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92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Period </a:t>
            </a:r>
            <a:r>
              <a:rPr lang="en-US" sz="392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92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0857C320-4787-046C-3618-2A263EFECB9F}"/>
              </a:ext>
            </a:extLst>
          </p:cNvPr>
          <p:cNvSpPr txBox="1">
            <a:spLocks/>
          </p:cNvSpPr>
          <p:nvPr/>
        </p:nvSpPr>
        <p:spPr>
          <a:xfrm>
            <a:off x="7749736" y="2857500"/>
            <a:ext cx="3091390" cy="746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13</a:t>
            </a:r>
          </a:p>
        </p:txBody>
      </p:sp>
    </p:spTree>
    <p:extLst>
      <p:ext uri="{BB962C8B-B14F-4D97-AF65-F5344CB8AC3E}">
        <p14:creationId xmlns:p14="http://schemas.microsoft.com/office/powerpoint/2010/main" val="28787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9AF0A9B-9E2C-0C07-7334-46B672F8AE0D}"/>
              </a:ext>
            </a:extLst>
          </p:cNvPr>
          <p:cNvSpPr txBox="1">
            <a:spLocks/>
          </p:cNvSpPr>
          <p:nvPr/>
        </p:nvSpPr>
        <p:spPr>
          <a:xfrm>
            <a:off x="1371600" y="444590"/>
            <a:ext cx="1082913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Let’s talk.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86375C-3D44-ACF2-583B-2C818EEE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7554"/>
            <a:ext cx="17526000" cy="866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DA993FCC-AC87-A5A2-EDD2-53A0B564CCDB}"/>
              </a:ext>
            </a:extLst>
          </p:cNvPr>
          <p:cNvSpPr txBox="1">
            <a:spLocks/>
          </p:cNvSpPr>
          <p:nvPr/>
        </p:nvSpPr>
        <p:spPr>
          <a:xfrm>
            <a:off x="12649200" y="2134418"/>
            <a:ext cx="3696885" cy="1295400"/>
          </a:xfrm>
          <a:prstGeom prst="wedgeRoundRectCallout">
            <a:avLst>
              <a:gd name="adj1" fmla="val -2104"/>
              <a:gd name="adj2" fmla="val 104031"/>
              <a:gd name="adj3" fmla="val 16667"/>
            </a:avLst>
          </a:prstGeom>
          <a:solidFill>
            <a:srgbClr val="FEF1DB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3800"/>
              </a:lnSpc>
            </a:pP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He/She has _________.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82C2E5A9-4F02-43AD-FB04-ECCA9966B22C}"/>
              </a:ext>
            </a:extLst>
          </p:cNvPr>
          <p:cNvSpPr txBox="1">
            <a:spLocks/>
          </p:cNvSpPr>
          <p:nvPr/>
        </p:nvSpPr>
        <p:spPr>
          <a:xfrm>
            <a:off x="533400" y="1517891"/>
            <a:ext cx="9067800" cy="1295400"/>
          </a:xfrm>
          <a:prstGeom prst="rect">
            <a:avLst/>
          </a:prstGeom>
          <a:solidFill>
            <a:srgbClr val="FEF1DB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8382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hair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53340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hair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9144001" y="8780539"/>
            <a:ext cx="4191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 face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4325600" y="8899513"/>
            <a:ext cx="2743199" cy="960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eyes</a:t>
            </a:r>
          </a:p>
        </p:txBody>
      </p: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40799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635029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 has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990102-B17A-E5F5-81DA-2FCC5880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443" y="1129910"/>
            <a:ext cx="1098610" cy="1120257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D382A6-0D50-A5F6-A89E-0FFF1D761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46"/>
          <a:stretch/>
        </p:blipFill>
        <p:spPr>
          <a:xfrm>
            <a:off x="228600" y="5937179"/>
            <a:ext cx="17347380" cy="2755022"/>
          </a:xfrm>
          <a:prstGeom prst="rect">
            <a:avLst/>
          </a:prstGeom>
        </p:spPr>
      </p:pic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819400" y="2407993"/>
            <a:ext cx="6289969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239000" y="2407993"/>
            <a:ext cx="1870369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1827540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6029233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762073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sPham-0936082789">
            <a:extLst>
              <a:ext uri="{FF2B5EF4-FFF2-40B4-BE49-F238E27FC236}">
                <a16:creationId xmlns:a16="http://schemas.microsoft.com/office/drawing/2014/main" id="{F2993E3D-394F-4F11-CF8E-6C5609AB1DDB}"/>
              </a:ext>
            </a:extLst>
          </p:cNvPr>
          <p:cNvSpPr/>
          <p:nvPr/>
        </p:nvSpPr>
        <p:spPr>
          <a:xfrm>
            <a:off x="9601200" y="2807572"/>
            <a:ext cx="7467600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short hair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D7E167A2-BE2F-7854-96AE-858C41E1446F}"/>
              </a:ext>
            </a:extLst>
          </p:cNvPr>
          <p:cNvSpPr/>
          <p:nvPr/>
        </p:nvSpPr>
        <p:spPr>
          <a:xfrm>
            <a:off x="10518560" y="6009582"/>
            <a:ext cx="5632880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 ngắn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504E73C-D6FE-289A-6180-FA143DFA7276}"/>
              </a:ext>
            </a:extLst>
          </p:cNvPr>
          <p:cNvSpPr txBox="1"/>
          <p:nvPr/>
        </p:nvSpPr>
        <p:spPr>
          <a:xfrm>
            <a:off x="11348126" y="4774168"/>
            <a:ext cx="397374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/ʃɔːt heə(r)/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E00340-07D0-9021-7FEE-9E7A6AD8C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7" r="79324"/>
          <a:stretch/>
        </p:blipFill>
        <p:spPr>
          <a:xfrm>
            <a:off x="3323262" y="2627731"/>
            <a:ext cx="5428918" cy="57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sPham-0936082789">
            <a:extLst>
              <a:ext uri="{FF2B5EF4-FFF2-40B4-BE49-F238E27FC236}">
                <a16:creationId xmlns:a16="http://schemas.microsoft.com/office/drawing/2014/main" id="{F2993E3D-394F-4F11-CF8E-6C5609AB1DDB}"/>
              </a:ext>
            </a:extLst>
          </p:cNvPr>
          <p:cNvSpPr/>
          <p:nvPr/>
        </p:nvSpPr>
        <p:spPr>
          <a:xfrm>
            <a:off x="9601200" y="2807572"/>
            <a:ext cx="7467600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long hair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D7E167A2-BE2F-7854-96AE-858C41E1446F}"/>
              </a:ext>
            </a:extLst>
          </p:cNvPr>
          <p:cNvSpPr/>
          <p:nvPr/>
        </p:nvSpPr>
        <p:spPr>
          <a:xfrm>
            <a:off x="10518560" y="6009582"/>
            <a:ext cx="5632880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 dài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504E73C-D6FE-289A-6180-FA143DFA7276}"/>
              </a:ext>
            </a:extLst>
          </p:cNvPr>
          <p:cNvSpPr txBox="1"/>
          <p:nvPr/>
        </p:nvSpPr>
        <p:spPr>
          <a:xfrm>
            <a:off x="11348126" y="4774168"/>
            <a:ext cx="397374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/lɒŋ heə(r)/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85CC7C-A4E8-3566-B01B-E8929AE398D3}"/>
              </a:ext>
            </a:extLst>
          </p:cNvPr>
          <p:cNvGrpSpPr/>
          <p:nvPr/>
        </p:nvGrpSpPr>
        <p:grpSpPr>
          <a:xfrm>
            <a:off x="4246286" y="2095500"/>
            <a:ext cx="5882640" cy="4694551"/>
            <a:chOff x="1726781" y="3086100"/>
            <a:chExt cx="5882640" cy="46945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1841F4-61C7-5D95-536B-F61428E99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775" t="6420" r="53653" b="736"/>
            <a:stretch/>
          </p:blipFill>
          <p:spPr>
            <a:xfrm>
              <a:off x="1726781" y="3089477"/>
              <a:ext cx="5882640" cy="4691174"/>
            </a:xfrm>
            <a:prstGeom prst="roundRect">
              <a:avLst>
                <a:gd name="adj" fmla="val 4322"/>
              </a:avLst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6724D7D-8FE2-BB5E-D310-FD874F8D449A}"/>
                </a:ext>
              </a:extLst>
            </p:cNvPr>
            <p:cNvSpPr/>
            <p:nvPr/>
          </p:nvSpPr>
          <p:spPr>
            <a:xfrm>
              <a:off x="1742021" y="3086100"/>
              <a:ext cx="1354999" cy="1447800"/>
            </a:xfrm>
            <a:prstGeom prst="roundRect">
              <a:avLst>
                <a:gd name="adj" fmla="val 15542"/>
              </a:avLst>
            </a:prstGeom>
            <a:solidFill>
              <a:srgbClr val="FFFD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16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sPham-0936082789">
            <a:extLst>
              <a:ext uri="{FF2B5EF4-FFF2-40B4-BE49-F238E27FC236}">
                <a16:creationId xmlns:a16="http://schemas.microsoft.com/office/drawing/2014/main" id="{F2993E3D-394F-4F11-CF8E-6C5609AB1DDB}"/>
              </a:ext>
            </a:extLst>
          </p:cNvPr>
          <p:cNvSpPr/>
          <p:nvPr/>
        </p:nvSpPr>
        <p:spPr>
          <a:xfrm>
            <a:off x="9601200" y="2807572"/>
            <a:ext cx="7467600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a round face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D7E167A2-BE2F-7854-96AE-858C41E1446F}"/>
              </a:ext>
            </a:extLst>
          </p:cNvPr>
          <p:cNvSpPr/>
          <p:nvPr/>
        </p:nvSpPr>
        <p:spPr>
          <a:xfrm>
            <a:off x="10518560" y="6009582"/>
            <a:ext cx="5632880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tròn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504E73C-D6FE-289A-6180-FA143DFA7276}"/>
              </a:ext>
            </a:extLst>
          </p:cNvPr>
          <p:cNvSpPr txBox="1"/>
          <p:nvPr/>
        </p:nvSpPr>
        <p:spPr>
          <a:xfrm>
            <a:off x="11348126" y="4774168"/>
            <a:ext cx="397374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/ə raʊnd feɪs/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85CC7C-A4E8-3566-B01B-E8929AE398D3}"/>
              </a:ext>
            </a:extLst>
          </p:cNvPr>
          <p:cNvGrpSpPr/>
          <p:nvPr/>
        </p:nvGrpSpPr>
        <p:grpSpPr>
          <a:xfrm>
            <a:off x="3048000" y="2426892"/>
            <a:ext cx="5882640" cy="4694551"/>
            <a:chOff x="1726781" y="3086100"/>
            <a:chExt cx="5882640" cy="46945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1841F4-61C7-5D95-536B-F61428E99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602" t="6553" r="29826" b="603"/>
            <a:stretch/>
          </p:blipFill>
          <p:spPr>
            <a:xfrm>
              <a:off x="1726781" y="3089477"/>
              <a:ext cx="5882640" cy="4691174"/>
            </a:xfrm>
            <a:prstGeom prst="roundRect">
              <a:avLst>
                <a:gd name="adj" fmla="val 4322"/>
              </a:avLst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6724D7D-8FE2-BB5E-D310-FD874F8D449A}"/>
                </a:ext>
              </a:extLst>
            </p:cNvPr>
            <p:cNvSpPr/>
            <p:nvPr/>
          </p:nvSpPr>
          <p:spPr>
            <a:xfrm>
              <a:off x="1742021" y="3086100"/>
              <a:ext cx="1499780" cy="1295400"/>
            </a:xfrm>
            <a:prstGeom prst="roundRect">
              <a:avLst>
                <a:gd name="adj" fmla="val 15542"/>
              </a:avLst>
            </a:prstGeom>
            <a:solidFill>
              <a:srgbClr val="FFFD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1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sPham-0936082789">
            <a:extLst>
              <a:ext uri="{FF2B5EF4-FFF2-40B4-BE49-F238E27FC236}">
                <a16:creationId xmlns:a16="http://schemas.microsoft.com/office/drawing/2014/main" id="{F2993E3D-394F-4F11-CF8E-6C5609AB1DDB}"/>
              </a:ext>
            </a:extLst>
          </p:cNvPr>
          <p:cNvSpPr/>
          <p:nvPr/>
        </p:nvSpPr>
        <p:spPr>
          <a:xfrm>
            <a:off x="9601200" y="2807572"/>
            <a:ext cx="7467600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big eyes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D7E167A2-BE2F-7854-96AE-858C41E1446F}"/>
              </a:ext>
            </a:extLst>
          </p:cNvPr>
          <p:cNvSpPr/>
          <p:nvPr/>
        </p:nvSpPr>
        <p:spPr>
          <a:xfrm>
            <a:off x="10518560" y="6009582"/>
            <a:ext cx="5632880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to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504E73C-D6FE-289A-6180-FA143DFA7276}"/>
              </a:ext>
            </a:extLst>
          </p:cNvPr>
          <p:cNvSpPr txBox="1"/>
          <p:nvPr/>
        </p:nvSpPr>
        <p:spPr>
          <a:xfrm>
            <a:off x="11348126" y="4774168"/>
            <a:ext cx="397374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/bɪg aɪ/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1841F4-61C7-5D95-536B-F61428E99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08" t="6553" r="5801" b="603"/>
          <a:stretch/>
        </p:blipFill>
        <p:spPr>
          <a:xfrm>
            <a:off x="4817463" y="2171700"/>
            <a:ext cx="3988219" cy="4691174"/>
          </a:xfrm>
          <a:prstGeom prst="roundRect">
            <a:avLst>
              <a:gd name="adj" fmla="val 4322"/>
            </a:avLst>
          </a:prstGeom>
        </p:spPr>
      </p:pic>
    </p:spTree>
    <p:extLst>
      <p:ext uri="{BB962C8B-B14F-4D97-AF65-F5344CB8AC3E}">
        <p14:creationId xmlns:p14="http://schemas.microsoft.com/office/powerpoint/2010/main" val="40325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spham-0936082789">
            <a:extLst>
              <a:ext uri="{FF2B5EF4-FFF2-40B4-BE49-F238E27FC236}">
                <a16:creationId xmlns:a16="http://schemas.microsoft.com/office/drawing/2014/main" id="{9C9AD0C1-17D0-CAE6-DF1C-BE3C73AF2D07}"/>
              </a:ext>
            </a:extLst>
          </p:cNvPr>
          <p:cNvGrpSpPr/>
          <p:nvPr/>
        </p:nvGrpSpPr>
        <p:grpSpPr>
          <a:xfrm>
            <a:off x="-18440400" y="-3114284"/>
            <a:ext cx="1899878" cy="2817642"/>
            <a:chOff x="4329070" y="3304722"/>
            <a:chExt cx="1513988" cy="2245341"/>
          </a:xfrm>
        </p:grpSpPr>
        <p:sp>
          <p:nvSpPr>
            <p:cNvPr id="23" name="Mspham-0936082789">
              <a:extLst>
                <a:ext uri="{FF2B5EF4-FFF2-40B4-BE49-F238E27FC236}">
                  <a16:creationId xmlns:a16="http://schemas.microsoft.com/office/drawing/2014/main" id="{3A9625D1-9B8B-220E-0D4D-5CDADEE68146}"/>
                </a:ext>
              </a:extLst>
            </p:cNvPr>
            <p:cNvSpPr txBox="1"/>
            <p:nvPr/>
          </p:nvSpPr>
          <p:spPr>
            <a:xfrm>
              <a:off x="4329070" y="4887853"/>
              <a:ext cx="1513988" cy="6622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25D9249D-D704-C8C3-D070-29984A7F8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6825" y="3304722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3447381" y="2093167"/>
            <a:ext cx="4526280" cy="10691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short hair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1570847" y="0"/>
            <a:ext cx="7783245" cy="1373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73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E1616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l"/>
            <a:r>
              <a:rPr lang="en-US" sz="6000">
                <a:solidFill>
                  <a:srgbClr val="AF665A"/>
                </a:solidFill>
              </a:rPr>
              <a:t>Vocabulary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422AAFA4-E2D4-6A89-9417-25E052DC2DB1}"/>
              </a:ext>
            </a:extLst>
          </p:cNvPr>
          <p:cNvSpPr txBox="1">
            <a:spLocks/>
          </p:cNvSpPr>
          <p:nvPr/>
        </p:nvSpPr>
        <p:spPr>
          <a:xfrm>
            <a:off x="10259661" y="2093167"/>
            <a:ext cx="4998720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Tóc ngắn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7097A86-532E-E2BB-07F3-CDB2B11C98E3}"/>
              </a:ext>
            </a:extLst>
          </p:cNvPr>
          <p:cNvSpPr txBox="1">
            <a:spLocks/>
          </p:cNvSpPr>
          <p:nvPr/>
        </p:nvSpPr>
        <p:spPr>
          <a:xfrm>
            <a:off x="3447381" y="4226767"/>
            <a:ext cx="4526280" cy="10691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long hair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1DA74A4E-966E-5A11-FAE6-FD8182EAFA2F}"/>
              </a:ext>
            </a:extLst>
          </p:cNvPr>
          <p:cNvSpPr txBox="1">
            <a:spLocks/>
          </p:cNvSpPr>
          <p:nvPr/>
        </p:nvSpPr>
        <p:spPr>
          <a:xfrm>
            <a:off x="10259661" y="4226767"/>
            <a:ext cx="4998720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tóc dài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71CFF99-EC19-D462-5AE3-5B636E06DDC9}"/>
              </a:ext>
            </a:extLst>
          </p:cNvPr>
          <p:cNvSpPr txBox="1">
            <a:spLocks/>
          </p:cNvSpPr>
          <p:nvPr/>
        </p:nvSpPr>
        <p:spPr>
          <a:xfrm>
            <a:off x="3447381" y="6360367"/>
            <a:ext cx="4526280" cy="10691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a round face</a:t>
            </a: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28DD7F80-1FD5-89F0-2872-482352BFA245}"/>
              </a:ext>
            </a:extLst>
          </p:cNvPr>
          <p:cNvSpPr txBox="1">
            <a:spLocks/>
          </p:cNvSpPr>
          <p:nvPr/>
        </p:nvSpPr>
        <p:spPr>
          <a:xfrm>
            <a:off x="10259661" y="6360367"/>
            <a:ext cx="4998720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Khuôn mặt tròn</a:t>
            </a:r>
          </a:p>
        </p:txBody>
      </p:sp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433E14BD-BB91-F053-406C-100319A1CF5A}"/>
              </a:ext>
            </a:extLst>
          </p:cNvPr>
          <p:cNvSpPr txBox="1">
            <a:spLocks/>
          </p:cNvSpPr>
          <p:nvPr/>
        </p:nvSpPr>
        <p:spPr>
          <a:xfrm>
            <a:off x="3447381" y="8493967"/>
            <a:ext cx="4526280" cy="10691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big eyes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6FFB9811-6BAB-FF78-AA39-1E54724DA102}"/>
              </a:ext>
            </a:extLst>
          </p:cNvPr>
          <p:cNvSpPr txBox="1">
            <a:spLocks/>
          </p:cNvSpPr>
          <p:nvPr/>
        </p:nvSpPr>
        <p:spPr>
          <a:xfrm>
            <a:off x="10259661" y="8493967"/>
            <a:ext cx="4998720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Đôi mắt to</a:t>
            </a:r>
          </a:p>
        </p:txBody>
      </p:sp>
    </p:spTree>
    <p:extLst>
      <p:ext uri="{BB962C8B-B14F-4D97-AF65-F5344CB8AC3E}">
        <p14:creationId xmlns:p14="http://schemas.microsoft.com/office/powerpoint/2010/main" val="29061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Look, listen and read.</a:t>
            </a:r>
          </a:p>
        </p:txBody>
      </p:sp>
      <p:pic>
        <p:nvPicPr>
          <p:cNvPr id="23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CB9E1E65-C4FA-680A-2E66-906AAE08D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57" y="7823804"/>
            <a:ext cx="967284" cy="967284"/>
          </a:xfrm>
          <a:prstGeom prst="rect">
            <a:avLst/>
          </a:prstGeom>
        </p:spPr>
      </p:pic>
      <p:pic>
        <p:nvPicPr>
          <p:cNvPr id="24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0C4EDF23-EB6B-9F15-2774-0C524C6359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693" y="7823804"/>
            <a:ext cx="967284" cy="9672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EC8336-5AE6-2CAC-2C6D-A879D6FB74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418696"/>
            <a:ext cx="17301948" cy="5169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CD7258-ED26-E589-1E8D-583AB2219A6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585" t="21691" r="52643" b="66541"/>
          <a:stretch/>
        </p:blipFill>
        <p:spPr>
          <a:xfrm>
            <a:off x="6477000" y="3468323"/>
            <a:ext cx="2209800" cy="608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61F5C5-0428-775E-953D-574A55C8F3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808" t="2506" r="13446" b="83763"/>
          <a:stretch/>
        </p:blipFill>
        <p:spPr>
          <a:xfrm>
            <a:off x="10668002" y="2476500"/>
            <a:ext cx="4800598" cy="709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0396F-FF7C-5308-A929-324C8005C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482" t="5454" r="58808" b="78309"/>
          <a:stretch/>
        </p:blipFill>
        <p:spPr>
          <a:xfrm>
            <a:off x="2133600" y="2628899"/>
            <a:ext cx="5486400" cy="839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D0C64-9DA8-0EE1-44F5-C14F818833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145" t="86522" r="2877" b="3160"/>
          <a:stretch/>
        </p:blipFill>
        <p:spPr>
          <a:xfrm>
            <a:off x="13148692" y="6819900"/>
            <a:ext cx="414870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5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25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25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25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ck 25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BCE6DB65-8DD3-E924-4F7A-5EC17593C0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F701899D-005E-35FC-77C8-E295DC34D1D5}"/>
              </a:ext>
            </a:extLst>
          </p:cNvPr>
          <p:cNvSpPr txBox="1">
            <a:spLocks/>
          </p:cNvSpPr>
          <p:nvPr/>
        </p:nvSpPr>
        <p:spPr>
          <a:xfrm>
            <a:off x="1295400" y="370889"/>
            <a:ext cx="10135194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hỏi hôm nay là thứ mấy: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A44D5816-5819-86EA-E1DA-788BAB520F33}"/>
              </a:ext>
            </a:extLst>
          </p:cNvPr>
          <p:cNvSpPr/>
          <p:nvPr/>
        </p:nvSpPr>
        <p:spPr>
          <a:xfrm>
            <a:off x="3276600" y="1334149"/>
            <a:ext cx="11303090" cy="1092902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6000"/>
              </a:lnSpc>
              <a:spcAft>
                <a:spcPts val="900"/>
              </a:spcAft>
            </a:pPr>
            <a:r>
              <a:rPr lang="en-US" sz="4800" b="1">
                <a:solidFill>
                  <a:srgbClr val="002060"/>
                </a:solidFill>
                <a:latin typeface="Century Gothic" panose="020B0502020202020204" pitchFamily="34" charset="0"/>
              </a:rPr>
              <a:t>What does </a:t>
            </a:r>
            <a:r>
              <a:rPr lang="en-US" sz="4800" b="1">
                <a:solidFill>
                  <a:srgbClr val="FF0000"/>
                </a:solidFill>
                <a:latin typeface="Century Gothic" panose="020B0502020202020204" pitchFamily="34" charset="0"/>
              </a:rPr>
              <a:t>he/she/name </a:t>
            </a:r>
            <a:r>
              <a:rPr lang="en-US" sz="4800" b="1">
                <a:solidFill>
                  <a:srgbClr val="002060"/>
                </a:solidFill>
                <a:latin typeface="Century Gothic" panose="020B0502020202020204" pitchFamily="34" charset="0"/>
              </a:rPr>
              <a:t>look like?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57">
            <a:extLst>
              <a:ext uri="{FF2B5EF4-FFF2-40B4-BE49-F238E27FC236}">
                <a16:creationId xmlns:a16="http://schemas.microsoft.com/office/drawing/2014/main" id="{F8D96D58-8020-A83C-46EF-6A689D08BF6C}"/>
              </a:ext>
            </a:extLst>
          </p:cNvPr>
          <p:cNvSpPr/>
          <p:nvPr/>
        </p:nvSpPr>
        <p:spPr>
          <a:xfrm>
            <a:off x="1658662" y="5178565"/>
            <a:ext cx="3218138" cy="8512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Century Gothic" panose="020B0502020202020204" pitchFamily="34" charset="0"/>
              </a:rPr>
              <a:t>Ex</a:t>
            </a:r>
            <a:r>
              <a:rPr lang="en-US" sz="4400">
                <a:solidFill>
                  <a:srgbClr val="002060"/>
                </a:solidFill>
                <a:latin typeface="Century Gothic" panose="020B0502020202020204" pitchFamily="34" charset="0"/>
              </a:rPr>
              <a:t>:  </a:t>
            </a:r>
            <a:endParaRPr lang="en-US" sz="4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E34F78A0-335D-0715-6DF0-08CBF8CDD5AF}"/>
              </a:ext>
            </a:extLst>
          </p:cNvPr>
          <p:cNvSpPr/>
          <p:nvPr/>
        </p:nvSpPr>
        <p:spPr>
          <a:xfrm>
            <a:off x="3288676" y="2628900"/>
            <a:ext cx="11288875" cy="1092902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6000"/>
              </a:lnSpc>
              <a:spcAft>
                <a:spcPts val="900"/>
              </a:spcAft>
            </a:pPr>
            <a:r>
              <a:rPr lang="en-US" sz="4800" b="1">
                <a:solidFill>
                  <a:srgbClr val="FF0000"/>
                </a:solidFill>
                <a:latin typeface="Century Gothic" panose="020B0502020202020204" pitchFamily="34" charset="0"/>
              </a:rPr>
              <a:t>He/She</a:t>
            </a:r>
            <a:r>
              <a:rPr lang="en-US" sz="4800" b="1">
                <a:solidFill>
                  <a:srgbClr val="002060"/>
                </a:solidFill>
                <a:latin typeface="Century Gothic" panose="020B0502020202020204" pitchFamily="34" charset="0"/>
              </a:rPr>
              <a:t> has _________.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67415-DFA0-4C53-79ED-8F2BC843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62"/>
          <a:stretch/>
        </p:blipFill>
        <p:spPr>
          <a:xfrm>
            <a:off x="4572000" y="3784257"/>
            <a:ext cx="834617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9AF0A9B-9E2C-0C07-7334-46B672F8AE0D}"/>
              </a:ext>
            </a:extLst>
          </p:cNvPr>
          <p:cNvSpPr txBox="1">
            <a:spLocks/>
          </p:cNvSpPr>
          <p:nvPr/>
        </p:nvSpPr>
        <p:spPr>
          <a:xfrm>
            <a:off x="1371600" y="444590"/>
            <a:ext cx="1082913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Listen, point and say.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67A7B-7C92-5BE2-16AD-0299F9CA6A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2819400" y="1606009"/>
            <a:ext cx="11677195" cy="3725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05475-C8A1-1BDD-51F8-C3D192D419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3124200" y="5820007"/>
            <a:ext cx="11677195" cy="3725551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BE574FEE-3109-481E-723D-B8A81D6416F6}"/>
              </a:ext>
            </a:extLst>
          </p:cNvPr>
          <p:cNvSpPr txBox="1">
            <a:spLocks/>
          </p:cNvSpPr>
          <p:nvPr/>
        </p:nvSpPr>
        <p:spPr>
          <a:xfrm>
            <a:off x="4191000" y="9210106"/>
            <a:ext cx="3475375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a round face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1C76F61-C024-3561-54DF-46FEDBBC1AAC}"/>
              </a:ext>
            </a:extLst>
          </p:cNvPr>
          <p:cNvSpPr txBox="1">
            <a:spLocks/>
          </p:cNvSpPr>
          <p:nvPr/>
        </p:nvSpPr>
        <p:spPr>
          <a:xfrm>
            <a:off x="10621626" y="9210106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big eyes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E051C5D1-F344-5E16-27B6-4B8AD06BB8B5}"/>
              </a:ext>
            </a:extLst>
          </p:cNvPr>
          <p:cNvSpPr txBox="1">
            <a:spLocks/>
          </p:cNvSpPr>
          <p:nvPr/>
        </p:nvSpPr>
        <p:spPr>
          <a:xfrm>
            <a:off x="4502663" y="5165812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short hair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DA169D9E-F8D8-98BC-E729-4BE5B1AD41C1}"/>
              </a:ext>
            </a:extLst>
          </p:cNvPr>
          <p:cNvSpPr txBox="1">
            <a:spLocks/>
          </p:cNvSpPr>
          <p:nvPr/>
        </p:nvSpPr>
        <p:spPr>
          <a:xfrm>
            <a:off x="10621626" y="5165812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long hair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1CCFB87C-038F-E5C9-C27F-1412E3120AE4}"/>
              </a:ext>
            </a:extLst>
          </p:cNvPr>
          <p:cNvSpPr txBox="1">
            <a:spLocks/>
          </p:cNvSpPr>
          <p:nvPr/>
        </p:nvSpPr>
        <p:spPr>
          <a:xfrm>
            <a:off x="10621626" y="394594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DA993FCC-AC87-A5A2-EDD2-53A0B564CCDB}"/>
              </a:ext>
            </a:extLst>
          </p:cNvPr>
          <p:cNvSpPr txBox="1">
            <a:spLocks/>
          </p:cNvSpPr>
          <p:nvPr/>
        </p:nvSpPr>
        <p:spPr>
          <a:xfrm>
            <a:off x="10621625" y="1267550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He/She has 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6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26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26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18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157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Century Gothic</vt:lpstr>
      <vt:lpstr>Kirang Haerang</vt:lpstr>
      <vt:lpstr>.VnAvant</vt:lpstr>
      <vt:lpstr>.VnBlack</vt:lpstr>
      <vt:lpstr>Calibri</vt:lpstr>
      <vt:lpstr>Wingdings</vt:lpstr>
      <vt:lpstr>.VnCooper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STD_PHUONG</cp:lastModifiedBy>
  <cp:revision>193</cp:revision>
  <dcterms:created xsi:type="dcterms:W3CDTF">2006-08-16T00:00:00Z</dcterms:created>
  <dcterms:modified xsi:type="dcterms:W3CDTF">2025-03-07T02:16:11Z</dcterms:modified>
  <dc:identifier>DAFhFAq5cvQ</dc:identifier>
</cp:coreProperties>
</file>