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007577278" r:id="rId2"/>
    <p:sldId id="2007577277" r:id="rId3"/>
    <p:sldId id="2007577269" r:id="rId4"/>
    <p:sldId id="786" r:id="rId5"/>
    <p:sldId id="2007577271" r:id="rId6"/>
  </p:sldIdLst>
  <p:sldSz cx="18288000" cy="10287000"/>
  <p:notesSz cx="6858000" cy="9144000"/>
  <p:embeddedFontLst>
    <p:embeddedFont>
      <p:font typeface=".VnBlack" panose="020B7200000000000000" pitchFamily="34" charset="0"/>
      <p:regular r:id="rId8"/>
    </p:embeddedFont>
    <p:embeddedFont>
      <p:font typeface="Kirang Haerang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FFCC"/>
    <a:srgbClr val="FDDEA7"/>
    <a:srgbClr val="9A1E53"/>
    <a:srgbClr val="CCFFFF"/>
    <a:srgbClr val="FF0066"/>
    <a:srgbClr val="FE977C"/>
    <a:srgbClr val="FFFFFF"/>
    <a:srgbClr val="F53083"/>
    <a:srgbClr val="AF6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379" autoAdjust="0"/>
  </p:normalViewPr>
  <p:slideViewPr>
    <p:cSldViewPr>
      <p:cViewPr varScale="1">
        <p:scale>
          <a:sx n="49" d="100"/>
          <a:sy n="49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3041A5E-A65F-426B-8857-D8B78B259B08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E31A444-A86E-4007-93F3-B6F01567D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31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36388" y="4701124"/>
            <a:ext cx="13015223" cy="167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504"/>
              </a:lnSpc>
            </a:pPr>
            <a:r>
              <a:rPr lang="en-US" sz="15500" b="1">
                <a:solidFill>
                  <a:srgbClr val="745656"/>
                </a:solidFill>
                <a:latin typeface=".VnBlack" panose="020B7200000000000000" pitchFamily="34" charset="0"/>
              </a:rPr>
              <a:t>Appearance 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4934959" y="6548616"/>
            <a:ext cx="8720945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273"/>
              </a:lnSpc>
            </a:pPr>
            <a:r>
              <a:rPr lang="en-US" sz="3921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 – Period 2</a:t>
            </a:r>
          </a:p>
        </p:txBody>
      </p:sp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0857C320-4787-046C-3618-2A263EFECB9F}"/>
              </a:ext>
            </a:extLst>
          </p:cNvPr>
          <p:cNvSpPr txBox="1">
            <a:spLocks/>
          </p:cNvSpPr>
          <p:nvPr/>
        </p:nvSpPr>
        <p:spPr>
          <a:xfrm>
            <a:off x="8001000" y="2933700"/>
            <a:ext cx="3091390" cy="74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Unit 13</a:t>
            </a:r>
          </a:p>
        </p:txBody>
      </p:sp>
    </p:spTree>
    <p:extLst>
      <p:ext uri="{BB962C8B-B14F-4D97-AF65-F5344CB8AC3E}">
        <p14:creationId xmlns:p14="http://schemas.microsoft.com/office/powerpoint/2010/main" val="36393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8382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hair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53340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hair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9144001" y="8780539"/>
            <a:ext cx="4191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4325600" y="8899513"/>
            <a:ext cx="2743199" cy="96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eyes</a:t>
            </a:r>
          </a:p>
        </p:txBody>
      </p: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4079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635029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 has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492" y="1028700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D382A6-0D50-A5F6-A89E-0FFF1D761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46"/>
          <a:stretch/>
        </p:blipFill>
        <p:spPr>
          <a:xfrm>
            <a:off x="435678" y="5937179"/>
            <a:ext cx="17347380" cy="2755022"/>
          </a:xfrm>
          <a:prstGeom prst="rect">
            <a:avLst/>
          </a:prstGeom>
        </p:spPr>
      </p:pic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819400" y="2407993"/>
            <a:ext cx="6289969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239000" y="2407993"/>
            <a:ext cx="1870369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1827540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6029233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762073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28B1339-AD8B-71B3-D06E-50BE9571F355}"/>
              </a:ext>
            </a:extLst>
          </p:cNvPr>
          <p:cNvSpPr txBox="1">
            <a:spLocks/>
          </p:cNvSpPr>
          <p:nvPr/>
        </p:nvSpPr>
        <p:spPr>
          <a:xfrm>
            <a:off x="1371600" y="427892"/>
            <a:ext cx="1087941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Listen and number.</a:t>
            </a:r>
          </a:p>
        </p:txBody>
      </p:sp>
      <p:pic>
        <p:nvPicPr>
          <p:cNvPr id="4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5B0C26D4-B940-A01B-465B-0A0559594A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41339"/>
            <a:ext cx="973324" cy="973324"/>
          </a:xfrm>
          <a:prstGeom prst="rect">
            <a:avLst/>
          </a:prstGeom>
        </p:spPr>
      </p:pic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7C804E94-F3F3-2A0C-CF96-F859F3D810F0}"/>
              </a:ext>
            </a:extLst>
          </p:cNvPr>
          <p:cNvSpPr txBox="1">
            <a:spLocks/>
          </p:cNvSpPr>
          <p:nvPr/>
        </p:nvSpPr>
        <p:spPr>
          <a:xfrm>
            <a:off x="10536933" y="8316521"/>
            <a:ext cx="822960" cy="822960"/>
          </a:xfrm>
          <a:prstGeom prst="ellipse">
            <a:avLst/>
          </a:prstGeom>
          <a:solidFill>
            <a:srgbClr val="FE977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3DA26-DEAC-07F4-CF43-5C3841135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263710"/>
            <a:ext cx="17449800" cy="4839593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4D857056-8F5D-15CF-9EB7-AF387F30B292}"/>
              </a:ext>
            </a:extLst>
          </p:cNvPr>
          <p:cNvSpPr txBox="1">
            <a:spLocks/>
          </p:cNvSpPr>
          <p:nvPr/>
        </p:nvSpPr>
        <p:spPr>
          <a:xfrm>
            <a:off x="2206701" y="6159814"/>
            <a:ext cx="765099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2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5168099D-9097-CE4E-8D17-6DDD3622E9C7}"/>
              </a:ext>
            </a:extLst>
          </p:cNvPr>
          <p:cNvSpPr txBox="1">
            <a:spLocks/>
          </p:cNvSpPr>
          <p:nvPr/>
        </p:nvSpPr>
        <p:spPr>
          <a:xfrm>
            <a:off x="6522392" y="6150899"/>
            <a:ext cx="765099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2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FEB2413-CD1F-DF2F-8FDE-244909257303}"/>
              </a:ext>
            </a:extLst>
          </p:cNvPr>
          <p:cNvSpPr txBox="1">
            <a:spLocks/>
          </p:cNvSpPr>
          <p:nvPr/>
        </p:nvSpPr>
        <p:spPr>
          <a:xfrm>
            <a:off x="10924310" y="6159814"/>
            <a:ext cx="765099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2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E1F6022-A280-A77C-ED38-F55FDF892984}"/>
              </a:ext>
            </a:extLst>
          </p:cNvPr>
          <p:cNvSpPr txBox="1">
            <a:spLocks/>
          </p:cNvSpPr>
          <p:nvPr/>
        </p:nvSpPr>
        <p:spPr>
          <a:xfrm>
            <a:off x="15326228" y="6150899"/>
            <a:ext cx="765099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2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F0C82A5A-F56D-371C-42F6-DDADB8026DBF}"/>
              </a:ext>
            </a:extLst>
          </p:cNvPr>
          <p:cNvSpPr txBox="1">
            <a:spLocks/>
          </p:cNvSpPr>
          <p:nvPr/>
        </p:nvSpPr>
        <p:spPr>
          <a:xfrm>
            <a:off x="11474702" y="8316521"/>
            <a:ext cx="822960" cy="822960"/>
          </a:xfrm>
          <a:prstGeom prst="ellipse">
            <a:avLst/>
          </a:prstGeom>
          <a:solidFill>
            <a:srgbClr val="FE977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8649F802-35BB-B11A-1C70-361B9B8806B9}"/>
              </a:ext>
            </a:extLst>
          </p:cNvPr>
          <p:cNvSpPr txBox="1">
            <a:spLocks/>
          </p:cNvSpPr>
          <p:nvPr/>
        </p:nvSpPr>
        <p:spPr>
          <a:xfrm>
            <a:off x="12412471" y="8316521"/>
            <a:ext cx="822960" cy="822960"/>
          </a:xfrm>
          <a:prstGeom prst="ellipse">
            <a:avLst/>
          </a:prstGeom>
          <a:solidFill>
            <a:srgbClr val="FE977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A2C5814B-7D95-9123-3885-9DDA3C937ACE}"/>
              </a:ext>
            </a:extLst>
          </p:cNvPr>
          <p:cNvSpPr txBox="1">
            <a:spLocks/>
          </p:cNvSpPr>
          <p:nvPr/>
        </p:nvSpPr>
        <p:spPr>
          <a:xfrm>
            <a:off x="13350240" y="8316521"/>
            <a:ext cx="822960" cy="822960"/>
          </a:xfrm>
          <a:prstGeom prst="ellipse">
            <a:avLst/>
          </a:prstGeom>
          <a:solidFill>
            <a:srgbClr val="FE977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04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7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7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27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27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27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7" grpId="0"/>
      <p:bldP spid="12" grpId="0"/>
      <p:bldP spid="15" grpId="0"/>
      <p:bldP spid="20" grpId="0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Look, complete and read.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391B15A3-650B-EFCC-1693-9367EDF1BD66}"/>
              </a:ext>
            </a:extLst>
          </p:cNvPr>
          <p:cNvSpPr txBox="1">
            <a:spLocks/>
          </p:cNvSpPr>
          <p:nvPr/>
        </p:nvSpPr>
        <p:spPr>
          <a:xfrm>
            <a:off x="1515992" y="7153823"/>
            <a:ext cx="7848600" cy="27815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brother, Mai?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do.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 look like?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______. He has a round ______.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ABA9AEFF-E959-200D-ADC3-93DF53FD9CA9}"/>
              </a:ext>
            </a:extLst>
          </p:cNvPr>
          <p:cNvSpPr txBox="1">
            <a:spLocks/>
          </p:cNvSpPr>
          <p:nvPr/>
        </p:nvSpPr>
        <p:spPr>
          <a:xfrm>
            <a:off x="9982200" y="7160006"/>
            <a:ext cx="7957885" cy="27753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sister, Bill?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do.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she ______________?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slim. He has ____________.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C4D32C4A-8D65-9919-079C-361C6B17789A}"/>
              </a:ext>
            </a:extLst>
          </p:cNvPr>
          <p:cNvSpPr txBox="1">
            <a:spLocks/>
          </p:cNvSpPr>
          <p:nvPr/>
        </p:nvSpPr>
        <p:spPr>
          <a:xfrm>
            <a:off x="3290029" y="9001985"/>
            <a:ext cx="2500747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42B97-E01B-A938-4E7F-DD957863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71" y="1217963"/>
            <a:ext cx="3293245" cy="571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28244-DB12-AB6D-7C99-C5AEAE50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025" y="1209303"/>
            <a:ext cx="3233609" cy="5652190"/>
          </a:xfrm>
          <a:prstGeom prst="rect">
            <a:avLst/>
          </a:prstGeom>
        </p:spPr>
      </p:pic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4308BD0B-9212-ED0B-694D-8775335135AC}"/>
              </a:ext>
            </a:extLst>
          </p:cNvPr>
          <p:cNvSpPr txBox="1">
            <a:spLocks/>
          </p:cNvSpPr>
          <p:nvPr/>
        </p:nvSpPr>
        <p:spPr>
          <a:xfrm>
            <a:off x="2649949" y="6224206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27F6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62B1EF-4F1D-15F5-7B12-1C0758B300CC}"/>
              </a:ext>
            </a:extLst>
          </p:cNvPr>
          <p:cNvSpPr txBox="1">
            <a:spLocks/>
          </p:cNvSpPr>
          <p:nvPr/>
        </p:nvSpPr>
        <p:spPr>
          <a:xfrm>
            <a:off x="11809189" y="6221413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27F6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C409BAB0-9E38-3F36-0485-6A86B0436809}"/>
              </a:ext>
            </a:extLst>
          </p:cNvPr>
          <p:cNvSpPr txBox="1">
            <a:spLocks/>
          </p:cNvSpPr>
          <p:nvPr/>
        </p:nvSpPr>
        <p:spPr>
          <a:xfrm>
            <a:off x="7696200" y="9006840"/>
            <a:ext cx="2500747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0C07B429-536C-E74A-9031-D6B14E44EE60}"/>
              </a:ext>
            </a:extLst>
          </p:cNvPr>
          <p:cNvSpPr txBox="1">
            <a:spLocks/>
          </p:cNvSpPr>
          <p:nvPr/>
        </p:nvSpPr>
        <p:spPr>
          <a:xfrm>
            <a:off x="13974571" y="8343900"/>
            <a:ext cx="2500747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</a:t>
            </a:r>
          </a:p>
        </p:txBody>
      </p:sp>
      <p:sp>
        <p:nvSpPr>
          <p:cNvPr id="37" name="Mspham-0936082789">
            <a:extLst>
              <a:ext uri="{FF2B5EF4-FFF2-40B4-BE49-F238E27FC236}">
                <a16:creationId xmlns:a16="http://schemas.microsoft.com/office/drawing/2014/main" id="{0CDABD8D-F401-BE6A-A653-C3389D47E096}"/>
              </a:ext>
            </a:extLst>
          </p:cNvPr>
          <p:cNvSpPr txBox="1">
            <a:spLocks/>
          </p:cNvSpPr>
          <p:nvPr/>
        </p:nvSpPr>
        <p:spPr>
          <a:xfrm>
            <a:off x="14362922" y="9029700"/>
            <a:ext cx="2500747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hair</a:t>
            </a:r>
          </a:p>
        </p:txBody>
      </p:sp>
    </p:spTree>
    <p:extLst>
      <p:ext uri="{BB962C8B-B14F-4D97-AF65-F5344CB8AC3E}">
        <p14:creationId xmlns:p14="http://schemas.microsoft.com/office/powerpoint/2010/main" val="600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6F1A28C0-87D1-C82E-5F52-08FBDD98CE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Let’s play.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16F84A-F4E2-8028-B005-2A399352C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43100"/>
            <a:ext cx="17297400" cy="70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127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.VnBlack</vt:lpstr>
      <vt:lpstr>Arial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STD_PHUONG</cp:lastModifiedBy>
  <cp:revision>173</cp:revision>
  <dcterms:created xsi:type="dcterms:W3CDTF">2006-08-16T00:00:00Z</dcterms:created>
  <dcterms:modified xsi:type="dcterms:W3CDTF">2025-03-07T02:15:29Z</dcterms:modified>
  <dc:identifier>DAFhFAq5cvQ</dc:identifier>
</cp:coreProperties>
</file>