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8"/>
  </p:notesMasterIdLst>
  <p:sldIdLst>
    <p:sldId id="2007577275" r:id="rId2"/>
    <p:sldId id="2007577272" r:id="rId3"/>
    <p:sldId id="2007577274" r:id="rId4"/>
    <p:sldId id="2007577262" r:id="rId5"/>
    <p:sldId id="2007577264" r:id="rId6"/>
    <p:sldId id="2007577265" r:id="rId7"/>
  </p:sldIdLst>
  <p:sldSz cx="18288000" cy="10287000"/>
  <p:notesSz cx="6858000" cy="9144000"/>
  <p:embeddedFontLst>
    <p:embeddedFont>
      <p:font typeface=".VnBlack" panose="020B7200000000000000" pitchFamily="34" charset="0"/>
      <p:regular r:id="rId9"/>
    </p:embeddedFont>
    <p:embeddedFont>
      <p:font typeface=".VnAvant" panose="020B7200000000000000" pitchFamily="34" charset="0"/>
      <p:regular r:id="rId10"/>
      <p:bold r:id="rId11"/>
      <p:italic r:id="rId12"/>
      <p:boldItalic r:id="rId13"/>
    </p:embeddedFont>
    <p:embeddedFont>
      <p:font typeface="Kirang Haerang" panose="020B0604020202020204" charset="0"/>
      <p:regular r:id="rId14"/>
    </p:embeddedFont>
    <p:embeddedFont>
      <p:font typeface="Calibri" panose="020F0502020204030204" pitchFamily="34" charset="0"/>
      <p:regular r:id="rId15"/>
      <p:bold r:id="rId16"/>
      <p:italic r:id="rId17"/>
      <p:boldItalic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DFB"/>
    <a:srgbClr val="FF0066"/>
    <a:srgbClr val="CCFFFF"/>
    <a:srgbClr val="FFFFFF"/>
    <a:srgbClr val="AF665A"/>
    <a:srgbClr val="FFF2E7"/>
    <a:srgbClr val="FFDBBE"/>
    <a:srgbClr val="FFFFFE"/>
    <a:srgbClr val="FFEB88"/>
    <a:srgbClr val="FFBC8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 autoAdjust="0"/>
    <p:restoredTop sz="94379" autoAdjust="0"/>
  </p:normalViewPr>
  <p:slideViewPr>
    <p:cSldViewPr>
      <p:cViewPr varScale="1">
        <p:scale>
          <a:sx n="49" d="100"/>
          <a:sy n="49" d="100"/>
        </p:scale>
        <p:origin x="57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13" Type="http://schemas.openxmlformats.org/officeDocument/2006/relationships/font" Target="fonts/font5.fntdata"/><Relationship Id="rId18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font" Target="fonts/font4.fntdata"/><Relationship Id="rId17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font" Target="fonts/font8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3.fntdata"/><Relationship Id="rId5" Type="http://schemas.openxmlformats.org/officeDocument/2006/relationships/slide" Target="slides/slide4.xml"/><Relationship Id="rId15" Type="http://schemas.openxmlformats.org/officeDocument/2006/relationships/font" Target="fonts/font7.fntdata"/><Relationship Id="rId10" Type="http://schemas.openxmlformats.org/officeDocument/2006/relationships/font" Target="fonts/font2.fntdata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font" Target="fonts/font1.fntdata"/><Relationship Id="rId14" Type="http://schemas.openxmlformats.org/officeDocument/2006/relationships/font" Target="fonts/font6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041A5E-A65F-426B-8857-D8B78B259B08}" type="datetimeFigureOut">
              <a:rPr lang="en-US" smtClean="0"/>
              <a:t>3/7/2025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E31A444-A86E-4007-93F3-B6F01567D2A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99193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7939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标题和内容" userDrawn="1">
  <p:cSld name="标题和内容">
    <p:bg>
      <p:bgRef idx="1001">
        <a:schemeClr val="bg1"/>
      </p:bgRef>
    </p:bg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0823549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1500">
        <p:fade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3/7/2025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1" r:id="rId12"/>
    <p:sldLayoutId id="2147483664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8"/>
          <p:cNvSpPr txBox="1"/>
          <p:nvPr/>
        </p:nvSpPr>
        <p:spPr>
          <a:xfrm>
            <a:off x="2636388" y="4701124"/>
            <a:ext cx="13015223" cy="167231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11504"/>
              </a:lnSpc>
            </a:pPr>
            <a:r>
              <a:rPr lang="en-US" sz="15500" b="1">
                <a:solidFill>
                  <a:srgbClr val="745656"/>
                </a:solidFill>
                <a:latin typeface=".VnBlack" panose="020B7200000000000000" pitchFamily="34" charset="0"/>
              </a:rPr>
              <a:t>Appearance </a:t>
            </a:r>
          </a:p>
        </p:txBody>
      </p:sp>
      <p:sp>
        <p:nvSpPr>
          <p:cNvPr id="3" name="TextBox 9"/>
          <p:cNvSpPr txBox="1"/>
          <p:nvPr/>
        </p:nvSpPr>
        <p:spPr>
          <a:xfrm>
            <a:off x="4934959" y="6548616"/>
            <a:ext cx="8720945" cy="8079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lnSpc>
                <a:spcPts val="6273"/>
              </a:lnSpc>
            </a:pPr>
            <a:r>
              <a:rPr lang="en-US" sz="3921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</a:t>
            </a:r>
            <a:r>
              <a:rPr lang="en-US" sz="3921" smtClean="0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en-US" sz="3921">
                <a:solidFill>
                  <a:srgbClr val="4B4B4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Period 2</a:t>
            </a:r>
          </a:p>
        </p:txBody>
      </p:sp>
      <p:sp>
        <p:nvSpPr>
          <p:cNvPr id="4" name="Google Shape;1586;p38">
            <a:extLst>
              <a:ext uri="{FF2B5EF4-FFF2-40B4-BE49-F238E27FC236}">
                <a16:creationId xmlns:a16="http://schemas.microsoft.com/office/drawing/2014/main" id="{0857C320-4787-046C-3618-2A263EFECB9F}"/>
              </a:ext>
            </a:extLst>
          </p:cNvPr>
          <p:cNvSpPr txBox="1">
            <a:spLocks/>
          </p:cNvSpPr>
          <p:nvPr/>
        </p:nvSpPr>
        <p:spPr>
          <a:xfrm>
            <a:off x="8382000" y="2857500"/>
            <a:ext cx="3091390" cy="74610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Unit 13</a:t>
            </a:r>
          </a:p>
        </p:txBody>
      </p:sp>
    </p:spTree>
    <p:extLst>
      <p:ext uri="{BB962C8B-B14F-4D97-AF65-F5344CB8AC3E}">
        <p14:creationId xmlns:p14="http://schemas.microsoft.com/office/powerpoint/2010/main" val="295025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18666" y="5529828"/>
            <a:ext cx="4605818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slim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6338431" y="7131908"/>
            <a:ext cx="3272806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big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8704287" y="8479561"/>
            <a:ext cx="524179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short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3690102" y="3948227"/>
            <a:ext cx="3555963" cy="2335928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>
                <a:solidFill>
                  <a:srgbClr val="002060"/>
                </a:solidFill>
                <a:latin typeface=".VnAvant" panose="020B7200000000000000" pitchFamily="34" charset="0"/>
                <a:cs typeface="Arial" panose="020B0604020202020204" pitchFamily="34" charset="0"/>
              </a:rPr>
              <a:t>tall</a:t>
            </a:r>
          </a:p>
        </p:txBody>
      </p:sp>
      <p:pic>
        <p:nvPicPr>
          <p:cNvPr id="6" name="Mspham-0936082789">
            <a:extLst>
              <a:ext uri="{FF2B5EF4-FFF2-40B4-BE49-F238E27FC236}">
                <a16:creationId xmlns:a16="http://schemas.microsoft.com/office/drawing/2014/main" id="{D265FE0B-AD28-31F3-1A2E-DA3FAD51B74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0190"/>
          <a:stretch/>
        </p:blipFill>
        <p:spPr>
          <a:xfrm>
            <a:off x="11443860" y="3877724"/>
            <a:ext cx="3272805" cy="5590112"/>
          </a:xfrm>
          <a:prstGeom prst="rect">
            <a:avLst/>
          </a:prstGeom>
        </p:spPr>
      </p:pic>
      <p:pic>
        <p:nvPicPr>
          <p:cNvPr id="7" name="Mspham-0936082789" descr="A couple of women standing together&#10;&#10;Description automatically generated">
            <a:extLst>
              <a:ext uri="{FF2B5EF4-FFF2-40B4-BE49-F238E27FC236}">
                <a16:creationId xmlns:a16="http://schemas.microsoft.com/office/drawing/2014/main" id="{C3A49925-42C7-D388-5C74-A704739C4D2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34147" y="3395389"/>
            <a:ext cx="4327489" cy="5268409"/>
          </a:xfrm>
          <a:prstGeom prst="rect">
            <a:avLst/>
          </a:prstGeom>
        </p:spPr>
      </p:pic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609375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255295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4413904" y="2255295"/>
            <a:ext cx="4695465" cy="2156437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162800" y="2255295"/>
            <a:ext cx="1946569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2504921" cy="2755022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255295"/>
            <a:ext cx="3932628" cy="225529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482331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He’s/She’s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591492" y="876002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</p:spTree>
    <p:extLst>
      <p:ext uri="{BB962C8B-B14F-4D97-AF65-F5344CB8AC3E}">
        <p14:creationId xmlns:p14="http://schemas.microsoft.com/office/powerpoint/2010/main" val="5813188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Mspham-0936082789" descr="A white rectangle with orange lines&#10;&#10;Description automatically generated">
            <a:extLst>
              <a:ext uri="{FF2B5EF4-FFF2-40B4-BE49-F238E27FC236}">
                <a16:creationId xmlns:a16="http://schemas.microsoft.com/office/drawing/2014/main" id="{06F302EC-B388-A0F0-76BB-ABE9179CC272}"/>
              </a:ext>
            </a:extLst>
          </p:cNvPr>
          <p:cNvPicPr>
            <a:picLocks noGrp="1" noRo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2" name="MsPham-0936082789">
            <a:extLst>
              <a:ext uri="{FF2B5EF4-FFF2-40B4-BE49-F238E27FC236}">
                <a16:creationId xmlns:a16="http://schemas.microsoft.com/office/drawing/2014/main" id="{1B2D6DD8-BB35-8BB7-6630-A37CFBFB7188}"/>
              </a:ext>
            </a:extLst>
          </p:cNvPr>
          <p:cNvSpPr/>
          <p:nvPr/>
        </p:nvSpPr>
        <p:spPr>
          <a:xfrm>
            <a:off x="8382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short hair</a:t>
            </a:r>
          </a:p>
        </p:txBody>
      </p:sp>
      <p:sp>
        <p:nvSpPr>
          <p:cNvPr id="3" name="MsPham-0936082789">
            <a:extLst>
              <a:ext uri="{FF2B5EF4-FFF2-40B4-BE49-F238E27FC236}">
                <a16:creationId xmlns:a16="http://schemas.microsoft.com/office/drawing/2014/main" id="{FCF415DE-21BA-7B14-45B5-C0848E03FBFB}"/>
              </a:ext>
            </a:extLst>
          </p:cNvPr>
          <p:cNvSpPr/>
          <p:nvPr/>
        </p:nvSpPr>
        <p:spPr>
          <a:xfrm>
            <a:off x="5334000" y="8780539"/>
            <a:ext cx="3048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long hair</a:t>
            </a:r>
          </a:p>
        </p:txBody>
      </p:sp>
      <p:sp>
        <p:nvSpPr>
          <p:cNvPr id="4" name="MsPham-0936082789">
            <a:extLst>
              <a:ext uri="{FF2B5EF4-FFF2-40B4-BE49-F238E27FC236}">
                <a16:creationId xmlns:a16="http://schemas.microsoft.com/office/drawing/2014/main" id="{B9F95201-2D31-1002-067E-216CF34FE850}"/>
              </a:ext>
            </a:extLst>
          </p:cNvPr>
          <p:cNvSpPr/>
          <p:nvPr/>
        </p:nvSpPr>
        <p:spPr>
          <a:xfrm>
            <a:off x="9144001" y="8780539"/>
            <a:ext cx="4191000" cy="119872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</a:t>
            </a:r>
          </a:p>
        </p:txBody>
      </p:sp>
      <p:sp>
        <p:nvSpPr>
          <p:cNvPr id="5" name="MsPham-0936082789">
            <a:extLst>
              <a:ext uri="{FF2B5EF4-FFF2-40B4-BE49-F238E27FC236}">
                <a16:creationId xmlns:a16="http://schemas.microsoft.com/office/drawing/2014/main" id="{23F6CE6A-5768-6F4F-6C3A-31EBD4D32430}"/>
              </a:ext>
            </a:extLst>
          </p:cNvPr>
          <p:cNvSpPr/>
          <p:nvPr/>
        </p:nvSpPr>
        <p:spPr>
          <a:xfrm>
            <a:off x="14325600" y="8899513"/>
            <a:ext cx="2743199" cy="96078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 eyes</a:t>
            </a:r>
          </a:p>
        </p:txBody>
      </p:sp>
      <p:cxnSp>
        <p:nvCxnSpPr>
          <p:cNvPr id="20" name="Mspham-0936082789">
            <a:extLst>
              <a:ext uri="{FF2B5EF4-FFF2-40B4-BE49-F238E27FC236}">
                <a16:creationId xmlns:a16="http://schemas.microsoft.com/office/drawing/2014/main" id="{10C9C606-6711-7B61-A560-A09F697C17C3}"/>
              </a:ext>
            </a:extLst>
          </p:cNvPr>
          <p:cNvCxnSpPr/>
          <p:nvPr/>
        </p:nvCxnSpPr>
        <p:spPr>
          <a:xfrm>
            <a:off x="9144000" y="2407993"/>
            <a:ext cx="0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Mspham-0936082789">
            <a:extLst>
              <a:ext uri="{FF2B5EF4-FFF2-40B4-BE49-F238E27FC236}">
                <a16:creationId xmlns:a16="http://schemas.microsoft.com/office/drawing/2014/main" id="{E76CF3BF-2329-5C96-3859-168048607156}"/>
              </a:ext>
            </a:extLst>
          </p:cNvPr>
          <p:cNvSpPr txBox="1">
            <a:spLocks/>
          </p:cNvSpPr>
          <p:nvPr/>
        </p:nvSpPr>
        <p:spPr>
          <a:xfrm>
            <a:off x="6029233" y="1635029"/>
            <a:ext cx="6160271" cy="772964"/>
          </a:xfrm>
          <a:prstGeom prst="wedgeRoundRectCallout">
            <a:avLst>
              <a:gd name="adj1" fmla="val 57346"/>
              <a:gd name="adj2" fmla="val 8844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>
              <a:lnSpc>
                <a:spcPts val="6000"/>
              </a:lnSpc>
              <a:spcAft>
                <a:spcPts val="900"/>
              </a:spcAft>
            </a:pPr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He’s/She has _________.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9C990102-B17A-E5F5-81DA-2FCC58804B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91492" y="1028700"/>
            <a:ext cx="1098610" cy="1120257"/>
          </a:xfrm>
          <a:prstGeom prst="ellipse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5AD382A6-0D50-A5F6-A89E-0FFF1D761D3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446"/>
          <a:stretch/>
        </p:blipFill>
        <p:spPr>
          <a:xfrm>
            <a:off x="815502" y="5682251"/>
            <a:ext cx="17347380" cy="2755022"/>
          </a:xfrm>
          <a:prstGeom prst="rect">
            <a:avLst/>
          </a:prstGeom>
        </p:spPr>
      </p:pic>
      <p:cxnSp>
        <p:nvCxnSpPr>
          <p:cNvPr id="22" name="Mspham-0936082789">
            <a:extLst>
              <a:ext uri="{FF2B5EF4-FFF2-40B4-BE49-F238E27FC236}">
                <a16:creationId xmlns:a16="http://schemas.microsoft.com/office/drawing/2014/main" id="{E77C0F8D-A2C8-170A-6749-DC0539AA7083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2819400" y="2407993"/>
            <a:ext cx="6289969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Mspham-0936082789">
            <a:extLst>
              <a:ext uri="{FF2B5EF4-FFF2-40B4-BE49-F238E27FC236}">
                <a16:creationId xmlns:a16="http://schemas.microsoft.com/office/drawing/2014/main" id="{41050DD9-4D62-D1D0-B8A3-096FEE9BB475}"/>
              </a:ext>
            </a:extLst>
          </p:cNvPr>
          <p:cNvCxnSpPr>
            <a:cxnSpLocks/>
            <a:stCxn id="10" idx="2"/>
          </p:cNvCxnSpPr>
          <p:nvPr/>
        </p:nvCxnSpPr>
        <p:spPr>
          <a:xfrm flipH="1">
            <a:off x="7239000" y="2407993"/>
            <a:ext cx="1870369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Mspham-0936082789">
            <a:extLst>
              <a:ext uri="{FF2B5EF4-FFF2-40B4-BE49-F238E27FC236}">
                <a16:creationId xmlns:a16="http://schemas.microsoft.com/office/drawing/2014/main" id="{6C5FE126-A81F-85FE-06C2-4D60BDE169A5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1827540" cy="4033741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Mspham-0936082789">
            <a:extLst>
              <a:ext uri="{FF2B5EF4-FFF2-40B4-BE49-F238E27FC236}">
                <a16:creationId xmlns:a16="http://schemas.microsoft.com/office/drawing/2014/main" id="{CECDA9A1-2CA7-B9C8-5045-60A12CE28799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9109369" y="2407993"/>
            <a:ext cx="6029233" cy="3878805"/>
          </a:xfrm>
          <a:prstGeom prst="straightConnector1">
            <a:avLst/>
          </a:prstGeom>
          <a:ln w="12700">
            <a:solidFill>
              <a:srgbClr val="AF665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Mspham-0936082789">
            <a:extLst>
              <a:ext uri="{FF2B5EF4-FFF2-40B4-BE49-F238E27FC236}">
                <a16:creationId xmlns:a16="http://schemas.microsoft.com/office/drawing/2014/main" id="{C6F32C83-4D44-9E92-A004-C9937F96B392}"/>
              </a:ext>
            </a:extLst>
          </p:cNvPr>
          <p:cNvSpPr txBox="1">
            <a:spLocks/>
          </p:cNvSpPr>
          <p:nvPr/>
        </p:nvSpPr>
        <p:spPr>
          <a:xfrm>
            <a:off x="6029234" y="762073"/>
            <a:ext cx="6160271" cy="772964"/>
          </a:xfrm>
          <a:prstGeom prst="wedgeRoundRectCallout">
            <a:avLst>
              <a:gd name="adj1" fmla="val -59083"/>
              <a:gd name="adj2" fmla="val -6436"/>
              <a:gd name="adj3" fmla="val 16667"/>
            </a:avLst>
          </a:prstGeom>
          <a:solidFill>
            <a:srgbClr val="CCFFFF"/>
          </a:solidFill>
          <a:ln>
            <a:solidFill>
              <a:srgbClr val="00B0F0"/>
            </a:solidFill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r>
              <a:rPr lang="en-US" b="1">
                <a:solidFill>
                  <a:schemeClr val="tx1">
                    <a:lumMod val="85000"/>
                    <a:lumOff val="1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does he/she look like?</a:t>
            </a:r>
            <a:endParaRPr lang="en-US" b="1" dirty="0">
              <a:solidFill>
                <a:schemeClr val="tx1">
                  <a:lumMod val="85000"/>
                  <a:lumOff val="1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62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Read and complete.</a:t>
            </a:r>
          </a:p>
        </p:txBody>
      </p:sp>
      <p:sp>
        <p:nvSpPr>
          <p:cNvPr id="18" name="MsPham-0936082789">
            <a:extLst>
              <a:ext uri="{FF2B5EF4-FFF2-40B4-BE49-F238E27FC236}">
                <a16:creationId xmlns:a16="http://schemas.microsoft.com/office/drawing/2014/main" id="{3172F651-9A71-3558-5FDE-549B54938D8B}"/>
              </a:ext>
            </a:extLst>
          </p:cNvPr>
          <p:cNvSpPr txBox="1"/>
          <p:nvPr/>
        </p:nvSpPr>
        <p:spPr>
          <a:xfrm>
            <a:off x="1676400" y="4977278"/>
            <a:ext cx="12516310" cy="4260333"/>
          </a:xfrm>
          <a:prstGeom prst="rect">
            <a:avLst/>
          </a:prstGeom>
          <a:solidFill>
            <a:srgbClr val="FFFDFB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1. My grandfather and grandmother are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big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2. My father is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very tall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3. My mother has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long hair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>
              <a:lnSpc>
                <a:spcPct val="150000"/>
              </a:lnSpc>
              <a:spcAft>
                <a:spcPts val="600"/>
              </a:spcAft>
            </a:pP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4. My sister has </a:t>
            </a:r>
            <a:r>
              <a:rPr lang="en-US" sz="4400" u="sng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 round face and big eyes</a:t>
            </a:r>
            <a:r>
              <a:rPr lang="en-US" sz="44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0" name="MsPham-0936082789">
            <a:extLst>
              <a:ext uri="{FF2B5EF4-FFF2-40B4-BE49-F238E27FC236}">
                <a16:creationId xmlns:a16="http://schemas.microsoft.com/office/drawing/2014/main" id="{D6D93596-93F6-1852-CF91-6A5743483438}"/>
              </a:ext>
            </a:extLst>
          </p:cNvPr>
          <p:cNvSpPr txBox="1"/>
          <p:nvPr/>
        </p:nvSpPr>
        <p:spPr>
          <a:xfrm>
            <a:off x="802711" y="1438126"/>
            <a:ext cx="16687800" cy="3425769"/>
          </a:xfrm>
          <a:prstGeom prst="roundRect">
            <a:avLst>
              <a:gd name="adj" fmla="val 9301"/>
            </a:avLst>
          </a:prstGeom>
          <a:solidFill>
            <a:srgbClr val="CCFFFF"/>
          </a:solidFill>
        </p:spPr>
        <p:txBody>
          <a:bodyPr wrap="square" anchor="ctr">
            <a:spAutoFit/>
          </a:bodyPr>
          <a:lstStyle>
            <a:defPPr>
              <a:defRPr lang="en-US"/>
            </a:defPPr>
            <a:lvl1pPr>
              <a:defRPr sz="36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 algn="just">
              <a:lnSpc>
                <a:spcPct val="120000"/>
              </a:lnSpc>
            </a:pPr>
            <a:r>
              <a:rPr lang="en-US" sz="4400"/>
              <a:t>I have a big family: my grandfather, my grandmother, my father, my mother, my sister and me. My grandfather is big. My grandmother is big, too. My father is very tall. My mother is slim. She has long hair. My sister has a round face and big eyes.</a:t>
            </a:r>
          </a:p>
        </p:txBody>
      </p:sp>
      <p:pic>
        <p:nvPicPr>
          <p:cNvPr id="14" name="MsPham-0936082789">
            <a:extLst>
              <a:ext uri="{FF2B5EF4-FFF2-40B4-BE49-F238E27FC236}">
                <a16:creationId xmlns:a16="http://schemas.microsoft.com/office/drawing/2014/main" id="{3167219A-5DAA-CEF2-7B14-5608BDA4D76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47509" y="6472056"/>
            <a:ext cx="4389500" cy="2735817"/>
          </a:xfrm>
          <a:prstGeom prst="rect">
            <a:avLst/>
          </a:prstGeom>
        </p:spPr>
      </p:pic>
      <p:sp>
        <p:nvSpPr>
          <p:cNvPr id="26" name="MsPham-0936082789">
            <a:extLst>
              <a:ext uri="{FF2B5EF4-FFF2-40B4-BE49-F238E27FC236}">
                <a16:creationId xmlns:a16="http://schemas.microsoft.com/office/drawing/2014/main" id="{10C9673B-4365-DFF7-98E1-7C48945019CF}"/>
              </a:ext>
            </a:extLst>
          </p:cNvPr>
          <p:cNvSpPr/>
          <p:nvPr/>
        </p:nvSpPr>
        <p:spPr>
          <a:xfrm>
            <a:off x="11582400" y="5100637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7" name="MsPham-0936082789">
            <a:extLst>
              <a:ext uri="{FF2B5EF4-FFF2-40B4-BE49-F238E27FC236}">
                <a16:creationId xmlns:a16="http://schemas.microsoft.com/office/drawing/2014/main" id="{910EF3BB-0DEC-3B63-3FD8-5C2FEB30BBD7}"/>
              </a:ext>
            </a:extLst>
          </p:cNvPr>
          <p:cNvSpPr/>
          <p:nvPr/>
        </p:nvSpPr>
        <p:spPr>
          <a:xfrm>
            <a:off x="5375815" y="6183585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8" name="MsPham-0936082789">
            <a:extLst>
              <a:ext uri="{FF2B5EF4-FFF2-40B4-BE49-F238E27FC236}">
                <a16:creationId xmlns:a16="http://schemas.microsoft.com/office/drawing/2014/main" id="{B5383289-49D4-4784-B7BB-AF0AA0408A46}"/>
              </a:ext>
            </a:extLst>
          </p:cNvPr>
          <p:cNvSpPr/>
          <p:nvPr/>
        </p:nvSpPr>
        <p:spPr>
          <a:xfrm>
            <a:off x="6124576" y="7246783"/>
            <a:ext cx="3352800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9" name="MsPham-0936082789">
            <a:extLst>
              <a:ext uri="{FF2B5EF4-FFF2-40B4-BE49-F238E27FC236}">
                <a16:creationId xmlns:a16="http://schemas.microsoft.com/office/drawing/2014/main" id="{E9DC6EF6-5BF5-71B9-FBA0-7D0C2A24ED2F}"/>
              </a:ext>
            </a:extLst>
          </p:cNvPr>
          <p:cNvSpPr/>
          <p:nvPr/>
        </p:nvSpPr>
        <p:spPr>
          <a:xfrm>
            <a:off x="5776912" y="8338956"/>
            <a:ext cx="6739398" cy="868917"/>
          </a:xfrm>
          <a:prstGeom prst="rect">
            <a:avLst/>
          </a:prstGeom>
          <a:solidFill>
            <a:srgbClr val="FFFDFB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en-US" sz="4800">
                <a:solidFill>
                  <a:srgbClr val="FF006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____</a:t>
            </a:r>
            <a:r>
              <a:rPr lang="en-US" sz="4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sz="480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719212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1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7" grpId="0" animBg="1"/>
      <p:bldP spid="28" grpId="0" animBg="1"/>
      <p:bldP spid="2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Let’s write.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AB6C20C-B54B-C69A-2CB6-59BFF37D92B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628900"/>
            <a:ext cx="16637463" cy="3667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343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spham-0936082789">
            <a:extLst>
              <a:ext uri="{FF2B5EF4-FFF2-40B4-BE49-F238E27FC236}">
                <a16:creationId xmlns:a16="http://schemas.microsoft.com/office/drawing/2014/main" id="{A1E4C9B4-94BF-A692-2B4A-60C3726131E0}"/>
              </a:ext>
            </a:extLst>
          </p:cNvPr>
          <p:cNvSpPr txBox="1">
            <a:spLocks/>
          </p:cNvSpPr>
          <p:nvPr/>
        </p:nvSpPr>
        <p:spPr>
          <a:xfrm>
            <a:off x="1371600" y="348448"/>
            <a:ext cx="10526210" cy="7729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37138" tIns="137138" rIns="137138" bIns="137138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200" b="0" i="0" u="none" strike="noStrike" cap="none">
                <a:solidFill>
                  <a:schemeClr val="dk2"/>
                </a:solidFill>
                <a:latin typeface="Comic Sans MS" panose="030F0702030302020204" pitchFamily="66" charset="0"/>
                <a:ea typeface="Kirang Haerang"/>
                <a:cs typeface="Kirang Haerang"/>
                <a:sym typeface="Kirang Haerang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000"/>
              <a:buFont typeface="Kirang Haerang"/>
              <a:buNone/>
              <a:defRPr sz="3000" b="0" i="0" u="none" strike="noStrike" cap="none">
                <a:solidFill>
                  <a:schemeClr val="dk2"/>
                </a:solidFill>
                <a:latin typeface="Kirang Haerang"/>
                <a:ea typeface="Kirang Haerang"/>
                <a:cs typeface="Kirang Haerang"/>
                <a:sym typeface="Kirang Haerang"/>
              </a:defRPr>
            </a:lvl9pPr>
          </a:lstStyle>
          <a:p>
            <a:pPr algn="l"/>
            <a:r>
              <a:rPr lang="en-US" sz="4200" b="1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Project.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9C8D601-5A51-8240-BBEF-50AF3F12E6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409700"/>
            <a:ext cx="16230600" cy="83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133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1777</TotalTime>
  <Words>156</Words>
  <Application>Microsoft Office PowerPoint</Application>
  <PresentationFormat>Custom</PresentationFormat>
  <Paragraphs>27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2" baseType="lpstr">
      <vt:lpstr>.VnBlack</vt:lpstr>
      <vt:lpstr>.VnAvant</vt:lpstr>
      <vt:lpstr>Arial</vt:lpstr>
      <vt:lpstr>Kirang Haerang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Green Fun Illustrated Scavenger Hunt Team Building Educational Game Presentation</dc:title>
  <dc:creator>MsPham</dc:creator>
  <cp:lastModifiedBy>STD_PHUONG</cp:lastModifiedBy>
  <cp:revision>158</cp:revision>
  <dcterms:created xsi:type="dcterms:W3CDTF">2006-08-16T00:00:00Z</dcterms:created>
  <dcterms:modified xsi:type="dcterms:W3CDTF">2025-03-07T02:24:45Z</dcterms:modified>
  <dc:identifier>DAFhFAq5cvQ</dc:identifier>
</cp:coreProperties>
</file>