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1272" r:id="rId2"/>
    <p:sldId id="1293" r:id="rId3"/>
    <p:sldId id="1265" r:id="rId4"/>
    <p:sldId id="1267" r:id="rId5"/>
    <p:sldId id="128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7A002-3DAD-432B-8E62-09C61DFA556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12E15-A3C8-409D-A348-9F66F7CD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6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E838-82A7-AA61-E9DF-86D6FABA3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2E863-1A04-84AD-5D2C-1D2DCCFC0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4F887-9EED-901C-7163-83B4F6223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F9982-0BB8-2AD9-28C8-F8E574903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A0BA7-75F6-9EFD-6453-485BA790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58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E479-B410-86A4-3383-6242B8C6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DB006-43F1-D70B-4722-D6AEAA76E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0B0D9-8ABF-18C8-5A36-E386A3287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33E52-7356-BD89-0749-19357E93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13E14-4920-F1AB-18EF-08303037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7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C84497-461F-1F51-0730-A314471FD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3EE8A9-9120-DC41-8763-6E8955338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6FE62-AC14-B242-3A72-38D0B0E0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A6A9-DF7D-5BDE-0B55-43B21E48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F5A13-3E57-6E20-D72B-2343788E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37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61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C464-EA80-FDA9-DDA3-05C931808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05910-356F-9B54-FBF3-44E829B31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29125-6ED6-C3A0-103E-B8BD022D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5D4B5-05CB-5468-9902-3052D5E3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D544F-F173-8B5E-BFE2-E36AA6B89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7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D3D5F-7288-7CB6-376E-DBF4F01B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9253C-79FB-6260-D2A8-F9A270606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2D3D7-735C-69CC-3D22-3972E23D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26FDD-174F-CE03-4F54-A058DDDD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85CC5-9E1E-636C-27F8-018617FE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22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4924-FD66-4C9C-22E6-BA4BB4AF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8ADE-E358-B592-2DA7-29C64DDFF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81EAD-AB62-C4C7-9948-73F5372A1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C9D10-9CF6-0F06-A6E5-91AFC377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F1F82-1859-96C2-A5C2-D43E8850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066BC-24CC-3DA4-064D-99D09C85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3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9A700-AC05-2F0E-CA4E-9082085B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08877-815B-8431-181C-2036F6C13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3CB95-42CA-D769-3E37-5652AAC5B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73538-0A29-1085-46DB-5C08706A1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FE587-73B4-A198-BAF7-A7F20CFA61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CFEE24-6AC9-DAE3-673E-F388880C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53CBB5-7001-CA71-7AAE-4015E6C5B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E8C4EC-4FFD-8778-19DF-882B6C817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613A-1471-8644-CF43-292431D61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6FC98-42C3-3FCF-7397-F62DD375C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0DA85-B9AC-4D8F-8273-F71DDF59F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D9197-02E4-89B6-626D-4B0D624B4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02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610880-DBFB-3131-FE36-76A97F02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F2A22-3417-E59E-AAAB-8838C99D5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E39A4-8A19-CF9B-7070-CAE8936D1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67486-1064-C53C-DA79-2EF6276DE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24011-24D5-7C14-4E12-69E2733CA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DB766-03BE-9587-E403-FF6B31816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F088F-9182-7FE3-5118-5D37FAD5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7A2EE-6590-4C6E-11E7-4DF3A9B7F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8DF8D-FE7B-9A43-E8BB-8FEE24814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8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3FEB-CB4E-1001-2AA7-4879C048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1C55B2-7EC6-E231-FE80-0BDB687E2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3E8EF-BB18-5CA8-B390-6C511F15F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11D44-E869-1E67-0E44-B5CF0B81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01251-7E94-CCAB-2EB8-D22336AF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E02F7-0B78-BECD-B0C6-29EB5431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66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7D9BE-66F8-5750-E91E-B702B82D2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93FE2-D4AD-03E3-6B62-0952114EA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CD79-541A-1108-8A24-784A7F99E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383D7-1475-4EFB-B0C9-B30CDACE008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903EA-4101-FAD5-1B08-FC232617D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2052F-EC7D-ACE5-301A-7C48395B2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3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659023" y="2599226"/>
            <a:ext cx="8764391" cy="167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74"/>
              </a:lnSpc>
            </a:pPr>
            <a:r>
              <a:rPr lang="en-US" sz="13134" b="1">
                <a:ln>
                  <a:solidFill>
                    <a:schemeClr val="bg1"/>
                  </a:solidFill>
                </a:ln>
                <a:solidFill>
                  <a:srgbClr val="D34A2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Jobs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97945" y="1590436"/>
            <a:ext cx="4886546" cy="39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D34A24"/>
                </a:solidFill>
                <a:latin typeface="Fira Sans Medium"/>
              </a:rPr>
              <a:t>Unit 12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163115" y="6172201"/>
            <a:ext cx="426543" cy="426543"/>
          </a:xfrm>
          <a:custGeom>
            <a:avLst/>
            <a:gdLst/>
            <a:ahLst/>
            <a:cxnLst/>
            <a:rect l="l" t="t" r="r" b="b"/>
            <a:pathLst>
              <a:path w="639815" h="639815">
                <a:moveTo>
                  <a:pt x="0" y="0"/>
                </a:moveTo>
                <a:lnTo>
                  <a:pt x="639816" y="0"/>
                </a:lnTo>
                <a:lnTo>
                  <a:pt x="639816" y="639815"/>
                </a:lnTo>
                <a:lnTo>
                  <a:pt x="0" y="639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8144024" y="-587272"/>
            <a:ext cx="1174543" cy="1174543"/>
          </a:xfrm>
          <a:custGeom>
            <a:avLst/>
            <a:gdLst/>
            <a:ahLst/>
            <a:cxnLst/>
            <a:rect l="l" t="t" r="r" b="b"/>
            <a:pathLst>
              <a:path w="1761814" h="1761814">
                <a:moveTo>
                  <a:pt x="0" y="0"/>
                </a:moveTo>
                <a:lnTo>
                  <a:pt x="1761814" y="0"/>
                </a:lnTo>
                <a:lnTo>
                  <a:pt x="1761814" y="1761814"/>
                </a:lnTo>
                <a:lnTo>
                  <a:pt x="0" y="1761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2C70939C-D19A-5EA6-0C3C-C6B96E3D2C40}"/>
              </a:ext>
            </a:extLst>
          </p:cNvPr>
          <p:cNvSpPr txBox="1"/>
          <p:nvPr/>
        </p:nvSpPr>
        <p:spPr>
          <a:xfrm>
            <a:off x="3709925" y="4943459"/>
            <a:ext cx="4886546" cy="39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D34A24"/>
                </a:solidFill>
                <a:latin typeface="Fira Sans Medium"/>
              </a:rPr>
              <a:t>Lesson 2 – Period 2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95A8602-605B-6CD8-14B4-A215930ACF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24" y="281731"/>
            <a:ext cx="789109" cy="510410"/>
          </a:xfrm>
          <a:prstGeom prst="rect">
            <a:avLst/>
          </a:prstGeom>
        </p:spPr>
      </p:pic>
      <p:pic>
        <p:nvPicPr>
          <p:cNvPr id="24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DBFA6F-F651-13D5-BDFE-18EA54C3A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290" y="147133"/>
            <a:ext cx="2259729" cy="779607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5" name="Freeform 11">
            <a:extLst>
              <a:ext uri="{FF2B5EF4-FFF2-40B4-BE49-F238E27FC236}">
                <a16:creationId xmlns:a16="http://schemas.microsoft.com/office/drawing/2014/main" id="{A35C9465-4EA9-051D-0CA7-BD0117E117C8}"/>
              </a:ext>
            </a:extLst>
          </p:cNvPr>
          <p:cNvSpPr/>
          <p:nvPr/>
        </p:nvSpPr>
        <p:spPr>
          <a:xfrm>
            <a:off x="3101176" y="4197275"/>
            <a:ext cx="1082150" cy="2022711"/>
          </a:xfrm>
          <a:custGeom>
            <a:avLst/>
            <a:gdLst/>
            <a:ahLst/>
            <a:cxnLst/>
            <a:rect l="l" t="t" r="r" b="b"/>
            <a:pathLst>
              <a:path w="5782004" h="10807485">
                <a:moveTo>
                  <a:pt x="0" y="0"/>
                </a:moveTo>
                <a:lnTo>
                  <a:pt x="5782005" y="0"/>
                </a:lnTo>
                <a:lnTo>
                  <a:pt x="5782005" y="10807484"/>
                </a:lnTo>
                <a:lnTo>
                  <a:pt x="0" y="10807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5DE5D18E-D570-E03E-F02D-3A0D30C603EE}"/>
              </a:ext>
            </a:extLst>
          </p:cNvPr>
          <p:cNvSpPr/>
          <p:nvPr/>
        </p:nvSpPr>
        <p:spPr>
          <a:xfrm>
            <a:off x="9170291" y="1248387"/>
            <a:ext cx="1082150" cy="1636522"/>
          </a:xfrm>
          <a:custGeom>
            <a:avLst/>
            <a:gdLst/>
            <a:ahLst/>
            <a:cxnLst/>
            <a:rect l="l" t="t" r="r" b="b"/>
            <a:pathLst>
              <a:path w="6835323" h="10336972">
                <a:moveTo>
                  <a:pt x="0" y="0"/>
                </a:moveTo>
                <a:lnTo>
                  <a:pt x="6835323" y="0"/>
                </a:lnTo>
                <a:lnTo>
                  <a:pt x="6835323" y="10336972"/>
                </a:lnTo>
                <a:lnTo>
                  <a:pt x="0" y="103369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EAA8702E-1EEF-DDF9-0F9D-3A7C3916881B}"/>
              </a:ext>
            </a:extLst>
          </p:cNvPr>
          <p:cNvSpPr/>
          <p:nvPr/>
        </p:nvSpPr>
        <p:spPr>
          <a:xfrm>
            <a:off x="1898927" y="1328387"/>
            <a:ext cx="1133595" cy="2123831"/>
          </a:xfrm>
          <a:custGeom>
            <a:avLst/>
            <a:gdLst/>
            <a:ahLst/>
            <a:cxnLst/>
            <a:rect l="l" t="t" r="r" b="b"/>
            <a:pathLst>
              <a:path w="5315092" h="9958018">
                <a:moveTo>
                  <a:pt x="0" y="0"/>
                </a:moveTo>
                <a:lnTo>
                  <a:pt x="5315092" y="0"/>
                </a:lnTo>
                <a:lnTo>
                  <a:pt x="5315092" y="9958018"/>
                </a:lnTo>
                <a:lnTo>
                  <a:pt x="0" y="99580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1E49EBFB-01F0-023E-8712-05048A2B69E5}"/>
              </a:ext>
            </a:extLst>
          </p:cNvPr>
          <p:cNvSpPr/>
          <p:nvPr/>
        </p:nvSpPr>
        <p:spPr>
          <a:xfrm rot="604416">
            <a:off x="10814797" y="954553"/>
            <a:ext cx="983103" cy="672085"/>
          </a:xfrm>
          <a:custGeom>
            <a:avLst/>
            <a:gdLst/>
            <a:ahLst/>
            <a:cxnLst/>
            <a:rect l="l" t="t" r="r" b="b"/>
            <a:pathLst>
              <a:path w="2755573" h="1883810">
                <a:moveTo>
                  <a:pt x="0" y="0"/>
                </a:moveTo>
                <a:lnTo>
                  <a:pt x="2755573" y="0"/>
                </a:lnTo>
                <a:lnTo>
                  <a:pt x="2755573" y="1883810"/>
                </a:lnTo>
                <a:lnTo>
                  <a:pt x="0" y="18838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896E56AA-E4AF-9903-CE3C-ABDBCDE3156C}"/>
              </a:ext>
            </a:extLst>
          </p:cNvPr>
          <p:cNvSpPr/>
          <p:nvPr/>
        </p:nvSpPr>
        <p:spPr>
          <a:xfrm>
            <a:off x="166162" y="5248432"/>
            <a:ext cx="1358941" cy="1383733"/>
          </a:xfrm>
          <a:custGeom>
            <a:avLst/>
            <a:gdLst/>
            <a:ahLst/>
            <a:cxnLst/>
            <a:rect l="l" t="t" r="r" b="b"/>
            <a:pathLst>
              <a:path w="2038411" h="2075599">
                <a:moveTo>
                  <a:pt x="0" y="0"/>
                </a:moveTo>
                <a:lnTo>
                  <a:pt x="2038411" y="0"/>
                </a:lnTo>
                <a:lnTo>
                  <a:pt x="2038411" y="2075600"/>
                </a:lnTo>
                <a:lnTo>
                  <a:pt x="0" y="2075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112D5871-45DA-6052-FD50-1EB1C5EA2196}"/>
              </a:ext>
            </a:extLst>
          </p:cNvPr>
          <p:cNvSpPr/>
          <p:nvPr/>
        </p:nvSpPr>
        <p:spPr>
          <a:xfrm rot="19910001">
            <a:off x="114420" y="75344"/>
            <a:ext cx="821204" cy="1055286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3" y="0"/>
                </a:lnTo>
                <a:lnTo>
                  <a:pt x="3202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94BD9DA2-6284-FA88-EC70-D812A2051431}"/>
              </a:ext>
            </a:extLst>
          </p:cNvPr>
          <p:cNvSpPr/>
          <p:nvPr/>
        </p:nvSpPr>
        <p:spPr>
          <a:xfrm flipH="1">
            <a:off x="8730302" y="4262731"/>
            <a:ext cx="1176529" cy="1674775"/>
          </a:xfrm>
          <a:custGeom>
            <a:avLst/>
            <a:gdLst/>
            <a:ahLst/>
            <a:cxnLst/>
            <a:rect l="l" t="t" r="r" b="b"/>
            <a:pathLst>
              <a:path w="2093890" h="2980626">
                <a:moveTo>
                  <a:pt x="0" y="0"/>
                </a:moveTo>
                <a:lnTo>
                  <a:pt x="2093890" y="0"/>
                </a:lnTo>
                <a:lnTo>
                  <a:pt x="2093890" y="2980626"/>
                </a:lnTo>
                <a:lnTo>
                  <a:pt x="0" y="298062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1C2420A-C8DA-E96C-A161-6B729A1C51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2184400" y="1681879"/>
            <a:ext cx="3550659" cy="18924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 flipH="1">
            <a:off x="4711219" y="1681880"/>
            <a:ext cx="1023839" cy="181930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5735059" y="1681879"/>
            <a:ext cx="1335359" cy="174614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7191" y="696591"/>
            <a:ext cx="598811" cy="5988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F2185A-E7FE-98AF-17E5-9BF2F9BDCCAC}"/>
              </a:ext>
            </a:extLst>
          </p:cNvPr>
          <p:cNvCxnSpPr>
            <a:cxnSpLocks/>
          </p:cNvCxnSpPr>
          <p:nvPr/>
        </p:nvCxnSpPr>
        <p:spPr>
          <a:xfrm>
            <a:off x="5735059" y="1681880"/>
            <a:ext cx="3843621" cy="197291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CE2AA3F-90B2-25C8-2AE2-A6A471346D48}"/>
              </a:ext>
            </a:extLst>
          </p:cNvPr>
          <p:cNvSpPr txBox="1">
            <a:spLocks/>
          </p:cNvSpPr>
          <p:nvPr/>
        </p:nvSpPr>
        <p:spPr>
          <a:xfrm>
            <a:off x="6564883" y="5898914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at a factory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FE35B87-8238-BF6E-2018-E9E80BE75321}"/>
              </a:ext>
            </a:extLst>
          </p:cNvPr>
          <p:cNvSpPr txBox="1"/>
          <p:nvPr/>
        </p:nvSpPr>
        <p:spPr>
          <a:xfrm>
            <a:off x="3218499" y="5879848"/>
            <a:ext cx="2786555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133">
                <a:solidFill>
                  <a:srgbClr val="D34A24"/>
                </a:solidFill>
                <a:cs typeface="Arial" panose="020B0604020202020204" pitchFamily="34" charset="0"/>
              </a:rPr>
              <a:t>at a school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33C9669-3007-A202-9AE0-3763EC0F45FB}"/>
              </a:ext>
            </a:extLst>
          </p:cNvPr>
          <p:cNvSpPr txBox="1"/>
          <p:nvPr/>
        </p:nvSpPr>
        <p:spPr>
          <a:xfrm>
            <a:off x="9502304" y="5911160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133">
                <a:solidFill>
                  <a:srgbClr val="D34A24"/>
                </a:solidFill>
                <a:cs typeface="Arial" panose="020B0604020202020204" pitchFamily="34" charset="0"/>
              </a:rPr>
              <a:t>on a farm</a:t>
            </a:r>
            <a:endParaRPr lang="en-US" sz="2133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25EC92D-F040-DF93-6EB4-78E3DDBCB9CC}"/>
              </a:ext>
            </a:extLst>
          </p:cNvPr>
          <p:cNvSpPr txBox="1"/>
          <p:nvPr/>
        </p:nvSpPr>
        <p:spPr>
          <a:xfrm>
            <a:off x="753575" y="5816664"/>
            <a:ext cx="1972967" cy="65646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at a </a:t>
            </a:r>
          </a:p>
          <a:p>
            <a:pPr algn="ctr"/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nursing home</a:t>
            </a:r>
            <a:endParaRPr lang="en-US" sz="2133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794D26-BA9B-192F-81AD-4DFF8142B3CB}"/>
              </a:ext>
            </a:extLst>
          </p:cNvPr>
          <p:cNvGrpSpPr/>
          <p:nvPr/>
        </p:nvGrpSpPr>
        <p:grpSpPr>
          <a:xfrm>
            <a:off x="3817700" y="602857"/>
            <a:ext cx="4084223" cy="1232086"/>
            <a:chOff x="12158277" y="946169"/>
            <a:chExt cx="5396615" cy="1848130"/>
          </a:xfrm>
          <a:solidFill>
            <a:srgbClr val="FAFAFA"/>
          </a:solidFill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2475E8BB-084C-E33D-4904-8FFA771B64D2}"/>
                </a:ext>
              </a:extLst>
            </p:cNvPr>
            <p:cNvSpPr txBox="1">
              <a:spLocks/>
            </p:cNvSpPr>
            <p:nvPr/>
          </p:nvSpPr>
          <p:spPr>
            <a:xfrm>
              <a:off x="12158277" y="1952764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What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07231A89-3D79-F5D8-A117-BB6B348C85E3}"/>
                </a:ext>
              </a:extLst>
            </p:cNvPr>
            <p:cNvSpPr txBox="1">
              <a:spLocks/>
            </p:cNvSpPr>
            <p:nvPr/>
          </p:nvSpPr>
          <p:spPr>
            <a:xfrm>
              <a:off x="12158277" y="946169"/>
              <a:ext cx="5396615" cy="841535"/>
            </a:xfrm>
            <a:prstGeom prst="wedgeRoundRectCallout">
              <a:avLst>
                <a:gd name="adj1" fmla="val 55014"/>
                <a:gd name="adj2" fmla="val -3869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</a:t>
              </a:r>
              <a:r>
                <a:rPr lang="en-US" sz="2400">
                  <a:solidFill>
                    <a:schemeClr val="tx1"/>
                  </a:solidFill>
                </a:rPr>
                <a:t>’s</a:t>
              </a:r>
              <a:r>
                <a:rPr lang="en-US" sz="2400">
                  <a:solidFill>
                    <a:srgbClr val="FF0000"/>
                  </a:solidFill>
                </a:rPr>
                <a:t>/She</a:t>
              </a:r>
              <a:r>
                <a:rPr lang="en-US" sz="2400">
                  <a:solidFill>
                    <a:schemeClr val="tx1"/>
                  </a:solidFill>
                </a:rPr>
                <a:t>’s _____.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C98B568-5BD9-B2F3-8A80-70E6BC22B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30" y="3495089"/>
            <a:ext cx="2389839" cy="2385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02370-21EF-51C7-3550-A842B43ED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435" y="3501186"/>
            <a:ext cx="2365453" cy="2373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B355C2-DDCE-42EA-CFC9-DEBF1EC0D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254" y="3428027"/>
            <a:ext cx="2426418" cy="2446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D06F8-B5BD-368D-BF42-642AA5AB8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7039" y="3460543"/>
            <a:ext cx="2483319" cy="24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E79D706-AA1D-50AF-BE42-1DA84B2C85B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5966FBFC-A467-902C-AE5D-50E9F7ED2C43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DDCB312-EA1D-3DFF-C927-7230EC887E8B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983C5C5-FB4E-CE6C-4B61-AF11F5ECF625}"/>
              </a:ext>
            </a:extLst>
          </p:cNvPr>
          <p:cNvSpPr txBox="1">
            <a:spLocks/>
          </p:cNvSpPr>
          <p:nvPr/>
        </p:nvSpPr>
        <p:spPr>
          <a:xfrm>
            <a:off x="4142005" y="4813473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8335338-83EC-B81D-2F41-E5F05F41A3F0}"/>
              </a:ext>
            </a:extLst>
          </p:cNvPr>
          <p:cNvSpPr txBox="1">
            <a:spLocks/>
          </p:cNvSpPr>
          <p:nvPr/>
        </p:nvSpPr>
        <p:spPr>
          <a:xfrm>
            <a:off x="9881767" y="4772728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6161672D-2D3C-0548-E15C-0381DDCF4BF0}"/>
              </a:ext>
            </a:extLst>
          </p:cNvPr>
          <p:cNvSpPr txBox="1">
            <a:spLocks/>
          </p:cNvSpPr>
          <p:nvPr/>
        </p:nvSpPr>
        <p:spPr>
          <a:xfrm>
            <a:off x="1333240" y="4813473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2549DAE-D57D-82DA-EE2C-991CC34EBBAA}"/>
              </a:ext>
            </a:extLst>
          </p:cNvPr>
          <p:cNvSpPr txBox="1">
            <a:spLocks/>
          </p:cNvSpPr>
          <p:nvPr/>
        </p:nvSpPr>
        <p:spPr>
          <a:xfrm>
            <a:off x="7073001" y="4772728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7D8634CB-0520-A956-DB2B-E37A3AF3849D}"/>
              </a:ext>
            </a:extLst>
          </p:cNvPr>
          <p:cNvSpPr txBox="1">
            <a:spLocks/>
          </p:cNvSpPr>
          <p:nvPr/>
        </p:nvSpPr>
        <p:spPr>
          <a:xfrm>
            <a:off x="7561320" y="4711768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9B4CE259-4A5C-FB8A-683F-5126025F62B8}"/>
              </a:ext>
            </a:extLst>
          </p:cNvPr>
          <p:cNvSpPr txBox="1">
            <a:spLocks/>
          </p:cNvSpPr>
          <p:nvPr/>
        </p:nvSpPr>
        <p:spPr>
          <a:xfrm>
            <a:off x="10364856" y="4711768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D6967F0-9C7C-88BD-E4EB-3BD21E4B4874}"/>
              </a:ext>
            </a:extLst>
          </p:cNvPr>
          <p:cNvSpPr txBox="1">
            <a:spLocks/>
          </p:cNvSpPr>
          <p:nvPr/>
        </p:nvSpPr>
        <p:spPr>
          <a:xfrm>
            <a:off x="4635552" y="4752513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7568655A-0163-5F49-537A-A6E7BF7B5874}"/>
              </a:ext>
            </a:extLst>
          </p:cNvPr>
          <p:cNvSpPr txBox="1">
            <a:spLocks/>
          </p:cNvSpPr>
          <p:nvPr/>
        </p:nvSpPr>
        <p:spPr>
          <a:xfrm>
            <a:off x="1832016" y="4752513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8D3351E-4451-8195-4EB1-E43A6EA272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133" y="229007"/>
            <a:ext cx="648883" cy="6488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7094FB5-A101-EF19-F4F8-21DBF7DB9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616" y="2654639"/>
            <a:ext cx="2430965" cy="1828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C668D67-49DD-A75D-A3E7-2BAF5EFE1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0367" y="2683550"/>
            <a:ext cx="2428043" cy="1828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6BC2F8B-BB25-C4B8-FFFF-E48C344227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0336" y="2720811"/>
            <a:ext cx="2465494" cy="1828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7D5B829-B950-E598-D10A-E8178769C1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360" y="2720811"/>
            <a:ext cx="2441359" cy="1828800"/>
          </a:xfrm>
          <a:prstGeom prst="rect">
            <a:avLst/>
          </a:prstGeom>
        </p:spPr>
      </p:pic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641F4ABD-AFB4-54F2-346D-A9D853089B53}"/>
              </a:ext>
            </a:extLst>
          </p:cNvPr>
          <p:cNvSpPr txBox="1">
            <a:spLocks/>
          </p:cNvSpPr>
          <p:nvPr/>
        </p:nvSpPr>
        <p:spPr>
          <a:xfrm>
            <a:off x="2670765" y="1560239"/>
            <a:ext cx="548640" cy="548640"/>
          </a:xfrm>
          <a:prstGeom prst="ellipse">
            <a:avLst/>
          </a:prstGeom>
          <a:solidFill>
            <a:srgbClr val="F6E7D7"/>
          </a:solidFill>
          <a:ln>
            <a:solidFill>
              <a:srgbClr val="D34A24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1269E20-59E2-5A79-0FD5-FB1426DF5C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84" y="1510117"/>
            <a:ext cx="648883" cy="648883"/>
          </a:xfrm>
          <a:prstGeom prst="rect">
            <a:avLst/>
          </a:prstGeom>
        </p:spPr>
      </p:pic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32BB911D-3C0C-6094-43AD-BA3319087E88}"/>
              </a:ext>
            </a:extLst>
          </p:cNvPr>
          <p:cNvSpPr txBox="1">
            <a:spLocks/>
          </p:cNvSpPr>
          <p:nvPr/>
        </p:nvSpPr>
        <p:spPr>
          <a:xfrm>
            <a:off x="8363292" y="1560239"/>
            <a:ext cx="548640" cy="548640"/>
          </a:xfrm>
          <a:prstGeom prst="ellipse">
            <a:avLst/>
          </a:prstGeom>
          <a:solidFill>
            <a:srgbClr val="F6E7D7"/>
          </a:solidFill>
          <a:ln>
            <a:solidFill>
              <a:srgbClr val="D34A24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2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6924F8A-7B34-847B-C91F-7DCF2062C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811" y="1510117"/>
            <a:ext cx="648883" cy="648883"/>
          </a:xfrm>
          <a:prstGeom prst="rect">
            <a:avLst/>
          </a:prstGeom>
        </p:spPr>
      </p:pic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409967CB-E742-6757-CAD4-B8B113C29B8D}"/>
              </a:ext>
            </a:extLst>
          </p:cNvPr>
          <p:cNvSpPr/>
          <p:nvPr/>
        </p:nvSpPr>
        <p:spPr>
          <a:xfrm>
            <a:off x="4568725" y="4732366"/>
            <a:ext cx="871439" cy="59077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867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DCED7827-6F56-86E5-3B31-5AB6AF581EE6}"/>
              </a:ext>
            </a:extLst>
          </p:cNvPr>
          <p:cNvSpPr/>
          <p:nvPr/>
        </p:nvSpPr>
        <p:spPr>
          <a:xfrm>
            <a:off x="10349035" y="4690703"/>
            <a:ext cx="871439" cy="59077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867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52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3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332F05BC-8F10-78F5-5872-1D878EA09A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C8A637D-AD6F-0DAA-7854-E33D82015E4F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6807200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A605886-8AC6-750A-EF9E-7A6D7AA385BE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538387B-96CF-CF84-F0D2-C4A8A66776D9}"/>
              </a:ext>
            </a:extLst>
          </p:cNvPr>
          <p:cNvSpPr txBox="1">
            <a:spLocks/>
          </p:cNvSpPr>
          <p:nvPr/>
        </p:nvSpPr>
        <p:spPr>
          <a:xfrm>
            <a:off x="235074" y="1082188"/>
            <a:ext cx="562568" cy="426720"/>
          </a:xfrm>
          <a:prstGeom prst="ellipse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BB8CE-ECA3-2CC8-0805-2E7DA2BD6C0A}"/>
              </a:ext>
            </a:extLst>
          </p:cNvPr>
          <p:cNvSpPr txBox="1">
            <a:spLocks/>
          </p:cNvSpPr>
          <p:nvPr/>
        </p:nvSpPr>
        <p:spPr>
          <a:xfrm>
            <a:off x="5955950" y="1157786"/>
            <a:ext cx="562568" cy="426720"/>
          </a:xfrm>
          <a:prstGeom prst="ellipse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A6CBB85-F9B8-D779-09F4-3F550C39099F}"/>
              </a:ext>
            </a:extLst>
          </p:cNvPr>
          <p:cNvSpPr txBox="1">
            <a:spLocks/>
          </p:cNvSpPr>
          <p:nvPr/>
        </p:nvSpPr>
        <p:spPr>
          <a:xfrm>
            <a:off x="975360" y="4198824"/>
            <a:ext cx="4574190" cy="23858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mother do?</a:t>
            </a:r>
          </a:p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 a _______________.</a:t>
            </a:r>
          </a:p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 ____________ a nursing home?</a:t>
            </a:r>
          </a:p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she doesn't. She works at a hospital.</a:t>
            </a:r>
          </a:p>
          <a:p>
            <a:pPr algn="l">
              <a:spcAft>
                <a:spcPts val="400"/>
              </a:spcAft>
            </a:pP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2DE81A53-C268-C700-9A1F-A34F1D049E02}"/>
              </a:ext>
            </a:extLst>
          </p:cNvPr>
          <p:cNvSpPr txBox="1">
            <a:spLocks/>
          </p:cNvSpPr>
          <p:nvPr/>
        </p:nvSpPr>
        <p:spPr>
          <a:xfrm>
            <a:off x="2631440" y="4528124"/>
            <a:ext cx="228600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EEC8F6D-3334-F363-09BA-520177F9A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933" y="1225566"/>
            <a:ext cx="4490291" cy="28041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A2A8973-0025-DCD1-67B1-3FDDCA3F9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825" y="1012510"/>
            <a:ext cx="4513230" cy="2804160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BC7E30AC-84AA-7A4E-409A-D3714CCDD17A}"/>
              </a:ext>
            </a:extLst>
          </p:cNvPr>
          <p:cNvSpPr txBox="1">
            <a:spLocks/>
          </p:cNvSpPr>
          <p:nvPr/>
        </p:nvSpPr>
        <p:spPr>
          <a:xfrm>
            <a:off x="6649193" y="4251601"/>
            <a:ext cx="4730007" cy="23858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brother do?</a:t>
            </a:r>
          </a:p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 _________________.</a:t>
            </a:r>
          </a:p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he __________?</a:t>
            </a:r>
          </a:p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works _______________.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AE18DE50-D655-114C-9F4B-C14356A31FDF}"/>
              </a:ext>
            </a:extLst>
          </p:cNvPr>
          <p:cNvSpPr txBox="1">
            <a:spLocks/>
          </p:cNvSpPr>
          <p:nvPr/>
        </p:nvSpPr>
        <p:spPr>
          <a:xfrm>
            <a:off x="3263550" y="4928033"/>
            <a:ext cx="228600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265840C4-DEC4-0E4B-BC84-BE5BA27E4B0C}"/>
              </a:ext>
            </a:extLst>
          </p:cNvPr>
          <p:cNvSpPr txBox="1">
            <a:spLocks/>
          </p:cNvSpPr>
          <p:nvPr/>
        </p:nvSpPr>
        <p:spPr>
          <a:xfrm>
            <a:off x="7924800" y="4566920"/>
            <a:ext cx="228600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worker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3B88CD61-4F83-1ED3-8681-DAAA859201D4}"/>
              </a:ext>
            </a:extLst>
          </p:cNvPr>
          <p:cNvSpPr txBox="1">
            <a:spLocks/>
          </p:cNvSpPr>
          <p:nvPr/>
        </p:nvSpPr>
        <p:spPr>
          <a:xfrm>
            <a:off x="9560560" y="4992054"/>
            <a:ext cx="2012862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6497903E-2EA2-73C7-F308-F92B7EC072CA}"/>
              </a:ext>
            </a:extLst>
          </p:cNvPr>
          <p:cNvSpPr txBox="1">
            <a:spLocks/>
          </p:cNvSpPr>
          <p:nvPr/>
        </p:nvSpPr>
        <p:spPr>
          <a:xfrm>
            <a:off x="8457018" y="5389611"/>
            <a:ext cx="2012862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a factory</a:t>
            </a:r>
          </a:p>
        </p:txBody>
      </p:sp>
    </p:spTree>
    <p:extLst>
      <p:ext uri="{BB962C8B-B14F-4D97-AF65-F5344CB8AC3E}">
        <p14:creationId xmlns:p14="http://schemas.microsoft.com/office/powerpoint/2010/main" val="247593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0" grpId="0"/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BF77423D-46B0-D092-52A3-241D1F7F219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90C260-804E-4D57-6CE8-76C3B518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61" y="877889"/>
            <a:ext cx="11417614" cy="5230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910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Microsoft Office PowerPoint</Application>
  <PresentationFormat>Widescreen</PresentationFormat>
  <Paragraphs>43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.VnAvant</vt:lpstr>
      <vt:lpstr>Arial</vt:lpstr>
      <vt:lpstr>Arial Black</vt:lpstr>
      <vt:lpstr>Calibri</vt:lpstr>
      <vt:lpstr>Calibri Light</vt:lpstr>
      <vt:lpstr>Century Gothic</vt:lpstr>
      <vt:lpstr>Fira Sans Medium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3</cp:revision>
  <dcterms:created xsi:type="dcterms:W3CDTF">2023-10-12T08:46:13Z</dcterms:created>
  <dcterms:modified xsi:type="dcterms:W3CDTF">2025-02-17T10:00:02Z</dcterms:modified>
</cp:coreProperties>
</file>