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1272" r:id="rId2"/>
    <p:sldId id="1290" r:id="rId3"/>
    <p:sldId id="1293" r:id="rId4"/>
    <p:sldId id="1310" r:id="rId5"/>
    <p:sldId id="1314" r:id="rId6"/>
    <p:sldId id="1264" r:id="rId7"/>
    <p:sldId id="1312" r:id="rId8"/>
    <p:sldId id="131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C10EB-3788-458E-8EC9-4A7CC4E86F9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BB1C0-1896-44B9-8468-34CCB2671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96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6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0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D334F-F0E4-6A5C-85BE-CFB969672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CA85E-BF2F-663F-5A84-2152C822A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E3F50-76B7-AB54-1D3D-1EE6FCAFF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E28AF-D77A-4B4B-96F3-EC324D8CBE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5559C-A102-4FCD-16D9-22AF6455F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06FF2-1D20-5D0C-9CF7-BF32EBC07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A675-9D1B-49FE-BAB8-04273139B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61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D5AAB-1D07-6E64-DFFC-F1C3C5C8A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BC070C-338F-E559-4392-808241921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5BCBD-0DC5-0251-179B-8C53E752E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E28AF-D77A-4B4B-96F3-EC324D8CBE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DF8F1-81F4-ED46-13E1-924B40241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FCF7B-7505-0BCF-ACCA-8BD18857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A675-9D1B-49FE-BAB8-04273139B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1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0BE5A0-CF7C-D234-87BE-01FF0B1D9A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82D926-2642-CC96-E6BF-A013036B7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C8735-1EE8-8608-5319-9AC3043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E28AF-D77A-4B4B-96F3-EC324D8CBE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AE5A-3666-ED5B-CC35-25243079A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7C8E8-9F32-00EF-99B5-6A4A58616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A675-9D1B-49FE-BAB8-04273139B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06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423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18FA5-9284-F637-FC5B-0AA8DC96F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4B5A2-FB38-6807-4C3B-B44781515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95251-0A30-BD12-7796-75F4F6EA2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E28AF-D77A-4B4B-96F3-EC324D8CBE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72966-6303-7ADB-BE87-973F3FFF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18019-15BE-1CFC-3DAC-A3FB61DF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A675-9D1B-49FE-BAB8-04273139B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61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E431-061B-3028-12BE-1100E08F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FBF46-EE4A-BD6C-8F40-8574A1BC2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8C447-B1F3-1540-FA17-2EE423684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E28AF-D77A-4B4B-96F3-EC324D8CBE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7D504-18E0-5F2E-CC94-F988F5A94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B80E5-6009-538A-69AB-F798BD93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A675-9D1B-49FE-BAB8-04273139B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9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974DE-F3F5-1168-A2F7-810DA2AC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00EF2-05B3-8B64-802E-225690DAC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4D1B1-FC2D-D609-0100-20FC802C2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45189-F29A-F43B-E424-236FD98F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E28AF-D77A-4B4B-96F3-EC324D8CBE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356A3-59A5-CF00-14B3-27CC51489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799D7-21BD-EBC1-2860-32FF849D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A675-9D1B-49FE-BAB8-04273139B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0C5F3-F6FF-2A59-A1AF-A964B3F2E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A86BC-DDBC-4351-00E6-ECC16D084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DA9CF-E8EE-F961-1C11-3FF84910F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1FC14-62EE-F49D-74C6-215A68478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36554-7150-BBFE-1BAC-A94072E23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AABFD8-3D01-E9E5-8E0C-9B333B0F2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E28AF-D77A-4B4B-96F3-EC324D8CBE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A7EADC-2408-881F-30B2-DEEDD9E94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AED3A3-263B-643D-57F3-7AA3762FE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A675-9D1B-49FE-BAB8-04273139B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58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383A-3DD7-454A-1FB7-8AB2BCC54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EE7F23-AF8B-98B2-D63E-760C221E7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E28AF-D77A-4B4B-96F3-EC324D8CBE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5AB3E-352C-F826-6EB3-819913FC9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B7C5B-20A2-97E5-6E28-6430910FF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A675-9D1B-49FE-BAB8-04273139B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9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BCFE0F-A94B-E60F-C206-980196EE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E28AF-D77A-4B4B-96F3-EC324D8CBE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F67107-BF24-177D-80DB-0EC78686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0F099-7EF5-06EA-D80E-B274E565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A675-9D1B-49FE-BAB8-04273139B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B6C37-37A3-8926-3EF3-162A4C211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6D1DB-168F-C436-0190-3A1EEEBF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94158-678E-90D6-F8EB-02B07C2D2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B6E02-6CD2-D35F-6DCE-9BFDEEFAA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E28AF-D77A-4B4B-96F3-EC324D8CBE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21DAA-5913-62DE-B9D9-58FB6A0E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E16A4-0C54-F034-3CE6-79C0CAB8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A675-9D1B-49FE-BAB8-04273139B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5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33B0C-539F-69CA-1F56-1DF44035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1EA9C9-862F-5463-8051-E48BF4393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D7E5D-AC7D-3903-1D76-956ABD99B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CF0F3-A0A0-5181-7A14-F88E2804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E28AF-D77A-4B4B-96F3-EC324D8CBE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3C797-3ED1-C873-D93C-94094F458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D2B61-210D-D0E4-B026-25F648EE6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4A675-9D1B-49FE-BAB8-04273139B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8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6165D5-5643-2484-717F-F7A8DD05C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5792C-F082-4361-532F-0BBD2534F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A500D-A9A5-36E2-D9E8-135C5A532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E28AF-D77A-4B4B-96F3-EC324D8CBE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C8E26-7BA7-0E18-3C0B-F1976E088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20B02-8EA3-CF55-D58C-DAD4A13A2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4A675-9D1B-49FE-BAB8-04273139B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6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0.wav"/><Relationship Id="rId11" Type="http://schemas.openxmlformats.org/officeDocument/2006/relationships/image" Target="../media/image25.png"/><Relationship Id="rId5" Type="http://schemas.openxmlformats.org/officeDocument/2006/relationships/audio" Target="../media/audio9.wav"/><Relationship Id="rId10" Type="http://schemas.openxmlformats.org/officeDocument/2006/relationships/image" Target="../media/image24.png"/><Relationship Id="rId4" Type="http://schemas.openxmlformats.org/officeDocument/2006/relationships/audio" Target="../media/audio8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10" Type="http://schemas.openxmlformats.org/officeDocument/2006/relationships/image" Target="../media/image26.png"/><Relationship Id="rId4" Type="http://schemas.openxmlformats.org/officeDocument/2006/relationships/audio" Target="../media/audio14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audio" Target="../media/audio2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683593" y="3045448"/>
            <a:ext cx="8764391" cy="167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74"/>
              </a:lnSpc>
            </a:pPr>
            <a:r>
              <a:rPr lang="en-US" sz="13134" b="1">
                <a:ln>
                  <a:solidFill>
                    <a:schemeClr val="bg1"/>
                  </a:solidFill>
                </a:ln>
                <a:solidFill>
                  <a:srgbClr val="D34A2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Jobs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97945" y="1590435"/>
            <a:ext cx="4886546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>
                <a:solidFill>
                  <a:srgbClr val="D34A24"/>
                </a:solidFill>
                <a:latin typeface="Fira Sans Medium"/>
              </a:rPr>
              <a:t>Unit 12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163115" y="6172201"/>
            <a:ext cx="426543" cy="426543"/>
          </a:xfrm>
          <a:custGeom>
            <a:avLst/>
            <a:gdLst/>
            <a:ahLst/>
            <a:cxnLst/>
            <a:rect l="l" t="t" r="r" b="b"/>
            <a:pathLst>
              <a:path w="639815" h="639815">
                <a:moveTo>
                  <a:pt x="0" y="0"/>
                </a:moveTo>
                <a:lnTo>
                  <a:pt x="639816" y="0"/>
                </a:lnTo>
                <a:lnTo>
                  <a:pt x="639816" y="639815"/>
                </a:lnTo>
                <a:lnTo>
                  <a:pt x="0" y="639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8144024" y="-587272"/>
            <a:ext cx="1174543" cy="1174543"/>
          </a:xfrm>
          <a:custGeom>
            <a:avLst/>
            <a:gdLst/>
            <a:ahLst/>
            <a:cxnLst/>
            <a:rect l="l" t="t" r="r" b="b"/>
            <a:pathLst>
              <a:path w="1761814" h="1761814">
                <a:moveTo>
                  <a:pt x="0" y="0"/>
                </a:moveTo>
                <a:lnTo>
                  <a:pt x="1761814" y="0"/>
                </a:lnTo>
                <a:lnTo>
                  <a:pt x="1761814" y="1761814"/>
                </a:lnTo>
                <a:lnTo>
                  <a:pt x="0" y="1761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2C70939C-D19A-5EA6-0C3C-C6B96E3D2C40}"/>
              </a:ext>
            </a:extLst>
          </p:cNvPr>
          <p:cNvSpPr txBox="1"/>
          <p:nvPr/>
        </p:nvSpPr>
        <p:spPr>
          <a:xfrm>
            <a:off x="3709925" y="4943459"/>
            <a:ext cx="4886546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>
                <a:solidFill>
                  <a:srgbClr val="D34A24"/>
                </a:solidFill>
                <a:latin typeface="Fira Sans Medium"/>
              </a:rPr>
              <a:t>Lesson 3 – Period 1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95A8602-605B-6CD8-14B4-A215930ACF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24" y="281731"/>
            <a:ext cx="789109" cy="510410"/>
          </a:xfrm>
          <a:prstGeom prst="rect">
            <a:avLst/>
          </a:prstGeom>
        </p:spPr>
      </p:pic>
      <p:pic>
        <p:nvPicPr>
          <p:cNvPr id="24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DBFA6F-F651-13D5-BDFE-18EA54C3A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290" y="147133"/>
            <a:ext cx="2259729" cy="779607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5" name="Freeform 11">
            <a:extLst>
              <a:ext uri="{FF2B5EF4-FFF2-40B4-BE49-F238E27FC236}">
                <a16:creationId xmlns:a16="http://schemas.microsoft.com/office/drawing/2014/main" id="{A35C9465-4EA9-051D-0CA7-BD0117E117C8}"/>
              </a:ext>
            </a:extLst>
          </p:cNvPr>
          <p:cNvSpPr/>
          <p:nvPr/>
        </p:nvSpPr>
        <p:spPr>
          <a:xfrm>
            <a:off x="3101176" y="4197275"/>
            <a:ext cx="1082150" cy="2022711"/>
          </a:xfrm>
          <a:custGeom>
            <a:avLst/>
            <a:gdLst/>
            <a:ahLst/>
            <a:cxnLst/>
            <a:rect l="l" t="t" r="r" b="b"/>
            <a:pathLst>
              <a:path w="5782004" h="10807485">
                <a:moveTo>
                  <a:pt x="0" y="0"/>
                </a:moveTo>
                <a:lnTo>
                  <a:pt x="5782005" y="0"/>
                </a:lnTo>
                <a:lnTo>
                  <a:pt x="5782005" y="10807484"/>
                </a:lnTo>
                <a:lnTo>
                  <a:pt x="0" y="10807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5DE5D18E-D570-E03E-F02D-3A0D30C603EE}"/>
              </a:ext>
            </a:extLst>
          </p:cNvPr>
          <p:cNvSpPr/>
          <p:nvPr/>
        </p:nvSpPr>
        <p:spPr>
          <a:xfrm>
            <a:off x="9170291" y="1248387"/>
            <a:ext cx="1082150" cy="1636522"/>
          </a:xfrm>
          <a:custGeom>
            <a:avLst/>
            <a:gdLst/>
            <a:ahLst/>
            <a:cxnLst/>
            <a:rect l="l" t="t" r="r" b="b"/>
            <a:pathLst>
              <a:path w="6835323" h="10336972">
                <a:moveTo>
                  <a:pt x="0" y="0"/>
                </a:moveTo>
                <a:lnTo>
                  <a:pt x="6835323" y="0"/>
                </a:lnTo>
                <a:lnTo>
                  <a:pt x="6835323" y="10336972"/>
                </a:lnTo>
                <a:lnTo>
                  <a:pt x="0" y="103369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EAA8702E-1EEF-DDF9-0F9D-3A7C3916881B}"/>
              </a:ext>
            </a:extLst>
          </p:cNvPr>
          <p:cNvSpPr/>
          <p:nvPr/>
        </p:nvSpPr>
        <p:spPr>
          <a:xfrm>
            <a:off x="1898927" y="1328387"/>
            <a:ext cx="1133595" cy="2123831"/>
          </a:xfrm>
          <a:custGeom>
            <a:avLst/>
            <a:gdLst/>
            <a:ahLst/>
            <a:cxnLst/>
            <a:rect l="l" t="t" r="r" b="b"/>
            <a:pathLst>
              <a:path w="5315092" h="9958018">
                <a:moveTo>
                  <a:pt x="0" y="0"/>
                </a:moveTo>
                <a:lnTo>
                  <a:pt x="5315092" y="0"/>
                </a:lnTo>
                <a:lnTo>
                  <a:pt x="5315092" y="9958018"/>
                </a:lnTo>
                <a:lnTo>
                  <a:pt x="0" y="99580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1E49EBFB-01F0-023E-8712-05048A2B69E5}"/>
              </a:ext>
            </a:extLst>
          </p:cNvPr>
          <p:cNvSpPr/>
          <p:nvPr/>
        </p:nvSpPr>
        <p:spPr>
          <a:xfrm rot="604416">
            <a:off x="10814797" y="954553"/>
            <a:ext cx="983103" cy="672085"/>
          </a:xfrm>
          <a:custGeom>
            <a:avLst/>
            <a:gdLst/>
            <a:ahLst/>
            <a:cxnLst/>
            <a:rect l="l" t="t" r="r" b="b"/>
            <a:pathLst>
              <a:path w="2755573" h="1883810">
                <a:moveTo>
                  <a:pt x="0" y="0"/>
                </a:moveTo>
                <a:lnTo>
                  <a:pt x="2755573" y="0"/>
                </a:lnTo>
                <a:lnTo>
                  <a:pt x="2755573" y="1883810"/>
                </a:lnTo>
                <a:lnTo>
                  <a:pt x="0" y="18838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896E56AA-E4AF-9903-CE3C-ABDBCDE3156C}"/>
              </a:ext>
            </a:extLst>
          </p:cNvPr>
          <p:cNvSpPr/>
          <p:nvPr/>
        </p:nvSpPr>
        <p:spPr>
          <a:xfrm>
            <a:off x="166162" y="5248432"/>
            <a:ext cx="1358941" cy="1383733"/>
          </a:xfrm>
          <a:custGeom>
            <a:avLst/>
            <a:gdLst/>
            <a:ahLst/>
            <a:cxnLst/>
            <a:rect l="l" t="t" r="r" b="b"/>
            <a:pathLst>
              <a:path w="2038411" h="2075599">
                <a:moveTo>
                  <a:pt x="0" y="0"/>
                </a:moveTo>
                <a:lnTo>
                  <a:pt x="2038411" y="0"/>
                </a:lnTo>
                <a:lnTo>
                  <a:pt x="2038411" y="2075600"/>
                </a:lnTo>
                <a:lnTo>
                  <a:pt x="0" y="2075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112D5871-45DA-6052-FD50-1EB1C5EA2196}"/>
              </a:ext>
            </a:extLst>
          </p:cNvPr>
          <p:cNvSpPr/>
          <p:nvPr/>
        </p:nvSpPr>
        <p:spPr>
          <a:xfrm rot="19910001">
            <a:off x="114420" y="75344"/>
            <a:ext cx="821204" cy="1055286"/>
          </a:xfrm>
          <a:custGeom>
            <a:avLst/>
            <a:gdLst/>
            <a:ahLst/>
            <a:cxnLst/>
            <a:rect l="l" t="t" r="r" b="b"/>
            <a:pathLst>
              <a:path w="3202063" h="4114800">
                <a:moveTo>
                  <a:pt x="0" y="0"/>
                </a:moveTo>
                <a:lnTo>
                  <a:pt x="3202063" y="0"/>
                </a:lnTo>
                <a:lnTo>
                  <a:pt x="32020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94BD9DA2-6284-FA88-EC70-D812A2051431}"/>
              </a:ext>
            </a:extLst>
          </p:cNvPr>
          <p:cNvSpPr/>
          <p:nvPr/>
        </p:nvSpPr>
        <p:spPr>
          <a:xfrm flipH="1">
            <a:off x="8730302" y="4262731"/>
            <a:ext cx="1176529" cy="1674775"/>
          </a:xfrm>
          <a:custGeom>
            <a:avLst/>
            <a:gdLst/>
            <a:ahLst/>
            <a:cxnLst/>
            <a:rect l="l" t="t" r="r" b="b"/>
            <a:pathLst>
              <a:path w="2093890" h="2980626">
                <a:moveTo>
                  <a:pt x="0" y="0"/>
                </a:moveTo>
                <a:lnTo>
                  <a:pt x="2093890" y="0"/>
                </a:lnTo>
                <a:lnTo>
                  <a:pt x="2093890" y="2980626"/>
                </a:lnTo>
                <a:lnTo>
                  <a:pt x="0" y="298062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5395FED6-ECE3-B96D-8C33-E54213AB0511}"/>
              </a:ext>
            </a:extLst>
          </p:cNvPr>
          <p:cNvGrpSpPr/>
          <p:nvPr/>
        </p:nvGrpSpPr>
        <p:grpSpPr>
          <a:xfrm>
            <a:off x="493215" y="4274873"/>
            <a:ext cx="1322798" cy="1400677"/>
            <a:chOff x="4069693" y="3083731"/>
            <a:chExt cx="866861" cy="917897"/>
          </a:xfrm>
        </p:grpSpPr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96DE2E78-26FF-0820-5DB4-BE645B845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0158" y="3083731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889F9092-4D0C-65A6-F766-80669395BAE6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</p:grpSp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0CDAC35D-C435-6B8C-CEF9-3CEDBD3251C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1879601" y="1753254"/>
            <a:ext cx="3855457" cy="21329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3200401" y="1753254"/>
            <a:ext cx="2534657" cy="25901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5735057" y="1753254"/>
            <a:ext cx="0" cy="22345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5735058" y="1753254"/>
            <a:ext cx="2786555" cy="27933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7190" y="696590"/>
            <a:ext cx="598811" cy="5988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FA8A7592-E97B-121B-D6E3-EC58CF4C7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112230"/>
            <a:ext cx="11785600" cy="256160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F2185A-E7FE-98AF-17E5-9BF2F9BDCCAC}"/>
              </a:ext>
            </a:extLst>
          </p:cNvPr>
          <p:cNvCxnSpPr>
            <a:cxnSpLocks/>
          </p:cNvCxnSpPr>
          <p:nvPr/>
        </p:nvCxnSpPr>
        <p:spPr>
          <a:xfrm>
            <a:off x="5735058" y="1753254"/>
            <a:ext cx="4170943" cy="22345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C9A8851-4E61-1D74-2E8B-8C0DB9B8E235}"/>
              </a:ext>
            </a:extLst>
          </p:cNvPr>
          <p:cNvSpPr txBox="1">
            <a:spLocks/>
          </p:cNvSpPr>
          <p:nvPr/>
        </p:nvSpPr>
        <p:spPr>
          <a:xfrm>
            <a:off x="101601" y="5824327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policeman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CE2AA3F-90B2-25C8-2AE2-A6A471346D48}"/>
              </a:ext>
            </a:extLst>
          </p:cNvPr>
          <p:cNvSpPr txBox="1">
            <a:spLocks/>
          </p:cNvSpPr>
          <p:nvPr/>
        </p:nvSpPr>
        <p:spPr>
          <a:xfrm>
            <a:off x="7535129" y="5958080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teacher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FE35B87-8238-BF6E-2018-E9E80BE75321}"/>
              </a:ext>
            </a:extLst>
          </p:cNvPr>
          <p:cNvSpPr txBox="1"/>
          <p:nvPr/>
        </p:nvSpPr>
        <p:spPr>
          <a:xfrm>
            <a:off x="4427046" y="5562601"/>
            <a:ext cx="2786555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1867">
                <a:solidFill>
                  <a:srgbClr val="D34A24"/>
                </a:solidFill>
                <a:cs typeface="Arial" panose="020B0604020202020204" pitchFamily="34" charset="0"/>
              </a:rPr>
              <a:t>an office worker </a:t>
            </a:r>
            <a:endParaRPr lang="en-US" sz="1867" dirty="0">
              <a:solidFill>
                <a:srgbClr val="D34A24"/>
              </a:solidFill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33C9669-3007-A202-9AE0-3763EC0F45FB}"/>
              </a:ext>
            </a:extLst>
          </p:cNvPr>
          <p:cNvSpPr txBox="1"/>
          <p:nvPr/>
        </p:nvSpPr>
        <p:spPr>
          <a:xfrm>
            <a:off x="9919801" y="5345543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1867">
                <a:solidFill>
                  <a:srgbClr val="D34A24"/>
                </a:solidFill>
                <a:cs typeface="Arial" panose="020B0604020202020204" pitchFamily="34" charset="0"/>
              </a:rPr>
              <a:t>an actor</a:t>
            </a:r>
            <a:endParaRPr lang="en-US" sz="1867" dirty="0">
              <a:solidFill>
                <a:srgbClr val="D34A24"/>
              </a:solidFill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25EC92D-F040-DF93-6EB4-78E3DDBCB9CC}"/>
              </a:ext>
            </a:extLst>
          </p:cNvPr>
          <p:cNvSpPr txBox="1"/>
          <p:nvPr/>
        </p:nvSpPr>
        <p:spPr>
          <a:xfrm>
            <a:off x="2114751" y="5765116"/>
            <a:ext cx="1972967" cy="28732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farmer 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794D26-BA9B-192F-81AD-4DFF8142B3CB}"/>
              </a:ext>
            </a:extLst>
          </p:cNvPr>
          <p:cNvGrpSpPr/>
          <p:nvPr/>
        </p:nvGrpSpPr>
        <p:grpSpPr>
          <a:xfrm>
            <a:off x="3952967" y="1505370"/>
            <a:ext cx="4084223" cy="1141691"/>
            <a:chOff x="12072429" y="602302"/>
            <a:chExt cx="5396615" cy="1712537"/>
          </a:xfrm>
          <a:solidFill>
            <a:srgbClr val="FAFAFA"/>
          </a:solidFill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2475E8BB-084C-E33D-4904-8FFA771B64D2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602302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What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do?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07231A89-3D79-F5D8-A117-BB6B348C85E3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5014"/>
                <a:gd name="adj2" fmla="val -3869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</a:t>
              </a:r>
              <a:r>
                <a:rPr lang="en-US" sz="2400">
                  <a:solidFill>
                    <a:schemeClr val="tx1"/>
                  </a:solidFill>
                </a:rPr>
                <a:t>’s</a:t>
              </a:r>
              <a:r>
                <a:rPr lang="en-US" sz="2400">
                  <a:solidFill>
                    <a:srgbClr val="FF0000"/>
                  </a:solidFill>
                </a:rPr>
                <a:t>/She</a:t>
              </a:r>
              <a:r>
                <a:rPr lang="en-US" sz="2400">
                  <a:solidFill>
                    <a:schemeClr val="tx1"/>
                  </a:solidFill>
                </a:rPr>
                <a:t>’s _____.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02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01C2420A-C8DA-E96C-A161-6B729A1C51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4053315" y="559102"/>
            <a:ext cx="446829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2184400" y="1681879"/>
            <a:ext cx="3550659" cy="189246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 flipH="1">
            <a:off x="4711219" y="1681880"/>
            <a:ext cx="1023839" cy="181930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5735059" y="1681879"/>
            <a:ext cx="1335359" cy="174614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7191" y="696591"/>
            <a:ext cx="598811" cy="5988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F2185A-E7FE-98AF-17E5-9BF2F9BDCCAC}"/>
              </a:ext>
            </a:extLst>
          </p:cNvPr>
          <p:cNvCxnSpPr>
            <a:cxnSpLocks/>
          </p:cNvCxnSpPr>
          <p:nvPr/>
        </p:nvCxnSpPr>
        <p:spPr>
          <a:xfrm>
            <a:off x="5735059" y="1681880"/>
            <a:ext cx="3843621" cy="197291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CE2AA3F-90B2-25C8-2AE2-A6A471346D48}"/>
              </a:ext>
            </a:extLst>
          </p:cNvPr>
          <p:cNvSpPr txBox="1">
            <a:spLocks/>
          </p:cNvSpPr>
          <p:nvPr/>
        </p:nvSpPr>
        <p:spPr>
          <a:xfrm>
            <a:off x="6564883" y="5898914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at a factory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FE35B87-8238-BF6E-2018-E9E80BE75321}"/>
              </a:ext>
            </a:extLst>
          </p:cNvPr>
          <p:cNvSpPr txBox="1"/>
          <p:nvPr/>
        </p:nvSpPr>
        <p:spPr>
          <a:xfrm>
            <a:off x="3218499" y="5879848"/>
            <a:ext cx="2786555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133">
                <a:solidFill>
                  <a:srgbClr val="D34A24"/>
                </a:solidFill>
                <a:cs typeface="Arial" panose="020B0604020202020204" pitchFamily="34" charset="0"/>
              </a:rPr>
              <a:t>at a school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33C9669-3007-A202-9AE0-3763EC0F45FB}"/>
              </a:ext>
            </a:extLst>
          </p:cNvPr>
          <p:cNvSpPr txBox="1"/>
          <p:nvPr/>
        </p:nvSpPr>
        <p:spPr>
          <a:xfrm>
            <a:off x="9502304" y="5911160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133">
                <a:solidFill>
                  <a:srgbClr val="D34A24"/>
                </a:solidFill>
                <a:cs typeface="Arial" panose="020B0604020202020204" pitchFamily="34" charset="0"/>
              </a:rPr>
              <a:t>on a farm</a:t>
            </a:r>
            <a:endParaRPr lang="en-US" sz="2133" dirty="0">
              <a:solidFill>
                <a:srgbClr val="D34A24"/>
              </a:solidFill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25EC92D-F040-DF93-6EB4-78E3DDBCB9CC}"/>
              </a:ext>
            </a:extLst>
          </p:cNvPr>
          <p:cNvSpPr txBox="1"/>
          <p:nvPr/>
        </p:nvSpPr>
        <p:spPr>
          <a:xfrm>
            <a:off x="753575" y="5816664"/>
            <a:ext cx="1972967" cy="65646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133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at a </a:t>
            </a:r>
          </a:p>
          <a:p>
            <a:pPr algn="ctr"/>
            <a:r>
              <a:rPr lang="en-US" sz="2133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nursing home</a:t>
            </a:r>
            <a:endParaRPr lang="en-US" sz="2133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794D26-BA9B-192F-81AD-4DFF8142B3CB}"/>
              </a:ext>
            </a:extLst>
          </p:cNvPr>
          <p:cNvGrpSpPr/>
          <p:nvPr/>
        </p:nvGrpSpPr>
        <p:grpSpPr>
          <a:xfrm>
            <a:off x="3736307" y="542254"/>
            <a:ext cx="4084223" cy="1141691"/>
            <a:chOff x="12072429" y="602302"/>
            <a:chExt cx="5396615" cy="1712537"/>
          </a:xfrm>
          <a:solidFill>
            <a:srgbClr val="FAFAFA"/>
          </a:solidFill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2475E8BB-084C-E33D-4904-8FFA771B64D2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602302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What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do?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07231A89-3D79-F5D8-A117-BB6B348C85E3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5014"/>
                <a:gd name="adj2" fmla="val -3869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</a:t>
              </a:r>
              <a:r>
                <a:rPr lang="en-US" sz="2400">
                  <a:solidFill>
                    <a:schemeClr val="tx1"/>
                  </a:solidFill>
                </a:rPr>
                <a:t>’s</a:t>
              </a:r>
              <a:r>
                <a:rPr lang="en-US" sz="2400">
                  <a:solidFill>
                    <a:srgbClr val="FF0000"/>
                  </a:solidFill>
                </a:rPr>
                <a:t>/She</a:t>
              </a:r>
              <a:r>
                <a:rPr lang="en-US" sz="2400">
                  <a:solidFill>
                    <a:schemeClr val="tx1"/>
                  </a:solidFill>
                </a:rPr>
                <a:t>’s _____.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2302370-21EF-51C7-3550-A842B43ED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150" y="3042286"/>
            <a:ext cx="2365453" cy="2373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B355C2-DDCE-42EA-CFC9-DEBF1EC0D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254" y="3428027"/>
            <a:ext cx="2426418" cy="2446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DD06F8-B5BD-368D-BF42-642AA5AB8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7039" y="3460543"/>
            <a:ext cx="2483319" cy="2454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98B568-5BD9-B2F3-8A80-70E6BC22B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66" y="3086901"/>
            <a:ext cx="2389839" cy="23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4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796CCE8A-804E-AF1F-CF8A-7FDA296CC44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5231384" y="1869094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/ˈf</a:t>
            </a:r>
            <a:r>
              <a:rPr lang="en-US" sz="3200">
                <a:solidFill>
                  <a:srgbClr val="FF0000"/>
                </a:solidFill>
              </a:rPr>
              <a:t>ɑː</a:t>
            </a:r>
            <a:r>
              <a:rPr lang="en-US" sz="3200"/>
              <a:t>mər/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5231383" y="107765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f</a:t>
            </a:r>
            <a:r>
              <a:rPr lang="en-US" sz="4800">
                <a:solidFill>
                  <a:srgbClr val="FF0000"/>
                </a:solidFill>
              </a:rPr>
              <a:t>ar</a:t>
            </a:r>
            <a:r>
              <a:rPr lang="en-US" sz="4800"/>
              <a:t>mer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5201887" y="3824482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/f</a:t>
            </a:r>
            <a:r>
              <a:rPr lang="en-US" sz="3200">
                <a:solidFill>
                  <a:srgbClr val="FF0000"/>
                </a:solidFill>
              </a:rPr>
              <a:t>ɑː</a:t>
            </a:r>
            <a:r>
              <a:rPr lang="en-US" sz="3200"/>
              <a:t>m/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5201887" y="303304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f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ar</a:t>
            </a:r>
            <a:r>
              <a:rPr lang="en-US" sz="4800">
                <a:latin typeface=".VnAvant" panose="020B7200000000000000" pitchFamily="34" charset="0"/>
              </a:rPr>
              <a:t>m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5231384" y="5733172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/k</a:t>
            </a:r>
            <a:r>
              <a:rPr lang="en-US" sz="3200">
                <a:solidFill>
                  <a:srgbClr val="FF0000"/>
                </a:solidFill>
              </a:rPr>
              <a:t>ɑː</a:t>
            </a:r>
            <a:r>
              <a:rPr lang="en-US" sz="3200"/>
              <a:t>(r)z/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5231383" y="494173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c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ar</a:t>
            </a:r>
            <a:r>
              <a:rPr lang="en-US" sz="4800">
                <a:latin typeface=".VnAvant" panose="020B7200000000000000" pitchFamily="34" charset="0"/>
              </a:rPr>
              <a:t>s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A1443E4C-E8FA-4A7F-E53F-72A0AE3A3ED2}"/>
              </a:ext>
            </a:extLst>
          </p:cNvPr>
          <p:cNvSpPr txBox="1">
            <a:spLocks/>
          </p:cNvSpPr>
          <p:nvPr/>
        </p:nvSpPr>
        <p:spPr>
          <a:xfrm>
            <a:off x="735531" y="1098542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DF9A1DD8-346C-85D5-1313-2C47631236C7}"/>
              </a:ext>
            </a:extLst>
          </p:cNvPr>
          <p:cNvSpPr txBox="1">
            <a:spLocks/>
          </p:cNvSpPr>
          <p:nvPr/>
        </p:nvSpPr>
        <p:spPr>
          <a:xfrm>
            <a:off x="1957923" y="1098542"/>
            <a:ext cx="184746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/ɜː/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82F47340-B371-5925-39FC-D7922B7D351A}"/>
              </a:ext>
            </a:extLst>
          </p:cNvPr>
          <p:cNvSpPr txBox="1"/>
          <p:nvPr/>
        </p:nvSpPr>
        <p:spPr>
          <a:xfrm>
            <a:off x="1012890" y="-356017"/>
            <a:ext cx="9213448" cy="1324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2294"/>
              </a:lnSpc>
              <a:defRPr sz="5334" b="1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800"/>
              <a:t>Phonics</a:t>
            </a:r>
          </a:p>
        </p:txBody>
      </p:sp>
      <p:pic>
        <p:nvPicPr>
          <p:cNvPr id="14" name="Picture 13" descr="A cartoon of a person wearing a hat and holding wheat&#10;&#10;Description automatically generated">
            <a:extLst>
              <a:ext uri="{FF2B5EF4-FFF2-40B4-BE49-F238E27FC236}">
                <a16:creationId xmlns:a16="http://schemas.microsoft.com/office/drawing/2014/main" id="{C4DC4790-D112-92E0-9402-74210D3C80E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180" y="442910"/>
            <a:ext cx="1951659" cy="195165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18DB01B-D6EF-C729-9301-D242A0EEE6D5}"/>
              </a:ext>
            </a:extLst>
          </p:cNvPr>
          <p:cNvGrpSpPr/>
          <p:nvPr/>
        </p:nvGrpSpPr>
        <p:grpSpPr>
          <a:xfrm flipH="1">
            <a:off x="7851053" y="5072090"/>
            <a:ext cx="2394848" cy="1272884"/>
            <a:chOff x="3242757" y="2476500"/>
            <a:chExt cx="4210555" cy="223795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29BF41-ED84-A908-3F6D-C6F7BA499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38687" y="2476500"/>
              <a:ext cx="2714625" cy="1905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2C12E0-B84D-F0FF-2A0E-2B3690777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42757" y="2809450"/>
              <a:ext cx="2714625" cy="19050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88F5D96-4D34-816C-C7C3-A6D2D9F155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4887" y="2697410"/>
            <a:ext cx="3076769" cy="17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5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2- Jobs - -ɑː- and -ɜː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2- Jobs - -ɑː- and -ɜː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2- Jobs - -ɑː- and -ɜː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2- Jobs - -ɑː- and -ɜː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12- Jobs - -ɑː- and -ɜː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2- Jobs - -ɑː- and -ɜː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2- Jobs - -ɑː- and -ɜː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12- Jobs - -ɑː- and -ɜː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ƯỚNG DẪN PHÁT ÂM LỚP 4 - Unit 2- Time and daily routines - -t- and -d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  <p:bldP spid="8" grpId="0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796CCE8A-804E-AF1F-CF8A-7FDA296CC44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735531" y="1098542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1957923" y="1098542"/>
            <a:ext cx="184746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/ɜː/</a:t>
            </a: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012890" y="-356017"/>
            <a:ext cx="9213448" cy="1324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2294"/>
              </a:lnSpc>
              <a:defRPr sz="5334" b="1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800"/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4540916" y="1869094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/n</a:t>
            </a:r>
            <a:r>
              <a:rPr lang="en-US" sz="3200">
                <a:solidFill>
                  <a:srgbClr val="FF0000"/>
                </a:solidFill>
              </a:rPr>
              <a:t>ɜː</a:t>
            </a:r>
            <a:r>
              <a:rPr lang="en-US" sz="3200"/>
              <a:t>s/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4540915" y="107765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n</a:t>
            </a:r>
            <a:r>
              <a:rPr lang="en-US" sz="4800">
                <a:solidFill>
                  <a:srgbClr val="FF0000"/>
                </a:solidFill>
              </a:rPr>
              <a:t>ur</a:t>
            </a:r>
            <a:r>
              <a:rPr lang="en-US" sz="4800"/>
              <a:t>se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4511419" y="3824482"/>
            <a:ext cx="497781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/ˈn</a:t>
            </a:r>
            <a:r>
              <a:rPr lang="en-US" sz="3200">
                <a:solidFill>
                  <a:srgbClr val="FF0000"/>
                </a:solidFill>
              </a:rPr>
              <a:t>ɜː</a:t>
            </a:r>
            <a:r>
              <a:rPr lang="en-US" sz="3200"/>
              <a:t>sɪŋ həʊm/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4511419" y="303304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n</a:t>
            </a:r>
            <a:r>
              <a:rPr lang="en-US" sz="4800">
                <a:solidFill>
                  <a:srgbClr val="FF0000"/>
                </a:solidFill>
              </a:rPr>
              <a:t>ur</a:t>
            </a:r>
            <a:r>
              <a:rPr lang="en-US" sz="4800"/>
              <a:t>sing home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4540916" y="5640839"/>
            <a:ext cx="264916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/f</a:t>
            </a:r>
            <a:r>
              <a:rPr lang="en-US">
                <a:solidFill>
                  <a:srgbClr val="FF0000"/>
                </a:solidFill>
              </a:rPr>
              <a:t>ɜː</a:t>
            </a:r>
            <a:r>
              <a:rPr lang="en-US"/>
              <a:t>(r)/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4540915" y="494173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f</a:t>
            </a:r>
            <a:r>
              <a:rPr lang="en-US" sz="4800">
                <a:solidFill>
                  <a:srgbClr val="FF0000"/>
                </a:solidFill>
              </a:rPr>
              <a:t>ur</a:t>
            </a:r>
          </a:p>
        </p:txBody>
      </p:sp>
      <p:pic>
        <p:nvPicPr>
          <p:cNvPr id="12" name="Picture 11" descr="A cartoon of a nurse&#10;&#10;Description automatically generated">
            <a:extLst>
              <a:ext uri="{FF2B5EF4-FFF2-40B4-BE49-F238E27FC236}">
                <a16:creationId xmlns:a16="http://schemas.microsoft.com/office/drawing/2014/main" id="{02B65DD9-14A4-9D14-6F5D-FF6691C2EC6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987" y="208739"/>
            <a:ext cx="1496926" cy="24883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DEDEA-21F9-EAFA-8086-A25F07AA8A47}"/>
              </a:ext>
            </a:extLst>
          </p:cNvPr>
          <p:cNvGrpSpPr/>
          <p:nvPr/>
        </p:nvGrpSpPr>
        <p:grpSpPr>
          <a:xfrm>
            <a:off x="6554644" y="4362375"/>
            <a:ext cx="1739611" cy="2542508"/>
            <a:chOff x="6554644" y="4362375"/>
            <a:chExt cx="1739611" cy="2542508"/>
          </a:xfrm>
        </p:grpSpPr>
        <p:pic>
          <p:nvPicPr>
            <p:cNvPr id="19" name="Picture 18" descr="A close up of a fox&#10;&#10;Description automatically generated">
              <a:extLst>
                <a:ext uri="{FF2B5EF4-FFF2-40B4-BE49-F238E27FC236}">
                  <a16:creationId xmlns:a16="http://schemas.microsoft.com/office/drawing/2014/main" id="{C69FA422-BB7A-63E5-A9C9-09D6040D4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4644" y="4362375"/>
              <a:ext cx="1739611" cy="2542508"/>
            </a:xfrm>
            <a:prstGeom prst="rect">
              <a:avLst/>
            </a:prstGeom>
          </p:spPr>
        </p:pic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67840B96-4D16-32B2-4219-D3370A454E43}"/>
                </a:ext>
              </a:extLst>
            </p:cNvPr>
            <p:cNvSpPr/>
            <p:nvPr/>
          </p:nvSpPr>
          <p:spPr>
            <a:xfrm rot="269039">
              <a:off x="6633217" y="4801007"/>
              <a:ext cx="390852" cy="570188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3995427-4A6B-A44B-AE06-BD50DE3343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2493" y="1241075"/>
            <a:ext cx="2351318" cy="1654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870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2- Jobs - -ɑː- and -ɜː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2- Jobs - -ɑː- and -ɜː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2- Jobs - -ɑː- and -ɜː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2- Jobs - -ɑː- and -ɜː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12- Jobs - -ɑː- and -ɜː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2- Jobs - -ɑː- and -ɜː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2- Jobs - -ɑː- and -ɜː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2- Jobs - -ɑː- and -ɜː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ƯỚNG DẪN PHÁT ÂM LỚP 4 - Unit 12- Jobs - -ɑː- and -ɜː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800E7119-3D1C-A29F-D627-B6F30CCCF8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6C3D62BE-07D4-FFDC-7147-73FF369891A3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761A759C-A2AC-591E-A288-B69BBBBFEC14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68441B6E-D4D0-7A5B-9DC1-B00D4BCCA1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8467"/>
            <a:ext cx="548640" cy="548640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DDFD06E0-3EBE-E28E-EBFB-3BF2084DDAB0}"/>
              </a:ext>
            </a:extLst>
          </p:cNvPr>
          <p:cNvSpPr txBox="1">
            <a:spLocks/>
          </p:cNvSpPr>
          <p:nvPr/>
        </p:nvSpPr>
        <p:spPr>
          <a:xfrm>
            <a:off x="2552534" y="1979884"/>
            <a:ext cx="3163079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B5F6D7F5-9CFB-570A-DCF2-FB30866DC6A4}"/>
              </a:ext>
            </a:extLst>
          </p:cNvPr>
          <p:cNvSpPr txBox="1">
            <a:spLocks/>
          </p:cNvSpPr>
          <p:nvPr/>
        </p:nvSpPr>
        <p:spPr>
          <a:xfrm>
            <a:off x="2223067" y="3450568"/>
            <a:ext cx="3163079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6891913-1365-76CE-5AB1-BC66DFD6502E}"/>
              </a:ext>
            </a:extLst>
          </p:cNvPr>
          <p:cNvSpPr txBox="1">
            <a:spLocks/>
          </p:cNvSpPr>
          <p:nvPr/>
        </p:nvSpPr>
        <p:spPr>
          <a:xfrm>
            <a:off x="5689601" y="2036612"/>
            <a:ext cx="5885447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My father is a f</a:t>
            </a:r>
            <a:r>
              <a:rPr lang="en-US" sz="3200">
                <a:solidFill>
                  <a:srgbClr val="FF0066"/>
                </a:solidFill>
              </a:rPr>
              <a:t>ar</a:t>
            </a:r>
            <a:r>
              <a:rPr lang="en-US" sz="3200"/>
              <a:t>mer.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23E3B878-ED3F-6A8A-CBBB-23462E1E6B3B}"/>
              </a:ext>
            </a:extLst>
          </p:cNvPr>
          <p:cNvSpPr txBox="1">
            <a:spLocks/>
          </p:cNvSpPr>
          <p:nvPr/>
        </p:nvSpPr>
        <p:spPr>
          <a:xfrm>
            <a:off x="5715613" y="3622816"/>
            <a:ext cx="5885447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My mother is a n</a:t>
            </a:r>
            <a:r>
              <a:rPr lang="en-US" sz="3200">
                <a:solidFill>
                  <a:srgbClr val="FF0066"/>
                </a:solidFill>
              </a:rPr>
              <a:t>ur</a:t>
            </a:r>
            <a:r>
              <a:rPr lang="en-US" sz="3200"/>
              <a:t>se.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2DBC6B31-2AF7-BBBA-2609-2B90E114010C}"/>
              </a:ext>
            </a:extLst>
          </p:cNvPr>
          <p:cNvSpPr txBox="1">
            <a:spLocks/>
          </p:cNvSpPr>
          <p:nvPr/>
        </p:nvSpPr>
        <p:spPr>
          <a:xfrm>
            <a:off x="935995" y="2036612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A8853DED-8E5F-CF2A-DD46-3A17B92267DD}"/>
              </a:ext>
            </a:extLst>
          </p:cNvPr>
          <p:cNvSpPr txBox="1">
            <a:spLocks/>
          </p:cNvSpPr>
          <p:nvPr/>
        </p:nvSpPr>
        <p:spPr>
          <a:xfrm>
            <a:off x="962008" y="3622816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</a:p>
        </p:txBody>
      </p:sp>
    </p:spTree>
    <p:extLst>
      <p:ext uri="{BB962C8B-B14F-4D97-AF65-F5344CB8AC3E}">
        <p14:creationId xmlns:p14="http://schemas.microsoft.com/office/powerpoint/2010/main" val="29526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8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8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171CA13-B7C6-8989-7D68-B05C6662DF11}"/>
              </a:ext>
            </a:extLst>
          </p:cNvPr>
          <p:cNvSpPr txBox="1">
            <a:spLocks/>
          </p:cNvSpPr>
          <p:nvPr/>
        </p:nvSpPr>
        <p:spPr>
          <a:xfrm>
            <a:off x="1267544" y="1203234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3E7B2D21-DCF6-1E35-CFEB-4D2A2F07C220}"/>
              </a:ext>
            </a:extLst>
          </p:cNvPr>
          <p:cNvSpPr txBox="1">
            <a:spLocks/>
          </p:cNvSpPr>
          <p:nvPr/>
        </p:nvSpPr>
        <p:spPr>
          <a:xfrm>
            <a:off x="1267544" y="3958480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4925D7B6-360A-6A11-2672-00B4987A04C3}"/>
              </a:ext>
            </a:extLst>
          </p:cNvPr>
          <p:cNvSpPr txBox="1">
            <a:spLocks/>
          </p:cNvSpPr>
          <p:nvPr/>
        </p:nvSpPr>
        <p:spPr>
          <a:xfrm>
            <a:off x="2668081" y="1203234"/>
            <a:ext cx="7899605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mother is a ___________.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5994F05-2E4D-D98B-6948-F06387931D06}"/>
              </a:ext>
            </a:extLst>
          </p:cNvPr>
          <p:cNvSpPr txBox="1">
            <a:spLocks/>
          </p:cNvSpPr>
          <p:nvPr/>
        </p:nvSpPr>
        <p:spPr>
          <a:xfrm>
            <a:off x="2668081" y="3958480"/>
            <a:ext cx="7899605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father is a ___________.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C8051F7-8AAE-2D75-E009-2A99A8D9ABEA}"/>
              </a:ext>
            </a:extLst>
          </p:cNvPr>
          <p:cNvSpPr txBox="1">
            <a:spLocks/>
          </p:cNvSpPr>
          <p:nvPr/>
        </p:nvSpPr>
        <p:spPr>
          <a:xfrm>
            <a:off x="874005" y="2451652"/>
            <a:ext cx="12043343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 		</a:t>
            </a:r>
            <a:r>
              <a:rPr lang="en-US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		</a:t>
            </a:r>
            <a:r>
              <a:rPr lang="en-US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F617A259-2A39-A94B-63A8-E6828E17B51A}"/>
              </a:ext>
            </a:extLst>
          </p:cNvPr>
          <p:cNvSpPr txBox="1">
            <a:spLocks/>
          </p:cNvSpPr>
          <p:nvPr/>
        </p:nvSpPr>
        <p:spPr>
          <a:xfrm>
            <a:off x="874005" y="5192570"/>
            <a:ext cx="12043343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 		</a:t>
            </a:r>
            <a:r>
              <a:rPr lang="en-US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 	</a:t>
            </a:r>
            <a:r>
              <a:rPr lang="en-US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  <a:endParaRPr 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2A69DD48-5B91-B274-84BD-0B5B0639A2F6}"/>
              </a:ext>
            </a:extLst>
          </p:cNvPr>
          <p:cNvSpPr txBox="1">
            <a:spLocks/>
          </p:cNvSpPr>
          <p:nvPr/>
        </p:nvSpPr>
        <p:spPr>
          <a:xfrm>
            <a:off x="3422891" y="2569846"/>
            <a:ext cx="714318" cy="71431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F6E8EA05-7477-DCE4-6F10-388733860EA9}"/>
              </a:ext>
            </a:extLst>
          </p:cNvPr>
          <p:cNvSpPr txBox="1">
            <a:spLocks/>
          </p:cNvSpPr>
          <p:nvPr/>
        </p:nvSpPr>
        <p:spPr>
          <a:xfrm>
            <a:off x="7041656" y="5297607"/>
            <a:ext cx="714318" cy="71431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0825BC5-684E-2721-8B70-E0E08A32B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40" y="1361920"/>
            <a:ext cx="640080" cy="640080"/>
          </a:xfrm>
          <a:prstGeom prst="rect">
            <a:avLst/>
          </a:prstGeom>
        </p:spPr>
      </p:pic>
      <p:pic>
        <p:nvPicPr>
          <p:cNvPr id="15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7D7947D-8973-4F5D-1A02-FF9D91F584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40" y="4054795"/>
            <a:ext cx="640080" cy="640080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4017FD44-433A-3E4C-9491-033BE13A0448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9D02814-8CF9-5C35-4B95-0250A93BB05E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8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2D3BCD8-8F50-8B01-9C43-6F53347974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257608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5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Mspham-0936082789">
            <a:extLst>
              <a:ext uri="{FF2B5EF4-FFF2-40B4-BE49-F238E27FC236}">
                <a16:creationId xmlns:a16="http://schemas.microsoft.com/office/drawing/2014/main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930962" y="3837077"/>
            <a:ext cx="6806745" cy="274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father is a farmer.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works on a farm.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mother is a nurse.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works at a nursing home.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DF472A24-CD29-023E-C6DB-92CA06EC4E7A}"/>
              </a:ext>
            </a:extLst>
          </p:cNvPr>
          <p:cNvSpPr txBox="1">
            <a:spLocks/>
          </p:cNvSpPr>
          <p:nvPr/>
        </p:nvSpPr>
        <p:spPr>
          <a:xfrm>
            <a:off x="1319987" y="44682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E229FBD4-25A1-6998-9C7D-AC71AC264BED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B8920BA4-B0F1-EF60-A15A-292B48FE5D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5999" y="-1248417"/>
            <a:ext cx="741708" cy="741708"/>
          </a:xfrm>
          <a:prstGeom prst="rect">
            <a:avLst/>
          </a:prstGeom>
        </p:spPr>
      </p:pic>
      <p:sp>
        <p:nvSpPr>
          <p:cNvPr id="11" name="1Mspham-0936082789">
            <a:extLst>
              <a:ext uri="{FF2B5EF4-FFF2-40B4-BE49-F238E27FC236}">
                <a16:creationId xmlns:a16="http://schemas.microsoft.com/office/drawing/2014/main" id="{2BA1FE98-C35B-58E6-FD06-0079578CECF7}"/>
              </a:ext>
            </a:extLst>
          </p:cNvPr>
          <p:cNvSpPr txBox="1">
            <a:spLocks/>
          </p:cNvSpPr>
          <p:nvPr/>
        </p:nvSpPr>
        <p:spPr>
          <a:xfrm>
            <a:off x="6408557" y="448012"/>
            <a:ext cx="6806745" cy="274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father is a nurse.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works at a nursing home.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mother is a farmer.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works on a farm.</a:t>
            </a:r>
          </a:p>
        </p:txBody>
      </p:sp>
      <p:pic>
        <p:nvPicPr>
          <p:cNvPr id="21" name="Mspham-0936082789" descr="A picture containing circle, graphics, colorfulness, symbol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F6C0C-B9EC-3B4E-59DF-B1AAA87827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28" y="298550"/>
            <a:ext cx="640080" cy="640080"/>
          </a:xfrm>
          <a:prstGeom prst="rect">
            <a:avLst/>
          </a:prstGeom>
        </p:spPr>
      </p:pic>
      <p:pic>
        <p:nvPicPr>
          <p:cNvPr id="15" name="Picture 14" descr="A child holding pictures of a farmer&#10;&#10;Description automatically generated">
            <a:extLst>
              <a:ext uri="{FF2B5EF4-FFF2-40B4-BE49-F238E27FC236}">
                <a16:creationId xmlns:a16="http://schemas.microsoft.com/office/drawing/2014/main" id="{135F9D86-C0B7-A21E-B841-323FAFC10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" y="1133130"/>
            <a:ext cx="4430313" cy="2703947"/>
          </a:xfrm>
          <a:prstGeom prst="rect">
            <a:avLst/>
          </a:prstGeom>
        </p:spPr>
      </p:pic>
      <p:pic>
        <p:nvPicPr>
          <p:cNvPr id="20" name="Picture 19" descr="A cartoon of a child and child holding pictures&#10;&#10;Description automatically generated">
            <a:extLst>
              <a:ext uri="{FF2B5EF4-FFF2-40B4-BE49-F238E27FC236}">
                <a16:creationId xmlns:a16="http://schemas.microsoft.com/office/drawing/2014/main" id="{D1CAD9DB-C0E4-EB74-75FF-7FCA09B9A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925" y="3110484"/>
            <a:ext cx="3951922" cy="303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194</Words>
  <Application>Microsoft Office PowerPoint</Application>
  <PresentationFormat>Widescreen</PresentationFormat>
  <Paragraphs>71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.VnAvant</vt:lpstr>
      <vt:lpstr>.VnCooper</vt:lpstr>
      <vt:lpstr>Arial</vt:lpstr>
      <vt:lpstr>Arial Black</vt:lpstr>
      <vt:lpstr>Calibri</vt:lpstr>
      <vt:lpstr>Calibri Light</vt:lpstr>
      <vt:lpstr>Century Gothic</vt:lpstr>
      <vt:lpstr>Fira Sans Medium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2</cp:revision>
  <dcterms:created xsi:type="dcterms:W3CDTF">2023-10-13T03:03:06Z</dcterms:created>
  <dcterms:modified xsi:type="dcterms:W3CDTF">2025-02-17T09:56:22Z</dcterms:modified>
</cp:coreProperties>
</file>