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272" r:id="rId2"/>
    <p:sldId id="1321" r:id="rId3"/>
    <p:sldId id="1322" r:id="rId4"/>
    <p:sldId id="1264" r:id="rId5"/>
    <p:sldId id="1312" r:id="rId6"/>
    <p:sldId id="131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4719D-95B6-41A7-B918-649134D88F8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563F8-E274-4F6E-9888-51021BC4E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8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B4378-DA52-0DAC-EC7F-4EC1495EE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AA23C-2D7F-1766-F3F2-60C26C7F3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797ED-070C-0430-B8B2-AD3EE620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4821-14FC-4347-BBBD-492BE110126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317AF-86F8-9287-1B25-7CA5498AD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172CD-7DEE-49F9-1752-57BB9D3FA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D741-EB25-4876-8F43-790B0E075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6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7E7F-7089-63A1-D39A-20BD539C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7678D-BE14-10AE-459D-F29B68495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B4681-31F0-A7BB-4E9B-0D8635871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4821-14FC-4347-BBBD-492BE110126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5F5EA-7402-ECEB-E3EE-F25F2401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FD7BA-F840-0A8A-032F-1775F0C9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D741-EB25-4876-8F43-790B0E075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4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C8EBFA-F271-17AE-FE9A-FEFAEC78F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C8773-E8D7-5B1D-9F2B-2F79611A3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FC0A8-890F-E74A-6679-1CC054372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4821-14FC-4347-BBBD-492BE110126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6E31D-DD03-34A9-A724-92850AB0D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1E01A-C981-8244-EA3E-01507CC9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D741-EB25-4876-8F43-790B0E075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88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31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52DFF-751D-5545-2A79-C245F022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9F43E-5B34-BB72-E9E1-DE55F7E4A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F6641-AA80-4D0D-022B-BAA950EA2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4821-14FC-4347-BBBD-492BE110126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E31AF-0906-B469-3D07-F711F2E0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24F28-E526-03D4-FEB8-F5360FB1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D741-EB25-4876-8F43-790B0E075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3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29B8E-E8C4-E129-B535-65C493826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E094F-EFB6-8BDC-FED2-E392B34A4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806C0-EA94-5319-AFB9-2CAAFAF2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4821-14FC-4347-BBBD-492BE110126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DF4FD-A4FB-F3BE-591A-FB7534744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68C21-A701-09AC-0C5A-AC67AC966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D741-EB25-4876-8F43-790B0E075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300-34F5-1E83-8EC7-8CA2C1AA4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FFAF0-EA94-6CA8-710E-98A71F23D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0BCF4-924B-B5B4-C161-B6D386F2D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2EC6D-6AEC-BFB7-D7F7-CFE8D9936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4821-14FC-4347-BBBD-492BE110126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11FC7-4E1D-7E01-8DE4-0F95BCA4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21EEF-5B66-B3DA-3FCF-F455CF5F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D741-EB25-4876-8F43-790B0E075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7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B9A6C-DC98-EE28-EF1F-62491F645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CFD90-8B2B-FB94-0A7F-CB02C4211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C1FB1-CDB4-4699-4CE4-79C3974FE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0722F1-1B0F-F341-54F8-08E0B8554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4AD8F8-19C0-2B9F-CAB4-0A1097E0DB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B0CE9F-3EA6-1EB9-B092-0FAB4B74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4821-14FC-4347-BBBD-492BE110126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8F553-4445-32F0-EAEC-6AE1D072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D0AB6D-AE64-C25A-B548-D75A4602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D741-EB25-4876-8F43-790B0E075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7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98942-5297-68B3-6DAD-F190D41B9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5E7457-F856-9E93-D273-EA515934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4821-14FC-4347-BBBD-492BE110126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C122C9-0CF1-2A7E-01B5-24A0D517D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723F55-268D-124E-9310-87A24B60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D741-EB25-4876-8F43-790B0E075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5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615E6D-AA64-0431-C7B6-4699A3A50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4821-14FC-4347-BBBD-492BE110126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F4B6-EC55-245E-A3E2-AF3BB4E1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0DA31-6892-A62E-2B35-CFAE04D4F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D741-EB25-4876-8F43-790B0E075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6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A1B07-A186-46AE-C135-813048049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21740-C708-0CEF-F9B0-8AEA6FD22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31105-8F29-26C5-AE4A-FB2F1D9E5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7BFB3-4FC9-680E-ABBF-A29892703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4821-14FC-4347-BBBD-492BE110126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9439E-AE36-D6E2-C4D1-D5067DEA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D0A26-1711-B516-DAA6-3EBE6DCF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D741-EB25-4876-8F43-790B0E075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8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684A-A189-C1CC-4653-8407B525C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8ADF95-7DA9-5F26-465E-4B45F26C0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F0E1C8-7C11-1626-3BF1-3AA49AE08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712CB-C535-2485-0E15-B7C69CD6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4821-14FC-4347-BBBD-492BE110126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17914-E87F-3301-0C3F-459DFC66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072B6-78A7-2C15-1887-C095CCD4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D741-EB25-4876-8F43-790B0E075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2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414147-6347-2863-6766-09E4B404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B07C7-E6AB-03D1-0E02-ACAB042CF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F63B9-C136-7CB7-1DA3-64B00ED5E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04821-14FC-4347-BBBD-492BE110126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3F984-D103-3EEE-D779-14706E18E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F0B46-4A02-BA49-A7A5-1FC4FB5D2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FD741-EB25-4876-8F43-790B0E075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7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659022" y="2480051"/>
            <a:ext cx="8764391" cy="1674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4"/>
              </a:lnSpc>
            </a:pPr>
            <a:r>
              <a:rPr lang="en-US" sz="13134" b="1">
                <a:ln>
                  <a:solidFill>
                    <a:schemeClr val="bg1"/>
                  </a:solidFill>
                </a:ln>
                <a:solidFill>
                  <a:srgbClr val="D34A24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Jobs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97945" y="1590435"/>
            <a:ext cx="4886546" cy="39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333">
                <a:solidFill>
                  <a:srgbClr val="D34A24"/>
                </a:solidFill>
                <a:latin typeface="Fira Sans Medium"/>
              </a:rPr>
              <a:t>Unit 12</a:t>
            </a:r>
          </a:p>
        </p:txBody>
      </p:sp>
      <p:sp>
        <p:nvSpPr>
          <p:cNvPr id="16" name="Freeform 16"/>
          <p:cNvSpPr/>
          <p:nvPr/>
        </p:nvSpPr>
        <p:spPr>
          <a:xfrm>
            <a:off x="11163115" y="6172201"/>
            <a:ext cx="426543" cy="426543"/>
          </a:xfrm>
          <a:custGeom>
            <a:avLst/>
            <a:gdLst/>
            <a:ahLst/>
            <a:cxnLst/>
            <a:rect l="l" t="t" r="r" b="b"/>
            <a:pathLst>
              <a:path w="639815" h="639815">
                <a:moveTo>
                  <a:pt x="0" y="0"/>
                </a:moveTo>
                <a:lnTo>
                  <a:pt x="639816" y="0"/>
                </a:lnTo>
                <a:lnTo>
                  <a:pt x="639816" y="639815"/>
                </a:lnTo>
                <a:lnTo>
                  <a:pt x="0" y="6398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8144024" y="-587272"/>
            <a:ext cx="1174543" cy="1174543"/>
          </a:xfrm>
          <a:custGeom>
            <a:avLst/>
            <a:gdLst/>
            <a:ahLst/>
            <a:cxnLst/>
            <a:rect l="l" t="t" r="r" b="b"/>
            <a:pathLst>
              <a:path w="1761814" h="1761814">
                <a:moveTo>
                  <a:pt x="0" y="0"/>
                </a:moveTo>
                <a:lnTo>
                  <a:pt x="1761814" y="0"/>
                </a:lnTo>
                <a:lnTo>
                  <a:pt x="1761814" y="1761814"/>
                </a:lnTo>
                <a:lnTo>
                  <a:pt x="0" y="17618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2C70939C-D19A-5EA6-0C3C-C6B96E3D2C40}"/>
              </a:ext>
            </a:extLst>
          </p:cNvPr>
          <p:cNvSpPr txBox="1"/>
          <p:nvPr/>
        </p:nvSpPr>
        <p:spPr>
          <a:xfrm>
            <a:off x="3709925" y="4943459"/>
            <a:ext cx="4886546" cy="39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333">
                <a:solidFill>
                  <a:srgbClr val="D34A24"/>
                </a:solidFill>
                <a:latin typeface="Fira Sans Medium"/>
              </a:rPr>
              <a:t>Lesson 3 – Period 2</a:t>
            </a:r>
          </a:p>
        </p:txBody>
      </p:sp>
      <p:pic>
        <p:nvPicPr>
          <p:cNvPr id="23" name="Mspham-0936082789">
            <a:extLst>
              <a:ext uri="{FF2B5EF4-FFF2-40B4-BE49-F238E27FC236}">
                <a16:creationId xmlns:a16="http://schemas.microsoft.com/office/drawing/2014/main" id="{F95A8602-605B-6CD8-14B4-A215930AC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824" y="281731"/>
            <a:ext cx="789109" cy="510410"/>
          </a:xfrm>
          <a:prstGeom prst="rect">
            <a:avLst/>
          </a:prstGeom>
        </p:spPr>
      </p:pic>
      <p:pic>
        <p:nvPicPr>
          <p:cNvPr id="24" name="Mspham-093608278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FDBFA6F-F651-13D5-BDFE-18EA54C3A6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290" y="147133"/>
            <a:ext cx="2259729" cy="779607"/>
          </a:xfrm>
          <a:prstGeom prst="rect">
            <a:avLst/>
          </a:prstGeom>
          <a:effectLst>
            <a:glow rad="12700">
              <a:srgbClr val="C7CAC5"/>
            </a:glow>
          </a:effectLst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A35C9465-4EA9-051D-0CA7-BD0117E117C8}"/>
              </a:ext>
            </a:extLst>
          </p:cNvPr>
          <p:cNvSpPr/>
          <p:nvPr/>
        </p:nvSpPr>
        <p:spPr>
          <a:xfrm>
            <a:off x="3101176" y="4197275"/>
            <a:ext cx="1082150" cy="2022711"/>
          </a:xfrm>
          <a:custGeom>
            <a:avLst/>
            <a:gdLst/>
            <a:ahLst/>
            <a:cxnLst/>
            <a:rect l="l" t="t" r="r" b="b"/>
            <a:pathLst>
              <a:path w="5782004" h="10807485">
                <a:moveTo>
                  <a:pt x="0" y="0"/>
                </a:moveTo>
                <a:lnTo>
                  <a:pt x="5782005" y="0"/>
                </a:lnTo>
                <a:lnTo>
                  <a:pt x="5782005" y="10807484"/>
                </a:lnTo>
                <a:lnTo>
                  <a:pt x="0" y="108074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sz="1200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5DE5D18E-D570-E03E-F02D-3A0D30C603EE}"/>
              </a:ext>
            </a:extLst>
          </p:cNvPr>
          <p:cNvSpPr/>
          <p:nvPr/>
        </p:nvSpPr>
        <p:spPr>
          <a:xfrm>
            <a:off x="9170291" y="1248387"/>
            <a:ext cx="1082150" cy="1636522"/>
          </a:xfrm>
          <a:custGeom>
            <a:avLst/>
            <a:gdLst/>
            <a:ahLst/>
            <a:cxnLst/>
            <a:rect l="l" t="t" r="r" b="b"/>
            <a:pathLst>
              <a:path w="6835323" h="10336972">
                <a:moveTo>
                  <a:pt x="0" y="0"/>
                </a:moveTo>
                <a:lnTo>
                  <a:pt x="6835323" y="0"/>
                </a:lnTo>
                <a:lnTo>
                  <a:pt x="6835323" y="10336972"/>
                </a:lnTo>
                <a:lnTo>
                  <a:pt x="0" y="10336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sz="1200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EAA8702E-1EEF-DDF9-0F9D-3A7C3916881B}"/>
              </a:ext>
            </a:extLst>
          </p:cNvPr>
          <p:cNvSpPr/>
          <p:nvPr/>
        </p:nvSpPr>
        <p:spPr>
          <a:xfrm>
            <a:off x="1898927" y="1328387"/>
            <a:ext cx="1133595" cy="2123831"/>
          </a:xfrm>
          <a:custGeom>
            <a:avLst/>
            <a:gdLst/>
            <a:ahLst/>
            <a:cxnLst/>
            <a:rect l="l" t="t" r="r" b="b"/>
            <a:pathLst>
              <a:path w="5315092" h="9958018">
                <a:moveTo>
                  <a:pt x="0" y="0"/>
                </a:moveTo>
                <a:lnTo>
                  <a:pt x="5315092" y="0"/>
                </a:lnTo>
                <a:lnTo>
                  <a:pt x="5315092" y="9958018"/>
                </a:lnTo>
                <a:lnTo>
                  <a:pt x="0" y="99580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sz="1200"/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1E49EBFB-01F0-023E-8712-05048A2B69E5}"/>
              </a:ext>
            </a:extLst>
          </p:cNvPr>
          <p:cNvSpPr/>
          <p:nvPr/>
        </p:nvSpPr>
        <p:spPr>
          <a:xfrm rot="604416">
            <a:off x="10814797" y="954553"/>
            <a:ext cx="983103" cy="672085"/>
          </a:xfrm>
          <a:custGeom>
            <a:avLst/>
            <a:gdLst/>
            <a:ahLst/>
            <a:cxnLst/>
            <a:rect l="l" t="t" r="r" b="b"/>
            <a:pathLst>
              <a:path w="2755573" h="1883810">
                <a:moveTo>
                  <a:pt x="0" y="0"/>
                </a:moveTo>
                <a:lnTo>
                  <a:pt x="2755573" y="0"/>
                </a:lnTo>
                <a:lnTo>
                  <a:pt x="2755573" y="1883810"/>
                </a:lnTo>
                <a:lnTo>
                  <a:pt x="0" y="18838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896E56AA-E4AF-9903-CE3C-ABDBCDE3156C}"/>
              </a:ext>
            </a:extLst>
          </p:cNvPr>
          <p:cNvSpPr/>
          <p:nvPr/>
        </p:nvSpPr>
        <p:spPr>
          <a:xfrm>
            <a:off x="166162" y="5248432"/>
            <a:ext cx="1358941" cy="1383733"/>
          </a:xfrm>
          <a:custGeom>
            <a:avLst/>
            <a:gdLst/>
            <a:ahLst/>
            <a:cxnLst/>
            <a:rect l="l" t="t" r="r" b="b"/>
            <a:pathLst>
              <a:path w="2038411" h="2075599">
                <a:moveTo>
                  <a:pt x="0" y="0"/>
                </a:moveTo>
                <a:lnTo>
                  <a:pt x="2038411" y="0"/>
                </a:lnTo>
                <a:lnTo>
                  <a:pt x="2038411" y="2075600"/>
                </a:lnTo>
                <a:lnTo>
                  <a:pt x="0" y="2075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112D5871-45DA-6052-FD50-1EB1C5EA2196}"/>
              </a:ext>
            </a:extLst>
          </p:cNvPr>
          <p:cNvSpPr/>
          <p:nvPr/>
        </p:nvSpPr>
        <p:spPr>
          <a:xfrm rot="19910001">
            <a:off x="114420" y="75344"/>
            <a:ext cx="821204" cy="1055286"/>
          </a:xfrm>
          <a:custGeom>
            <a:avLst/>
            <a:gdLst/>
            <a:ahLst/>
            <a:cxnLst/>
            <a:rect l="l" t="t" r="r" b="b"/>
            <a:pathLst>
              <a:path w="3202063" h="4114800">
                <a:moveTo>
                  <a:pt x="0" y="0"/>
                </a:moveTo>
                <a:lnTo>
                  <a:pt x="3202063" y="0"/>
                </a:lnTo>
                <a:lnTo>
                  <a:pt x="32020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id="{94BD9DA2-6284-FA88-EC70-D812A2051431}"/>
              </a:ext>
            </a:extLst>
          </p:cNvPr>
          <p:cNvSpPr/>
          <p:nvPr/>
        </p:nvSpPr>
        <p:spPr>
          <a:xfrm flipH="1">
            <a:off x="8730302" y="4262731"/>
            <a:ext cx="1176529" cy="1674775"/>
          </a:xfrm>
          <a:custGeom>
            <a:avLst/>
            <a:gdLst/>
            <a:ahLst/>
            <a:cxnLst/>
            <a:rect l="l" t="t" r="r" b="b"/>
            <a:pathLst>
              <a:path w="2093890" h="2980626">
                <a:moveTo>
                  <a:pt x="0" y="0"/>
                </a:moveTo>
                <a:lnTo>
                  <a:pt x="2093890" y="0"/>
                </a:lnTo>
                <a:lnTo>
                  <a:pt x="2093890" y="2980626"/>
                </a:lnTo>
                <a:lnTo>
                  <a:pt x="0" y="298062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spham-0936082789">
            <a:extLst>
              <a:ext uri="{FF2B5EF4-FFF2-40B4-BE49-F238E27FC236}">
                <a16:creationId xmlns:a16="http://schemas.microsoft.com/office/drawing/2014/main" id="{5395FED6-ECE3-B96D-8C33-E54213AB0511}"/>
              </a:ext>
            </a:extLst>
          </p:cNvPr>
          <p:cNvGrpSpPr/>
          <p:nvPr/>
        </p:nvGrpSpPr>
        <p:grpSpPr>
          <a:xfrm>
            <a:off x="493215" y="4274873"/>
            <a:ext cx="1322798" cy="1400677"/>
            <a:chOff x="4069693" y="3083731"/>
            <a:chExt cx="866861" cy="917897"/>
          </a:xfrm>
        </p:grpSpPr>
        <p:pic>
          <p:nvPicPr>
            <p:cNvPr id="6" name="MsPham-0936082789">
              <a:extLst>
                <a:ext uri="{FF2B5EF4-FFF2-40B4-BE49-F238E27FC236}">
                  <a16:creationId xmlns:a16="http://schemas.microsoft.com/office/drawing/2014/main" id="{96DE2E78-26FF-0820-5DB4-BE645B845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0158" y="3083731"/>
              <a:ext cx="485932" cy="485932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Mspham-0936082789">
              <a:extLst>
                <a:ext uri="{FF2B5EF4-FFF2-40B4-BE49-F238E27FC236}">
                  <a16:creationId xmlns:a16="http://schemas.microsoft.com/office/drawing/2014/main" id="{889F9092-4D0C-65A6-F766-80669395BAE6}"/>
                </a:ext>
              </a:extLst>
            </p:cNvPr>
            <p:cNvSpPr txBox="1"/>
            <p:nvPr/>
          </p:nvSpPr>
          <p:spPr>
            <a:xfrm>
              <a:off x="4069693" y="3618411"/>
              <a:ext cx="866861" cy="38321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sz="16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</p:grpSp>
      <p:pic>
        <p:nvPicPr>
          <p:cNvPr id="3" name="Picture 2" descr="A white rectangular frame with orange and yellow border&#10;&#10;Description automatically generated">
            <a:extLst>
              <a:ext uri="{FF2B5EF4-FFF2-40B4-BE49-F238E27FC236}">
                <a16:creationId xmlns:a16="http://schemas.microsoft.com/office/drawing/2014/main" id="{0CDAC35D-C435-6B8C-CEF9-3CEDBD3251C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</p:cNvCxnSpPr>
          <p:nvPr/>
        </p:nvCxnSpPr>
        <p:spPr>
          <a:xfrm flipH="1">
            <a:off x="1879601" y="1753254"/>
            <a:ext cx="3855457" cy="2132947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</p:cNvCxnSpPr>
          <p:nvPr/>
        </p:nvCxnSpPr>
        <p:spPr>
          <a:xfrm flipH="1">
            <a:off x="3200401" y="1753254"/>
            <a:ext cx="2534657" cy="2590147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</p:cNvCxnSpPr>
          <p:nvPr/>
        </p:nvCxnSpPr>
        <p:spPr>
          <a:xfrm>
            <a:off x="5735057" y="1753254"/>
            <a:ext cx="0" cy="2234547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</p:cNvCxnSpPr>
          <p:nvPr/>
        </p:nvCxnSpPr>
        <p:spPr>
          <a:xfrm>
            <a:off x="5735058" y="1753254"/>
            <a:ext cx="2786555" cy="2793347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6">
            <a:extLst>
              <a:ext uri="{FF2B5EF4-FFF2-40B4-BE49-F238E27FC236}">
                <a16:creationId xmlns:a16="http://schemas.microsoft.com/office/drawing/2014/main" id="{EF842F6B-AFB7-BE02-110A-7E78B2519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37190" y="696590"/>
            <a:ext cx="598811" cy="598811"/>
          </a:xfrm>
          <a:prstGeom prst="ellipse">
            <a:avLst/>
          </a:prstGeom>
          <a:noFill/>
          <a:ln>
            <a:solidFill>
              <a:srgbClr val="A7E8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erson in a suit and tie&#10;&#10;Description automatically generated">
            <a:extLst>
              <a:ext uri="{FF2B5EF4-FFF2-40B4-BE49-F238E27FC236}">
                <a16:creationId xmlns:a16="http://schemas.microsoft.com/office/drawing/2014/main" id="{FA8A7592-E97B-121B-D6E3-EC58CF4C7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632201"/>
            <a:ext cx="11785600" cy="256160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F2185A-E7FE-98AF-17E5-9BF2F9BDCCAC}"/>
              </a:ext>
            </a:extLst>
          </p:cNvPr>
          <p:cNvCxnSpPr>
            <a:cxnSpLocks/>
          </p:cNvCxnSpPr>
          <p:nvPr/>
        </p:nvCxnSpPr>
        <p:spPr>
          <a:xfrm>
            <a:off x="5735058" y="1753254"/>
            <a:ext cx="4170943" cy="2234547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spham-0936082789">
            <a:extLst>
              <a:ext uri="{FF2B5EF4-FFF2-40B4-BE49-F238E27FC236}">
                <a16:creationId xmlns:a16="http://schemas.microsoft.com/office/drawing/2014/main" id="{EC9A8851-4E61-1D74-2E8B-8C0DB9B8E235}"/>
              </a:ext>
            </a:extLst>
          </p:cNvPr>
          <p:cNvSpPr txBox="1">
            <a:spLocks/>
          </p:cNvSpPr>
          <p:nvPr/>
        </p:nvSpPr>
        <p:spPr>
          <a:xfrm>
            <a:off x="101601" y="5824327"/>
            <a:ext cx="1972967" cy="46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1867" b="1">
                <a:solidFill>
                  <a:srgbClr val="D34A24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a policeman</a:t>
            </a:r>
            <a:endParaRPr lang="en-US" sz="1867" b="1" dirty="0">
              <a:solidFill>
                <a:srgbClr val="D34A24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BCE2AA3F-90B2-25C8-2AE2-A6A471346D48}"/>
              </a:ext>
            </a:extLst>
          </p:cNvPr>
          <p:cNvSpPr txBox="1">
            <a:spLocks/>
          </p:cNvSpPr>
          <p:nvPr/>
        </p:nvSpPr>
        <p:spPr>
          <a:xfrm>
            <a:off x="7535129" y="5958080"/>
            <a:ext cx="1972967" cy="46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1867" b="1">
                <a:solidFill>
                  <a:srgbClr val="D34A24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a teacher</a:t>
            </a:r>
            <a:endParaRPr lang="en-US" sz="1867" b="1" dirty="0">
              <a:solidFill>
                <a:srgbClr val="D34A24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DFE35B87-8238-BF6E-2018-E9E80BE75321}"/>
              </a:ext>
            </a:extLst>
          </p:cNvPr>
          <p:cNvSpPr txBox="1"/>
          <p:nvPr/>
        </p:nvSpPr>
        <p:spPr>
          <a:xfrm>
            <a:off x="4427046" y="5562601"/>
            <a:ext cx="2786555" cy="46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1867">
                <a:solidFill>
                  <a:srgbClr val="D34A24"/>
                </a:solidFill>
                <a:cs typeface="Arial" panose="020B0604020202020204" pitchFamily="34" charset="0"/>
              </a:rPr>
              <a:t>an office worker </a:t>
            </a:r>
            <a:endParaRPr lang="en-US" sz="1867" dirty="0">
              <a:solidFill>
                <a:srgbClr val="D34A24"/>
              </a:solidFill>
              <a:cs typeface="Arial" panose="020B0604020202020204" pitchFamily="34" charset="0"/>
            </a:endParaRP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F33C9669-3007-A202-9AE0-3763EC0F45FB}"/>
              </a:ext>
            </a:extLst>
          </p:cNvPr>
          <p:cNvSpPr txBox="1"/>
          <p:nvPr/>
        </p:nvSpPr>
        <p:spPr>
          <a:xfrm>
            <a:off x="9919801" y="5345543"/>
            <a:ext cx="1972967" cy="46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1867">
                <a:solidFill>
                  <a:srgbClr val="D34A24"/>
                </a:solidFill>
                <a:cs typeface="Arial" panose="020B0604020202020204" pitchFamily="34" charset="0"/>
              </a:rPr>
              <a:t>an actor</a:t>
            </a:r>
            <a:endParaRPr lang="en-US" sz="1867" dirty="0">
              <a:solidFill>
                <a:srgbClr val="D34A24"/>
              </a:solidFill>
              <a:cs typeface="Arial" panose="020B0604020202020204" pitchFamily="34" charset="0"/>
            </a:endParaRPr>
          </a:p>
        </p:txBody>
      </p:sp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025EC92D-F040-DF93-6EB4-78E3DDBCB9CC}"/>
              </a:ext>
            </a:extLst>
          </p:cNvPr>
          <p:cNvSpPr txBox="1"/>
          <p:nvPr/>
        </p:nvSpPr>
        <p:spPr>
          <a:xfrm>
            <a:off x="2114751" y="5765116"/>
            <a:ext cx="1972967" cy="28732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1">
                <a:solidFill>
                  <a:srgbClr val="D34A24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a farmer </a:t>
            </a:r>
            <a:endParaRPr lang="en-US" sz="1867" b="1" dirty="0">
              <a:solidFill>
                <a:srgbClr val="D34A24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794D26-BA9B-192F-81AD-4DFF8142B3CB}"/>
              </a:ext>
            </a:extLst>
          </p:cNvPr>
          <p:cNvGrpSpPr/>
          <p:nvPr/>
        </p:nvGrpSpPr>
        <p:grpSpPr>
          <a:xfrm>
            <a:off x="3736306" y="398158"/>
            <a:ext cx="4084224" cy="1285787"/>
            <a:chOff x="12072428" y="386159"/>
            <a:chExt cx="5396616" cy="1928680"/>
          </a:xfrm>
          <a:solidFill>
            <a:srgbClr val="FAFAFA"/>
          </a:solidFill>
        </p:grpSpPr>
        <p:sp>
          <p:nvSpPr>
            <p:cNvPr id="21" name="Mspham-0936082789">
              <a:extLst>
                <a:ext uri="{FF2B5EF4-FFF2-40B4-BE49-F238E27FC236}">
                  <a16:creationId xmlns:a16="http://schemas.microsoft.com/office/drawing/2014/main" id="{2475E8BB-084C-E33D-4904-8FFA771B64D2}"/>
                </a:ext>
              </a:extLst>
            </p:cNvPr>
            <p:cNvSpPr txBox="1">
              <a:spLocks/>
            </p:cNvSpPr>
            <p:nvPr/>
          </p:nvSpPr>
          <p:spPr>
            <a:xfrm>
              <a:off x="12072428" y="386159"/>
              <a:ext cx="5396615" cy="841535"/>
            </a:xfrm>
            <a:prstGeom prst="wedgeRoundRectCallout">
              <a:avLst>
                <a:gd name="adj1" fmla="val -59083"/>
                <a:gd name="adj2" fmla="val -6436"/>
                <a:gd name="adj3" fmla="val 16667"/>
              </a:avLst>
            </a:prstGeom>
            <a:grpFill/>
            <a:ln>
              <a:solidFill>
                <a:srgbClr val="D34A2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0" i="0" u="none" strike="noStrike" cap="none">
                  <a:solidFill>
                    <a:schemeClr val="dk2"/>
                  </a:solidFill>
                  <a:latin typeface="Comic Sans MS" panose="030F0702030302020204" pitchFamily="66" charset="0"/>
                  <a:ea typeface="Kirang Haerang"/>
                  <a:cs typeface="Kirang Haerang"/>
                  <a:sym typeface="Kirang Haerang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pPr>
                <a:lnSpc>
                  <a:spcPts val="4000"/>
                </a:lnSpc>
                <a:spcAft>
                  <a:spcPts val="600"/>
                </a:spcAft>
              </a:pPr>
              <a:r>
                <a: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What does </a:t>
              </a:r>
              <a:r>
                <a:rPr lang="en-US" sz="2400" b="1">
                  <a:solidFill>
                    <a:srgbClr val="FF0000"/>
                  </a:solidFill>
                  <a:latin typeface="Century Gothic" panose="020B0502020202020204" pitchFamily="34" charset="0"/>
                </a:rPr>
                <a:t>he/she </a:t>
              </a:r>
              <a:r>
                <a: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do?</a:t>
              </a:r>
              <a:endPara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Mspham-0936082789">
              <a:extLst>
                <a:ext uri="{FF2B5EF4-FFF2-40B4-BE49-F238E27FC236}">
                  <a16:creationId xmlns:a16="http://schemas.microsoft.com/office/drawing/2014/main" id="{07231A89-3D79-F5D8-A117-BB6B348C85E3}"/>
                </a:ext>
              </a:extLst>
            </p:cNvPr>
            <p:cNvSpPr txBox="1">
              <a:spLocks/>
            </p:cNvSpPr>
            <p:nvPr/>
          </p:nvSpPr>
          <p:spPr>
            <a:xfrm>
              <a:off x="12072429" y="1473304"/>
              <a:ext cx="5396615" cy="841535"/>
            </a:xfrm>
            <a:prstGeom prst="wedgeRoundRectCallout">
              <a:avLst>
                <a:gd name="adj1" fmla="val 55014"/>
                <a:gd name="adj2" fmla="val -38694"/>
                <a:gd name="adj3" fmla="val 16667"/>
              </a:avLst>
            </a:prstGeom>
            <a:grpFill/>
            <a:ln>
              <a:solidFill>
                <a:srgbClr val="D34A2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4400" b="1" i="0" u="none" strike="noStrike" cap="none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ea typeface="Kirang Haerang"/>
                  <a:cs typeface="Kirang Haerang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9pPr>
            </a:lstStyle>
            <a:p>
              <a:pPr>
                <a:lnSpc>
                  <a:spcPts val="4000"/>
                </a:lnSpc>
                <a:spcAft>
                  <a:spcPts val="600"/>
                </a:spcAft>
              </a:pPr>
              <a:r>
                <a:rPr lang="en-US" sz="2400">
                  <a:solidFill>
                    <a:srgbClr val="FF0000"/>
                  </a:solidFill>
                </a:rPr>
                <a:t>He</a:t>
              </a:r>
              <a:r>
                <a:rPr lang="en-US" sz="2400">
                  <a:solidFill>
                    <a:schemeClr val="tx1"/>
                  </a:solidFill>
                </a:rPr>
                <a:t>’s</a:t>
              </a:r>
              <a:r>
                <a:rPr lang="en-US" sz="2400">
                  <a:solidFill>
                    <a:srgbClr val="FF0000"/>
                  </a:solidFill>
                </a:rPr>
                <a:t>/She</a:t>
              </a:r>
              <a:r>
                <a:rPr lang="en-US" sz="2400">
                  <a:solidFill>
                    <a:schemeClr val="tx1"/>
                  </a:solidFill>
                </a:rPr>
                <a:t>’s _____.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14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orange and yellow border&#10;&#10;Description automatically generated">
            <a:extLst>
              <a:ext uri="{FF2B5EF4-FFF2-40B4-BE49-F238E27FC236}">
                <a16:creationId xmlns:a16="http://schemas.microsoft.com/office/drawing/2014/main" id="{01C2420A-C8DA-E96C-A161-6B729A1C51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Mspham-0936082789">
            <a:extLst>
              <a:ext uri="{FF2B5EF4-FFF2-40B4-BE49-F238E27FC236}">
                <a16:creationId xmlns:a16="http://schemas.microsoft.com/office/drawing/2014/main" id="{3A9625D1-9B8B-220E-0D4D-5CDADEE68146}"/>
              </a:ext>
            </a:extLst>
          </p:cNvPr>
          <p:cNvSpPr txBox="1"/>
          <p:nvPr/>
        </p:nvSpPr>
        <p:spPr>
          <a:xfrm>
            <a:off x="4053315" y="559102"/>
            <a:ext cx="446829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24" name="MsPham-0936082789">
            <a:extLst>
              <a:ext uri="{FF2B5EF4-FFF2-40B4-BE49-F238E27FC236}">
                <a16:creationId xmlns:a16="http://schemas.microsoft.com/office/drawing/2014/main" id="{25D9249D-D704-C8C3-D070-29984A7F8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769" y="531292"/>
            <a:ext cx="707076" cy="707076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</p:cNvCxnSpPr>
          <p:nvPr/>
        </p:nvCxnSpPr>
        <p:spPr>
          <a:xfrm flipH="1">
            <a:off x="2184400" y="1681879"/>
            <a:ext cx="3550659" cy="1892464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</p:cNvCxnSpPr>
          <p:nvPr/>
        </p:nvCxnSpPr>
        <p:spPr>
          <a:xfrm flipH="1">
            <a:off x="4711219" y="1681880"/>
            <a:ext cx="1023839" cy="1819306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</p:cNvCxnSpPr>
          <p:nvPr/>
        </p:nvCxnSpPr>
        <p:spPr>
          <a:xfrm>
            <a:off x="5735059" y="1681879"/>
            <a:ext cx="1335359" cy="1746148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6">
            <a:extLst>
              <a:ext uri="{FF2B5EF4-FFF2-40B4-BE49-F238E27FC236}">
                <a16:creationId xmlns:a16="http://schemas.microsoft.com/office/drawing/2014/main" id="{EF842F6B-AFB7-BE02-110A-7E78B2519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37191" y="696591"/>
            <a:ext cx="598811" cy="598811"/>
          </a:xfrm>
          <a:prstGeom prst="ellipse">
            <a:avLst/>
          </a:prstGeom>
          <a:noFill/>
          <a:ln>
            <a:solidFill>
              <a:srgbClr val="A7E8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F2185A-E7FE-98AF-17E5-9BF2F9BDCCAC}"/>
              </a:ext>
            </a:extLst>
          </p:cNvPr>
          <p:cNvCxnSpPr>
            <a:cxnSpLocks/>
          </p:cNvCxnSpPr>
          <p:nvPr/>
        </p:nvCxnSpPr>
        <p:spPr>
          <a:xfrm>
            <a:off x="5735059" y="1681880"/>
            <a:ext cx="3843621" cy="1972918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BCE2AA3F-90B2-25C8-2AE2-A6A471346D48}"/>
              </a:ext>
            </a:extLst>
          </p:cNvPr>
          <p:cNvSpPr txBox="1">
            <a:spLocks/>
          </p:cNvSpPr>
          <p:nvPr/>
        </p:nvSpPr>
        <p:spPr>
          <a:xfrm>
            <a:off x="6564883" y="5898914"/>
            <a:ext cx="1972967" cy="46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133" b="1">
                <a:solidFill>
                  <a:srgbClr val="D34A24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at a factory</a:t>
            </a: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DFE35B87-8238-BF6E-2018-E9E80BE75321}"/>
              </a:ext>
            </a:extLst>
          </p:cNvPr>
          <p:cNvSpPr txBox="1"/>
          <p:nvPr/>
        </p:nvSpPr>
        <p:spPr>
          <a:xfrm>
            <a:off x="3218499" y="5879848"/>
            <a:ext cx="2786555" cy="46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2133">
                <a:solidFill>
                  <a:srgbClr val="D34A24"/>
                </a:solidFill>
                <a:cs typeface="Arial" panose="020B0604020202020204" pitchFamily="34" charset="0"/>
              </a:rPr>
              <a:t>at a school</a:t>
            </a: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F33C9669-3007-A202-9AE0-3763EC0F45FB}"/>
              </a:ext>
            </a:extLst>
          </p:cNvPr>
          <p:cNvSpPr txBox="1"/>
          <p:nvPr/>
        </p:nvSpPr>
        <p:spPr>
          <a:xfrm>
            <a:off x="9502304" y="5911160"/>
            <a:ext cx="1972967" cy="46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2133">
                <a:solidFill>
                  <a:srgbClr val="D34A24"/>
                </a:solidFill>
                <a:cs typeface="Arial" panose="020B0604020202020204" pitchFamily="34" charset="0"/>
              </a:rPr>
              <a:t>on a farm</a:t>
            </a:r>
            <a:endParaRPr lang="en-US" sz="2133" dirty="0">
              <a:solidFill>
                <a:srgbClr val="D34A24"/>
              </a:solidFill>
              <a:cs typeface="Arial" panose="020B0604020202020204" pitchFamily="34" charset="0"/>
            </a:endParaRPr>
          </a:p>
        </p:txBody>
      </p:sp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025EC92D-F040-DF93-6EB4-78E3DDBCB9CC}"/>
              </a:ext>
            </a:extLst>
          </p:cNvPr>
          <p:cNvSpPr txBox="1"/>
          <p:nvPr/>
        </p:nvSpPr>
        <p:spPr>
          <a:xfrm>
            <a:off x="753575" y="5816664"/>
            <a:ext cx="1972967" cy="65646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133" b="1">
                <a:solidFill>
                  <a:srgbClr val="D34A24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at a </a:t>
            </a:r>
          </a:p>
          <a:p>
            <a:pPr algn="ctr"/>
            <a:r>
              <a:rPr lang="en-US" sz="2133" b="1">
                <a:solidFill>
                  <a:srgbClr val="D34A24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nursing home</a:t>
            </a:r>
            <a:endParaRPr lang="en-US" sz="2133" b="1" dirty="0">
              <a:solidFill>
                <a:srgbClr val="D34A24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794D26-BA9B-192F-81AD-4DFF8142B3CB}"/>
              </a:ext>
            </a:extLst>
          </p:cNvPr>
          <p:cNvGrpSpPr/>
          <p:nvPr/>
        </p:nvGrpSpPr>
        <p:grpSpPr>
          <a:xfrm>
            <a:off x="3736307" y="542254"/>
            <a:ext cx="4084223" cy="1141691"/>
            <a:chOff x="12072429" y="602302"/>
            <a:chExt cx="5396615" cy="1712537"/>
          </a:xfrm>
          <a:solidFill>
            <a:srgbClr val="FAFAFA"/>
          </a:solidFill>
        </p:grpSpPr>
        <p:sp>
          <p:nvSpPr>
            <p:cNvPr id="21" name="Mspham-0936082789">
              <a:extLst>
                <a:ext uri="{FF2B5EF4-FFF2-40B4-BE49-F238E27FC236}">
                  <a16:creationId xmlns:a16="http://schemas.microsoft.com/office/drawing/2014/main" id="{2475E8BB-084C-E33D-4904-8FFA771B64D2}"/>
                </a:ext>
              </a:extLst>
            </p:cNvPr>
            <p:cNvSpPr txBox="1">
              <a:spLocks/>
            </p:cNvSpPr>
            <p:nvPr/>
          </p:nvSpPr>
          <p:spPr>
            <a:xfrm>
              <a:off x="12072429" y="602302"/>
              <a:ext cx="5396615" cy="841535"/>
            </a:xfrm>
            <a:prstGeom prst="wedgeRoundRectCallout">
              <a:avLst>
                <a:gd name="adj1" fmla="val -59083"/>
                <a:gd name="adj2" fmla="val -6436"/>
                <a:gd name="adj3" fmla="val 16667"/>
              </a:avLst>
            </a:prstGeom>
            <a:grpFill/>
            <a:ln>
              <a:solidFill>
                <a:srgbClr val="D34A2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0" i="0" u="none" strike="noStrike" cap="none">
                  <a:solidFill>
                    <a:schemeClr val="dk2"/>
                  </a:solidFill>
                  <a:latin typeface="Comic Sans MS" panose="030F0702030302020204" pitchFamily="66" charset="0"/>
                  <a:ea typeface="Kirang Haerang"/>
                  <a:cs typeface="Kirang Haerang"/>
                  <a:sym typeface="Kirang Haerang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pPr>
                <a:lnSpc>
                  <a:spcPts val="4000"/>
                </a:lnSpc>
                <a:spcAft>
                  <a:spcPts val="600"/>
                </a:spcAft>
              </a:pPr>
              <a:r>
                <a: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What does </a:t>
              </a:r>
              <a:r>
                <a:rPr lang="en-US" sz="2400" b="1">
                  <a:solidFill>
                    <a:srgbClr val="FF0000"/>
                  </a:solidFill>
                  <a:latin typeface="Century Gothic" panose="020B0502020202020204" pitchFamily="34" charset="0"/>
                </a:rPr>
                <a:t>he/she </a:t>
              </a:r>
              <a:r>
                <a: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do?</a:t>
              </a:r>
              <a:endPara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Mspham-0936082789">
              <a:extLst>
                <a:ext uri="{FF2B5EF4-FFF2-40B4-BE49-F238E27FC236}">
                  <a16:creationId xmlns:a16="http://schemas.microsoft.com/office/drawing/2014/main" id="{07231A89-3D79-F5D8-A117-BB6B348C85E3}"/>
                </a:ext>
              </a:extLst>
            </p:cNvPr>
            <p:cNvSpPr txBox="1">
              <a:spLocks/>
            </p:cNvSpPr>
            <p:nvPr/>
          </p:nvSpPr>
          <p:spPr>
            <a:xfrm>
              <a:off x="12072429" y="1473304"/>
              <a:ext cx="5396615" cy="841535"/>
            </a:xfrm>
            <a:prstGeom prst="wedgeRoundRectCallout">
              <a:avLst>
                <a:gd name="adj1" fmla="val 55014"/>
                <a:gd name="adj2" fmla="val -38694"/>
                <a:gd name="adj3" fmla="val 16667"/>
              </a:avLst>
            </a:prstGeom>
            <a:grpFill/>
            <a:ln>
              <a:solidFill>
                <a:srgbClr val="D34A2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4400" b="1" i="0" u="none" strike="noStrike" cap="none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ea typeface="Kirang Haerang"/>
                  <a:cs typeface="Kirang Haerang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9pPr>
            </a:lstStyle>
            <a:p>
              <a:pPr>
                <a:lnSpc>
                  <a:spcPts val="4000"/>
                </a:lnSpc>
                <a:spcAft>
                  <a:spcPts val="600"/>
                </a:spcAft>
              </a:pPr>
              <a:r>
                <a:rPr lang="en-US" sz="2400">
                  <a:solidFill>
                    <a:srgbClr val="FF0000"/>
                  </a:solidFill>
                </a:rPr>
                <a:t>He</a:t>
              </a:r>
              <a:r>
                <a:rPr lang="en-US" sz="2400">
                  <a:solidFill>
                    <a:schemeClr val="tx1"/>
                  </a:solidFill>
                </a:rPr>
                <a:t>’s</a:t>
              </a:r>
              <a:r>
                <a:rPr lang="en-US" sz="2400">
                  <a:solidFill>
                    <a:srgbClr val="FF0000"/>
                  </a:solidFill>
                </a:rPr>
                <a:t>/She</a:t>
              </a:r>
              <a:r>
                <a:rPr lang="en-US" sz="2400">
                  <a:solidFill>
                    <a:schemeClr val="tx1"/>
                  </a:solidFill>
                </a:rPr>
                <a:t>’s _____.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2302370-21EF-51C7-3550-A842B43ED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435" y="3501186"/>
            <a:ext cx="2365453" cy="2373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B355C2-DDCE-42EA-CFC9-DEBF1EC0D0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3254" y="3428027"/>
            <a:ext cx="2426418" cy="244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DD06F8-B5BD-368D-BF42-642AA5AB87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7039" y="3460543"/>
            <a:ext cx="2483319" cy="2454869"/>
          </a:xfrm>
          <a:prstGeom prst="rect">
            <a:avLst/>
          </a:prstGeom>
        </p:spPr>
      </p:pic>
      <p:grpSp>
        <p:nvGrpSpPr>
          <p:cNvPr id="7" name="Mspham-0936082789">
            <a:extLst>
              <a:ext uri="{FF2B5EF4-FFF2-40B4-BE49-F238E27FC236}">
                <a16:creationId xmlns:a16="http://schemas.microsoft.com/office/drawing/2014/main" id="{F30FF6C5-BA5A-C56F-9B0C-0D2B29278E1A}"/>
              </a:ext>
            </a:extLst>
          </p:cNvPr>
          <p:cNvGrpSpPr/>
          <p:nvPr/>
        </p:nvGrpSpPr>
        <p:grpSpPr>
          <a:xfrm>
            <a:off x="1071311" y="4029428"/>
            <a:ext cx="1322798" cy="1332151"/>
            <a:chOff x="4069693" y="3128638"/>
            <a:chExt cx="866861" cy="872990"/>
          </a:xfrm>
        </p:grpSpPr>
        <p:sp>
          <p:nvSpPr>
            <p:cNvPr id="8" name="Mspham-0936082789">
              <a:extLst>
                <a:ext uri="{FF2B5EF4-FFF2-40B4-BE49-F238E27FC236}">
                  <a16:creationId xmlns:a16="http://schemas.microsoft.com/office/drawing/2014/main" id="{E538D283-6D8E-424C-7313-E0386EA74248}"/>
                </a:ext>
              </a:extLst>
            </p:cNvPr>
            <p:cNvSpPr txBox="1"/>
            <p:nvPr/>
          </p:nvSpPr>
          <p:spPr>
            <a:xfrm>
              <a:off x="4069693" y="3618411"/>
              <a:ext cx="866861" cy="38321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sz="16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10" name="MsPham-0936082789">
              <a:extLst>
                <a:ext uri="{FF2B5EF4-FFF2-40B4-BE49-F238E27FC236}">
                  <a16:creationId xmlns:a16="http://schemas.microsoft.com/office/drawing/2014/main" id="{982A52A8-75A0-18CA-DF53-FB7902820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2407" y="3128638"/>
              <a:ext cx="485932" cy="485932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C98B568-5BD9-B2F3-8A80-70E6BC22BD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230" y="3495089"/>
            <a:ext cx="2389839" cy="23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rectangular frame with orange and yellow border&#10;&#10;Description automatically generated">
            <a:extLst>
              <a:ext uri="{FF2B5EF4-FFF2-40B4-BE49-F238E27FC236}">
                <a16:creationId xmlns:a16="http://schemas.microsoft.com/office/drawing/2014/main" id="{800E7119-3D1C-A29F-D627-B6F30CCCF83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8BD01D3C-6C48-1B00-E565-A4BD7088A38F}"/>
              </a:ext>
            </a:extLst>
          </p:cNvPr>
          <p:cNvSpPr txBox="1">
            <a:spLocks/>
          </p:cNvSpPr>
          <p:nvPr/>
        </p:nvSpPr>
        <p:spPr>
          <a:xfrm>
            <a:off x="1270000" y="431801"/>
            <a:ext cx="4305782" cy="343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933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and match.</a:t>
            </a:r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4D1DABE7-8BC6-7239-EC97-2053F4259B14}"/>
              </a:ext>
            </a:extLst>
          </p:cNvPr>
          <p:cNvSpPr txBox="1">
            <a:spLocks/>
          </p:cNvSpPr>
          <p:nvPr/>
        </p:nvSpPr>
        <p:spPr>
          <a:xfrm>
            <a:off x="721360" y="329249"/>
            <a:ext cx="548640" cy="548640"/>
          </a:xfrm>
          <a:prstGeom prst="ellipse">
            <a:avLst/>
          </a:prstGeom>
          <a:solidFill>
            <a:srgbClr val="FFCB4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667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49525A-269D-7A85-DFE8-5EC9EF0863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0" t="3492" r="6326" b="47609"/>
          <a:stretch/>
        </p:blipFill>
        <p:spPr>
          <a:xfrm>
            <a:off x="330066" y="1097123"/>
            <a:ext cx="11206066" cy="2080727"/>
          </a:xfrm>
          <a:prstGeom prst="roundRect">
            <a:avLst>
              <a:gd name="adj" fmla="val 7698"/>
            </a:avLst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B5A147-C3BC-5A25-7218-E0F6A523DD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4" t="53708" r="2679" b="7969"/>
          <a:stretch/>
        </p:blipFill>
        <p:spPr>
          <a:xfrm>
            <a:off x="330066" y="3740478"/>
            <a:ext cx="11597951" cy="1630680"/>
          </a:xfrm>
          <a:prstGeom prst="roundRect">
            <a:avLst>
              <a:gd name="adj" fmla="val 6232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E3A620-001A-0975-4CC8-2C14A78CC0B9}"/>
              </a:ext>
            </a:extLst>
          </p:cNvPr>
          <p:cNvSpPr/>
          <p:nvPr/>
        </p:nvSpPr>
        <p:spPr>
          <a:xfrm>
            <a:off x="4606981" y="4319449"/>
            <a:ext cx="1920240" cy="4727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26F896-02B4-DA6E-6E5A-95002EFC178C}"/>
              </a:ext>
            </a:extLst>
          </p:cNvPr>
          <p:cNvSpPr/>
          <p:nvPr/>
        </p:nvSpPr>
        <p:spPr>
          <a:xfrm>
            <a:off x="8516507" y="4321929"/>
            <a:ext cx="2652236" cy="4727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A890B1-7A2B-C141-2300-503C963F3CBD}"/>
              </a:ext>
            </a:extLst>
          </p:cNvPr>
          <p:cNvSpPr/>
          <p:nvPr/>
        </p:nvSpPr>
        <p:spPr>
          <a:xfrm>
            <a:off x="4606981" y="4865736"/>
            <a:ext cx="2652236" cy="4727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C35603-6180-B4C4-7AF7-10829AB8A0AE}"/>
              </a:ext>
            </a:extLst>
          </p:cNvPr>
          <p:cNvSpPr/>
          <p:nvPr/>
        </p:nvSpPr>
        <p:spPr>
          <a:xfrm>
            <a:off x="8516507" y="4865736"/>
            <a:ext cx="2652236" cy="4727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3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B2E2763-C13A-FCA4-C7E4-98A2DFE80121}"/>
              </a:ext>
            </a:extLst>
          </p:cNvPr>
          <p:cNvSpPr txBox="1">
            <a:spLocks/>
          </p:cNvSpPr>
          <p:nvPr/>
        </p:nvSpPr>
        <p:spPr>
          <a:xfrm>
            <a:off x="1270000" y="431801"/>
            <a:ext cx="4305782" cy="343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933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write.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BEBA5FC8-0D0A-70B7-8053-B9992B9F32A1}"/>
              </a:ext>
            </a:extLst>
          </p:cNvPr>
          <p:cNvSpPr txBox="1">
            <a:spLocks/>
          </p:cNvSpPr>
          <p:nvPr/>
        </p:nvSpPr>
        <p:spPr>
          <a:xfrm>
            <a:off x="721360" y="329249"/>
            <a:ext cx="548640" cy="548640"/>
          </a:xfrm>
          <a:prstGeom prst="ellipse">
            <a:avLst/>
          </a:prstGeom>
          <a:solidFill>
            <a:srgbClr val="FFCB4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667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6C6552-5B41-9D38-A910-D2ABAE61DD34}"/>
              </a:ext>
            </a:extLst>
          </p:cNvPr>
          <p:cNvSpPr txBox="1"/>
          <p:nvPr/>
        </p:nvSpPr>
        <p:spPr>
          <a:xfrm>
            <a:off x="628054" y="1207138"/>
            <a:ext cx="10736631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	There are _________ people in my family. My _________ is a(n) _________. She works ________. My is a(n) __________. He works ____________. My brother / sister and I are pupils. We study at school.</a:t>
            </a:r>
          </a:p>
        </p:txBody>
      </p:sp>
    </p:spTree>
    <p:extLst>
      <p:ext uri="{BB962C8B-B14F-4D97-AF65-F5344CB8AC3E}">
        <p14:creationId xmlns:p14="http://schemas.microsoft.com/office/powerpoint/2010/main" val="9248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rectangular frame with orange and yellow border&#10;&#10;Description automatically generated">
            <a:extLst>
              <a:ext uri="{FF2B5EF4-FFF2-40B4-BE49-F238E27FC236}">
                <a16:creationId xmlns:a16="http://schemas.microsoft.com/office/drawing/2014/main" id="{9595D712-F5AF-0CC8-181E-59DF8558E4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spham-0936082789">
            <a:extLst>
              <a:ext uri="{FF2B5EF4-FFF2-40B4-BE49-F238E27FC236}">
                <a16:creationId xmlns:a16="http://schemas.microsoft.com/office/drawing/2014/main" id="{6DF60E50-A7D2-3E85-DB2F-A99BCBA6828C}"/>
              </a:ext>
            </a:extLst>
          </p:cNvPr>
          <p:cNvSpPr txBox="1">
            <a:spLocks/>
          </p:cNvSpPr>
          <p:nvPr/>
        </p:nvSpPr>
        <p:spPr>
          <a:xfrm>
            <a:off x="1270000" y="431801"/>
            <a:ext cx="4305782" cy="343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933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</a:p>
        </p:txBody>
      </p: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EF6B1004-26A3-DE08-1146-36B87CED1922}"/>
              </a:ext>
            </a:extLst>
          </p:cNvPr>
          <p:cNvSpPr txBox="1">
            <a:spLocks/>
          </p:cNvSpPr>
          <p:nvPr/>
        </p:nvSpPr>
        <p:spPr>
          <a:xfrm>
            <a:off x="721360" y="329249"/>
            <a:ext cx="548640" cy="548640"/>
          </a:xfrm>
          <a:prstGeom prst="ellipse">
            <a:avLst/>
          </a:prstGeom>
          <a:solidFill>
            <a:srgbClr val="FFCB4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667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5E5E2D-F366-9CB6-5FEA-F51144668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01" y="1033332"/>
            <a:ext cx="10720873" cy="5771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7013E955-24F9-DF2A-3C1A-6367007AFB52}"/>
              </a:ext>
            </a:extLst>
          </p:cNvPr>
          <p:cNvSpPr txBox="1">
            <a:spLocks/>
          </p:cNvSpPr>
          <p:nvPr/>
        </p:nvSpPr>
        <p:spPr>
          <a:xfrm>
            <a:off x="2905137" y="483075"/>
            <a:ext cx="8332237" cy="343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b="1">
                <a:solidFill>
                  <a:srgbClr val="ED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of my family and their jobs</a:t>
            </a:r>
          </a:p>
        </p:txBody>
      </p:sp>
    </p:spTree>
    <p:extLst>
      <p:ext uri="{BB962C8B-B14F-4D97-AF65-F5344CB8AC3E}">
        <p14:creationId xmlns:p14="http://schemas.microsoft.com/office/powerpoint/2010/main" val="92055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70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.VnAvant</vt:lpstr>
      <vt:lpstr>Arial</vt:lpstr>
      <vt:lpstr>Arial Black</vt:lpstr>
      <vt:lpstr>Calibri</vt:lpstr>
      <vt:lpstr>Calibri Light</vt:lpstr>
      <vt:lpstr>Century Gothic</vt:lpstr>
      <vt:lpstr>Fira Sans Medium</vt:lpstr>
      <vt:lpstr>Kirang Haerang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Huyen</dc:creator>
  <cp:lastModifiedBy>STD_PHUONG</cp:lastModifiedBy>
  <cp:revision>2</cp:revision>
  <dcterms:created xsi:type="dcterms:W3CDTF">2023-10-13T03:35:24Z</dcterms:created>
  <dcterms:modified xsi:type="dcterms:W3CDTF">2025-02-17T09:57:43Z</dcterms:modified>
</cp:coreProperties>
</file>