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9"/>
  </p:notesMasterIdLst>
  <p:handoutMasterIdLst>
    <p:handoutMasterId r:id="rId20"/>
  </p:handoutMasterIdLst>
  <p:sldIdLst>
    <p:sldId id="316" r:id="rId3"/>
    <p:sldId id="331" r:id="rId4"/>
    <p:sldId id="332" r:id="rId5"/>
    <p:sldId id="319" r:id="rId6"/>
    <p:sldId id="329" r:id="rId7"/>
    <p:sldId id="330" r:id="rId8"/>
    <p:sldId id="288" r:id="rId9"/>
    <p:sldId id="322" r:id="rId10"/>
    <p:sldId id="333" r:id="rId11"/>
    <p:sldId id="289" r:id="rId12"/>
    <p:sldId id="305" r:id="rId13"/>
    <p:sldId id="324" r:id="rId14"/>
    <p:sldId id="290" r:id="rId15"/>
    <p:sldId id="310" r:id="rId16"/>
    <p:sldId id="325" r:id="rId17"/>
    <p:sldId id="31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11/12/2024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11/12/2024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3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C44195-EE9F-4C49-B7FE-A5D42C8C9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6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11/12/2024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11/12/2024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11/12/2024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315787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3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511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444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442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310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07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11/12/2024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443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75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595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07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11/12/2024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11/12/2024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11/12/2024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11/12/2024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11/12/2024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11/12/2024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11/12/2024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4373D-8F7D-46B3-A6CB-4DAA815004B1}"/>
              </a:ext>
            </a:extLst>
          </p:cNvPr>
          <p:cNvSpPr txBox="1"/>
          <p:nvPr userDrawn="1"/>
        </p:nvSpPr>
        <p:spPr>
          <a:xfrm>
            <a:off x="9273308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00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72FC-B15B-F9F5-5AC0-E80C7BBFA6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0B730-9BF3-8EA9-5AAE-FD97505A58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50719-AA78-1215-9E45-1C1E0D78A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" y="32322"/>
            <a:ext cx="12142414" cy="6825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70303-09B5-BEA3-ED2E-C2FA443D835A}"/>
              </a:ext>
            </a:extLst>
          </p:cNvPr>
          <p:cNvSpPr txBox="1"/>
          <p:nvPr/>
        </p:nvSpPr>
        <p:spPr>
          <a:xfrm>
            <a:off x="795130" y="2639466"/>
            <a:ext cx="11133055" cy="1323439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lnSpc>
                <a:spcPct val="140000"/>
              </a:lnSpc>
            </a:pPr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NHIỆT LIỆT CHÀO MỪNG QUÝ THẦY CÔ </a:t>
            </a:r>
          </a:p>
          <a:p>
            <a:pPr algn="ctr">
              <a:lnSpc>
                <a:spcPct val="140000"/>
              </a:lnSpc>
            </a:pPr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VỀ DỰ GIỜ THĂM </a:t>
            </a:r>
            <a:r>
              <a:rPr lang="vi-VN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LỚP </a:t>
            </a:r>
            <a:r>
              <a:rPr lang="vi-VN" sz="4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n-US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0667" y="3585990"/>
            <a:ext cx="793142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Lã Thị Huệ</a:t>
            </a:r>
          </a:p>
          <a:p>
            <a:pPr algn="ctr">
              <a:lnSpc>
                <a:spcPct val="140000"/>
              </a:lnSpc>
            </a:pP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2C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5136" y="6052931"/>
            <a:ext cx="305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Năm học: 2024 - 2025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98987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28EF16A-693A-48F4-94EE-094BD5E7B50D}"/>
              </a:ext>
            </a:extLst>
          </p:cNvPr>
          <p:cNvGrpSpPr/>
          <p:nvPr/>
        </p:nvGrpSpPr>
        <p:grpSpPr>
          <a:xfrm>
            <a:off x="618137" y="238096"/>
            <a:ext cx="11059168" cy="6182445"/>
            <a:chOff x="689168" y="819457"/>
            <a:chExt cx="11059168" cy="560947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B911932-EB85-45BE-9BEB-4D561028BA90}"/>
                </a:ext>
              </a:extLst>
            </p:cNvPr>
            <p:cNvSpPr/>
            <p:nvPr/>
          </p:nvSpPr>
          <p:spPr>
            <a:xfrm>
              <a:off x="689168" y="819457"/>
              <a:ext cx="11059168" cy="5609478"/>
            </a:xfrm>
            <a:custGeom>
              <a:avLst/>
              <a:gdLst>
                <a:gd name="connsiteX0" fmla="*/ 0 w 11059168"/>
                <a:gd name="connsiteY0" fmla="*/ 934932 h 5609478"/>
                <a:gd name="connsiteX1" fmla="*/ 934932 w 11059168"/>
                <a:gd name="connsiteY1" fmla="*/ 0 h 5609478"/>
                <a:gd name="connsiteX2" fmla="*/ 10124236 w 11059168"/>
                <a:gd name="connsiteY2" fmla="*/ 0 h 5609478"/>
                <a:gd name="connsiteX3" fmla="*/ 11059168 w 11059168"/>
                <a:gd name="connsiteY3" fmla="*/ 934932 h 5609478"/>
                <a:gd name="connsiteX4" fmla="*/ 11059168 w 11059168"/>
                <a:gd name="connsiteY4" fmla="*/ 4674546 h 5609478"/>
                <a:gd name="connsiteX5" fmla="*/ 10124236 w 11059168"/>
                <a:gd name="connsiteY5" fmla="*/ 5609478 h 5609478"/>
                <a:gd name="connsiteX6" fmla="*/ 934932 w 11059168"/>
                <a:gd name="connsiteY6" fmla="*/ 5609478 h 5609478"/>
                <a:gd name="connsiteX7" fmla="*/ 0 w 11059168"/>
                <a:gd name="connsiteY7" fmla="*/ 4674546 h 5609478"/>
                <a:gd name="connsiteX8" fmla="*/ 0 w 11059168"/>
                <a:gd name="connsiteY8" fmla="*/ 934932 h 560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9168" h="5609478" fill="none" extrusionOk="0">
                  <a:moveTo>
                    <a:pt x="0" y="934932"/>
                  </a:moveTo>
                  <a:cubicBezTo>
                    <a:pt x="-3987" y="330752"/>
                    <a:pt x="388799" y="14819"/>
                    <a:pt x="934932" y="0"/>
                  </a:cubicBezTo>
                  <a:cubicBezTo>
                    <a:pt x="2606730" y="-101686"/>
                    <a:pt x="8555014" y="111494"/>
                    <a:pt x="10124236" y="0"/>
                  </a:cubicBezTo>
                  <a:cubicBezTo>
                    <a:pt x="10625757" y="28568"/>
                    <a:pt x="11043290" y="381691"/>
                    <a:pt x="11059168" y="934932"/>
                  </a:cubicBezTo>
                  <a:cubicBezTo>
                    <a:pt x="10995912" y="2378486"/>
                    <a:pt x="10965165" y="4147876"/>
                    <a:pt x="11059168" y="4674546"/>
                  </a:cubicBezTo>
                  <a:cubicBezTo>
                    <a:pt x="11016815" y="5143212"/>
                    <a:pt x="10584754" y="5613510"/>
                    <a:pt x="10124236" y="5609478"/>
                  </a:cubicBezTo>
                  <a:cubicBezTo>
                    <a:pt x="8382465" y="5746356"/>
                    <a:pt x="4395533" y="5642723"/>
                    <a:pt x="934932" y="5609478"/>
                  </a:cubicBezTo>
                  <a:cubicBezTo>
                    <a:pt x="490876" y="5592480"/>
                    <a:pt x="-74272" y="5235843"/>
                    <a:pt x="0" y="4674546"/>
                  </a:cubicBezTo>
                  <a:cubicBezTo>
                    <a:pt x="-34574" y="3918169"/>
                    <a:pt x="-169286" y="2624926"/>
                    <a:pt x="0" y="934932"/>
                  </a:cubicBezTo>
                  <a:close/>
                </a:path>
                <a:path w="11059168" h="5609478" stroke="0" extrusionOk="0">
                  <a:moveTo>
                    <a:pt x="0" y="934932"/>
                  </a:moveTo>
                  <a:cubicBezTo>
                    <a:pt x="6735" y="420621"/>
                    <a:pt x="455263" y="8965"/>
                    <a:pt x="934932" y="0"/>
                  </a:cubicBezTo>
                  <a:cubicBezTo>
                    <a:pt x="4839911" y="55"/>
                    <a:pt x="5970454" y="148426"/>
                    <a:pt x="10124236" y="0"/>
                  </a:cubicBezTo>
                  <a:cubicBezTo>
                    <a:pt x="10643903" y="-27228"/>
                    <a:pt x="11072241" y="323898"/>
                    <a:pt x="11059168" y="934932"/>
                  </a:cubicBezTo>
                  <a:cubicBezTo>
                    <a:pt x="11037617" y="1576855"/>
                    <a:pt x="11075963" y="3788315"/>
                    <a:pt x="11059168" y="4674546"/>
                  </a:cubicBezTo>
                  <a:cubicBezTo>
                    <a:pt x="11050840" y="5184930"/>
                    <a:pt x="10648355" y="5607989"/>
                    <a:pt x="10124236" y="5609478"/>
                  </a:cubicBezTo>
                  <a:cubicBezTo>
                    <a:pt x="6335049" y="5700008"/>
                    <a:pt x="3971806" y="5521769"/>
                    <a:pt x="934932" y="5609478"/>
                  </a:cubicBezTo>
                  <a:cubicBezTo>
                    <a:pt x="365983" y="5556288"/>
                    <a:pt x="-8151" y="5195702"/>
                    <a:pt x="0" y="4674546"/>
                  </a:cubicBezTo>
                  <a:cubicBezTo>
                    <a:pt x="-112008" y="3644676"/>
                    <a:pt x="-7520" y="2419494"/>
                    <a:pt x="0" y="934932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07598977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ADBD1C-380C-4D82-87BC-E4EA818B5CE5}"/>
                </a:ext>
              </a:extLst>
            </p:cNvPr>
            <p:cNvSpPr txBox="1"/>
            <p:nvPr/>
          </p:nvSpPr>
          <p:spPr>
            <a:xfrm>
              <a:off x="1719696" y="2625704"/>
              <a:ext cx="5551668" cy="245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60120">
                <a:defRPr/>
              </a:pP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Hay bé từ sao xuống</a:t>
              </a:r>
            </a:p>
            <a:p>
              <a:pPr defTabSz="960120">
                <a:defRPr/>
              </a:pP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Hay từ biển bước lên</a:t>
              </a:r>
            </a:p>
            <a:p>
              <a:pPr defTabSz="960120">
                <a:defRPr/>
              </a:pP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Hay bé trong quả nhãn</a:t>
              </a:r>
            </a:p>
            <a:p>
              <a:pPr defTabSz="960120">
                <a:defRPr/>
              </a:pP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 trồng cạnh hàng hiên</a:t>
              </a:r>
              <a:r>
                <a:rPr lang="en-US" sz="360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artoon character holding a flag&#10;&#10;Description automatically generated with low confidence">
            <a:extLst>
              <a:ext uri="{FF2B5EF4-FFF2-40B4-BE49-F238E27FC236}">
                <a16:creationId xmlns:a16="http://schemas.microsoft.com/office/drawing/2014/main" id="{E83F0A1B-4E8F-4796-8A1C-4EC36E1D1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7918"/>
            <a:ext cx="1869519" cy="132556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847EC4-22FB-49BB-8CB0-EA203FC0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" y="580285"/>
            <a:ext cx="1195481" cy="952497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AC2F7FB-8E37-456A-87A1-1AEDBD119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35" y="4862951"/>
            <a:ext cx="1611687" cy="924534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05577CAC-CB28-4EC1-9FC9-732901ABE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618" y="412066"/>
            <a:ext cx="1611687" cy="82839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113D4B8-B1F5-4D4F-A3A9-722C8B48F8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7" y="2813531"/>
            <a:ext cx="365099" cy="407879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367870" y="2995664"/>
            <a:ext cx="301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5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9D280F-6D40-4029-9A57-5F4BF5728B03}"/>
              </a:ext>
            </a:extLst>
          </p:cNvPr>
          <p:cNvSpPr txBox="1"/>
          <p:nvPr/>
        </p:nvSpPr>
        <p:spPr>
          <a:xfrm>
            <a:off x="1813618" y="217118"/>
            <a:ext cx="89013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14">
              <a:defRPr/>
            </a:pPr>
            <a:r>
              <a:rPr lang="en-US" sz="36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685814">
              <a:defRPr/>
            </a:pPr>
            <a:r>
              <a:rPr lang="en-US" sz="36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Đọc: Em </a:t>
            </a:r>
            <a:r>
              <a:rPr lang="en-US" sz="3600" b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 về yêu thương</a:t>
            </a:r>
            <a:endParaRPr lang="en-US" sz="36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3676436" y="3154994"/>
            <a:ext cx="1848130" cy="3345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59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28EF16A-693A-48F4-94EE-094BD5E7B50D}"/>
              </a:ext>
            </a:extLst>
          </p:cNvPr>
          <p:cNvGrpSpPr/>
          <p:nvPr/>
        </p:nvGrpSpPr>
        <p:grpSpPr>
          <a:xfrm>
            <a:off x="618137" y="206197"/>
            <a:ext cx="11059168" cy="6182444"/>
            <a:chOff x="689168" y="819457"/>
            <a:chExt cx="11059168" cy="560947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B911932-EB85-45BE-9BEB-4D561028BA90}"/>
                </a:ext>
              </a:extLst>
            </p:cNvPr>
            <p:cNvSpPr/>
            <p:nvPr/>
          </p:nvSpPr>
          <p:spPr>
            <a:xfrm>
              <a:off x="689168" y="819457"/>
              <a:ext cx="11059168" cy="5609478"/>
            </a:xfrm>
            <a:custGeom>
              <a:avLst/>
              <a:gdLst>
                <a:gd name="connsiteX0" fmla="*/ 0 w 11059168"/>
                <a:gd name="connsiteY0" fmla="*/ 934932 h 5609478"/>
                <a:gd name="connsiteX1" fmla="*/ 934932 w 11059168"/>
                <a:gd name="connsiteY1" fmla="*/ 0 h 5609478"/>
                <a:gd name="connsiteX2" fmla="*/ 10124236 w 11059168"/>
                <a:gd name="connsiteY2" fmla="*/ 0 h 5609478"/>
                <a:gd name="connsiteX3" fmla="*/ 11059168 w 11059168"/>
                <a:gd name="connsiteY3" fmla="*/ 934932 h 5609478"/>
                <a:gd name="connsiteX4" fmla="*/ 11059168 w 11059168"/>
                <a:gd name="connsiteY4" fmla="*/ 4674546 h 5609478"/>
                <a:gd name="connsiteX5" fmla="*/ 10124236 w 11059168"/>
                <a:gd name="connsiteY5" fmla="*/ 5609478 h 5609478"/>
                <a:gd name="connsiteX6" fmla="*/ 934932 w 11059168"/>
                <a:gd name="connsiteY6" fmla="*/ 5609478 h 5609478"/>
                <a:gd name="connsiteX7" fmla="*/ 0 w 11059168"/>
                <a:gd name="connsiteY7" fmla="*/ 4674546 h 5609478"/>
                <a:gd name="connsiteX8" fmla="*/ 0 w 11059168"/>
                <a:gd name="connsiteY8" fmla="*/ 934932 h 560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9168" h="5609478" fill="none" extrusionOk="0">
                  <a:moveTo>
                    <a:pt x="0" y="934932"/>
                  </a:moveTo>
                  <a:cubicBezTo>
                    <a:pt x="-3987" y="330752"/>
                    <a:pt x="388799" y="14819"/>
                    <a:pt x="934932" y="0"/>
                  </a:cubicBezTo>
                  <a:cubicBezTo>
                    <a:pt x="2606730" y="-101686"/>
                    <a:pt x="8555014" y="111494"/>
                    <a:pt x="10124236" y="0"/>
                  </a:cubicBezTo>
                  <a:cubicBezTo>
                    <a:pt x="10625757" y="28568"/>
                    <a:pt x="11043290" y="381691"/>
                    <a:pt x="11059168" y="934932"/>
                  </a:cubicBezTo>
                  <a:cubicBezTo>
                    <a:pt x="10995912" y="2378486"/>
                    <a:pt x="10965165" y="4147876"/>
                    <a:pt x="11059168" y="4674546"/>
                  </a:cubicBezTo>
                  <a:cubicBezTo>
                    <a:pt x="11016815" y="5143212"/>
                    <a:pt x="10584754" y="5613510"/>
                    <a:pt x="10124236" y="5609478"/>
                  </a:cubicBezTo>
                  <a:cubicBezTo>
                    <a:pt x="8382465" y="5746356"/>
                    <a:pt x="4395533" y="5642723"/>
                    <a:pt x="934932" y="5609478"/>
                  </a:cubicBezTo>
                  <a:cubicBezTo>
                    <a:pt x="490876" y="5592480"/>
                    <a:pt x="-74272" y="5235843"/>
                    <a:pt x="0" y="4674546"/>
                  </a:cubicBezTo>
                  <a:cubicBezTo>
                    <a:pt x="-34574" y="3918169"/>
                    <a:pt x="-169286" y="2624926"/>
                    <a:pt x="0" y="934932"/>
                  </a:cubicBezTo>
                  <a:close/>
                </a:path>
                <a:path w="11059168" h="5609478" stroke="0" extrusionOk="0">
                  <a:moveTo>
                    <a:pt x="0" y="934932"/>
                  </a:moveTo>
                  <a:cubicBezTo>
                    <a:pt x="6735" y="420621"/>
                    <a:pt x="455263" y="8965"/>
                    <a:pt x="934932" y="0"/>
                  </a:cubicBezTo>
                  <a:cubicBezTo>
                    <a:pt x="4839911" y="55"/>
                    <a:pt x="5970454" y="148426"/>
                    <a:pt x="10124236" y="0"/>
                  </a:cubicBezTo>
                  <a:cubicBezTo>
                    <a:pt x="10643903" y="-27228"/>
                    <a:pt x="11072241" y="323898"/>
                    <a:pt x="11059168" y="934932"/>
                  </a:cubicBezTo>
                  <a:cubicBezTo>
                    <a:pt x="11037617" y="1576855"/>
                    <a:pt x="11075963" y="3788315"/>
                    <a:pt x="11059168" y="4674546"/>
                  </a:cubicBezTo>
                  <a:cubicBezTo>
                    <a:pt x="11050840" y="5184930"/>
                    <a:pt x="10648355" y="5607989"/>
                    <a:pt x="10124236" y="5609478"/>
                  </a:cubicBezTo>
                  <a:cubicBezTo>
                    <a:pt x="6335049" y="5700008"/>
                    <a:pt x="3971806" y="5521769"/>
                    <a:pt x="934932" y="5609478"/>
                  </a:cubicBezTo>
                  <a:cubicBezTo>
                    <a:pt x="365983" y="5556288"/>
                    <a:pt x="-8151" y="5195702"/>
                    <a:pt x="0" y="4674546"/>
                  </a:cubicBezTo>
                  <a:cubicBezTo>
                    <a:pt x="-112008" y="3644676"/>
                    <a:pt x="-7520" y="2419494"/>
                    <a:pt x="0" y="934932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07598977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ADBD1C-380C-4D82-87BC-E4EA818B5CE5}"/>
                </a:ext>
              </a:extLst>
            </p:cNvPr>
            <p:cNvSpPr txBox="1"/>
            <p:nvPr/>
          </p:nvSpPr>
          <p:spPr>
            <a:xfrm>
              <a:off x="3004856" y="2769741"/>
              <a:ext cx="6199542" cy="2317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0120">
                <a:defRPr/>
              </a:pPr>
              <a:r>
                <a: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Hay bé từ sao </a:t>
              </a:r>
              <a:r>
                <a:rPr lang="en-US" sz="400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xuống</a:t>
              </a:r>
            </a:p>
            <a:p>
              <a:pPr defTabSz="960120">
                <a:defRPr/>
              </a:pPr>
              <a:r>
                <a:rPr lang="en-US" sz="400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Hay </a:t>
              </a:r>
              <a:r>
                <a: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 biển bước lên</a:t>
              </a:r>
            </a:p>
            <a:p>
              <a:pPr defTabSz="960120">
                <a:defRPr/>
              </a:pPr>
              <a:r>
                <a: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Hay bé trong quả nhãn</a:t>
              </a:r>
            </a:p>
            <a:p>
              <a:pPr defTabSz="960120">
                <a:defRPr/>
              </a:pPr>
              <a:r>
                <a: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 trồng cạnh hàng hiên?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artoon character holding a flag&#10;&#10;Description automatically generated with low confidence">
            <a:extLst>
              <a:ext uri="{FF2B5EF4-FFF2-40B4-BE49-F238E27FC236}">
                <a16:creationId xmlns:a16="http://schemas.microsoft.com/office/drawing/2014/main" id="{E83F0A1B-4E8F-4796-8A1C-4EC36E1D1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7918"/>
            <a:ext cx="1869519" cy="132556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847EC4-22FB-49BB-8CB0-EA203FC0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" y="580285"/>
            <a:ext cx="1195481" cy="952497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AC2F7FB-8E37-456A-87A1-1AEDBD119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35" y="4862951"/>
            <a:ext cx="1611687" cy="924534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05577CAC-CB28-4EC1-9FC9-732901ABE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618" y="412066"/>
            <a:ext cx="1611687" cy="82839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113D4B8-B1F5-4D4F-A3A9-722C8B48F8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03" y="2570035"/>
            <a:ext cx="365099" cy="407879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0F35614-76DD-45D5-9C11-50669816B785}"/>
              </a:ext>
            </a:extLst>
          </p:cNvPr>
          <p:cNvCxnSpPr/>
          <p:nvPr/>
        </p:nvCxnSpPr>
        <p:spPr>
          <a:xfrm flipV="1">
            <a:off x="4478283" y="2557310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0F35614-76DD-45D5-9C11-50669816B785}"/>
              </a:ext>
            </a:extLst>
          </p:cNvPr>
          <p:cNvCxnSpPr/>
          <p:nvPr/>
        </p:nvCxnSpPr>
        <p:spPr>
          <a:xfrm flipV="1">
            <a:off x="5414484" y="3152828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0F35614-76DD-45D5-9C11-50669816B785}"/>
              </a:ext>
            </a:extLst>
          </p:cNvPr>
          <p:cNvCxnSpPr/>
          <p:nvPr/>
        </p:nvCxnSpPr>
        <p:spPr>
          <a:xfrm flipV="1">
            <a:off x="4478283" y="3722722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0F35614-76DD-45D5-9C11-50669816B785}"/>
              </a:ext>
            </a:extLst>
          </p:cNvPr>
          <p:cNvCxnSpPr/>
          <p:nvPr/>
        </p:nvCxnSpPr>
        <p:spPr>
          <a:xfrm flipV="1">
            <a:off x="6161897" y="4366938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E61068A-F9CA-464B-981E-508D702263E8}"/>
              </a:ext>
            </a:extLst>
          </p:cNvPr>
          <p:cNvGrpSpPr/>
          <p:nvPr/>
        </p:nvGrpSpPr>
        <p:grpSpPr>
          <a:xfrm>
            <a:off x="8492000" y="4377293"/>
            <a:ext cx="150153" cy="396000"/>
            <a:chOff x="9406217" y="4520457"/>
            <a:chExt cx="150153" cy="39600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1326781-C1F8-48DE-9C14-ADB97E92D3A6}"/>
                </a:ext>
              </a:extLst>
            </p:cNvPr>
            <p:cNvCxnSpPr/>
            <p:nvPr/>
          </p:nvCxnSpPr>
          <p:spPr>
            <a:xfrm flipV="1">
              <a:off x="9406217" y="4520457"/>
              <a:ext cx="79915" cy="396000"/>
            </a:xfrm>
            <a:prstGeom prst="line">
              <a:avLst/>
            </a:prstGeom>
            <a:noFill/>
            <a:ln w="28575" cap="flat" cmpd="sng" algn="ctr">
              <a:solidFill>
                <a:srgbClr val="FD4739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599ABCA-C2A5-47AB-B403-B0D3EC14FC89}"/>
                </a:ext>
              </a:extLst>
            </p:cNvPr>
            <p:cNvCxnSpPr/>
            <p:nvPr/>
          </p:nvCxnSpPr>
          <p:spPr>
            <a:xfrm flipV="1">
              <a:off x="9476455" y="4520457"/>
              <a:ext cx="79915" cy="396000"/>
            </a:xfrm>
            <a:prstGeom prst="line">
              <a:avLst/>
            </a:prstGeom>
            <a:noFill/>
            <a:ln w="28575" cap="flat" cmpd="sng" algn="ctr">
              <a:solidFill>
                <a:srgbClr val="FD4739"/>
              </a:solidFill>
              <a:prstDash val="solid"/>
            </a:ln>
            <a:effectLst/>
          </p:spPr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C9D280F-6D40-4029-9A57-5F4BF5728B03}"/>
              </a:ext>
            </a:extLst>
          </p:cNvPr>
          <p:cNvSpPr txBox="1"/>
          <p:nvPr/>
        </p:nvSpPr>
        <p:spPr>
          <a:xfrm>
            <a:off x="2794552" y="464870"/>
            <a:ext cx="618996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14">
              <a:defRPr/>
            </a:pPr>
            <a:r>
              <a:rPr lang="en-US" sz="36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685814">
              <a:defRPr/>
            </a:pPr>
            <a:r>
              <a:rPr lang="en-US" sz="36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Đọc: Em </a:t>
            </a:r>
            <a:r>
              <a:rPr lang="en-US" sz="3600" b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 về yêu thương</a:t>
            </a:r>
            <a:endParaRPr lang="en-US" sz="36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28EF16A-693A-48F4-94EE-094BD5E7B50D}"/>
              </a:ext>
            </a:extLst>
          </p:cNvPr>
          <p:cNvGrpSpPr/>
          <p:nvPr/>
        </p:nvGrpSpPr>
        <p:grpSpPr>
          <a:xfrm>
            <a:off x="618137" y="333166"/>
            <a:ext cx="11059168" cy="6182445"/>
            <a:chOff x="689168" y="819457"/>
            <a:chExt cx="11059168" cy="560947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B911932-EB85-45BE-9BEB-4D561028BA90}"/>
                </a:ext>
              </a:extLst>
            </p:cNvPr>
            <p:cNvSpPr/>
            <p:nvPr/>
          </p:nvSpPr>
          <p:spPr>
            <a:xfrm>
              <a:off x="689168" y="819457"/>
              <a:ext cx="11059168" cy="5609478"/>
            </a:xfrm>
            <a:custGeom>
              <a:avLst/>
              <a:gdLst>
                <a:gd name="connsiteX0" fmla="*/ 0 w 11059168"/>
                <a:gd name="connsiteY0" fmla="*/ 934932 h 5609478"/>
                <a:gd name="connsiteX1" fmla="*/ 934932 w 11059168"/>
                <a:gd name="connsiteY1" fmla="*/ 0 h 5609478"/>
                <a:gd name="connsiteX2" fmla="*/ 10124236 w 11059168"/>
                <a:gd name="connsiteY2" fmla="*/ 0 h 5609478"/>
                <a:gd name="connsiteX3" fmla="*/ 11059168 w 11059168"/>
                <a:gd name="connsiteY3" fmla="*/ 934932 h 5609478"/>
                <a:gd name="connsiteX4" fmla="*/ 11059168 w 11059168"/>
                <a:gd name="connsiteY4" fmla="*/ 4674546 h 5609478"/>
                <a:gd name="connsiteX5" fmla="*/ 10124236 w 11059168"/>
                <a:gd name="connsiteY5" fmla="*/ 5609478 h 5609478"/>
                <a:gd name="connsiteX6" fmla="*/ 934932 w 11059168"/>
                <a:gd name="connsiteY6" fmla="*/ 5609478 h 5609478"/>
                <a:gd name="connsiteX7" fmla="*/ 0 w 11059168"/>
                <a:gd name="connsiteY7" fmla="*/ 4674546 h 5609478"/>
                <a:gd name="connsiteX8" fmla="*/ 0 w 11059168"/>
                <a:gd name="connsiteY8" fmla="*/ 934932 h 560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9168" h="5609478" fill="none" extrusionOk="0">
                  <a:moveTo>
                    <a:pt x="0" y="934932"/>
                  </a:moveTo>
                  <a:cubicBezTo>
                    <a:pt x="-3987" y="330752"/>
                    <a:pt x="388799" y="14819"/>
                    <a:pt x="934932" y="0"/>
                  </a:cubicBezTo>
                  <a:cubicBezTo>
                    <a:pt x="2606730" y="-101686"/>
                    <a:pt x="8555014" y="111494"/>
                    <a:pt x="10124236" y="0"/>
                  </a:cubicBezTo>
                  <a:cubicBezTo>
                    <a:pt x="10625757" y="28568"/>
                    <a:pt x="11043290" y="381691"/>
                    <a:pt x="11059168" y="934932"/>
                  </a:cubicBezTo>
                  <a:cubicBezTo>
                    <a:pt x="10995912" y="2378486"/>
                    <a:pt x="10965165" y="4147876"/>
                    <a:pt x="11059168" y="4674546"/>
                  </a:cubicBezTo>
                  <a:cubicBezTo>
                    <a:pt x="11016815" y="5143212"/>
                    <a:pt x="10584754" y="5613510"/>
                    <a:pt x="10124236" y="5609478"/>
                  </a:cubicBezTo>
                  <a:cubicBezTo>
                    <a:pt x="8382465" y="5746356"/>
                    <a:pt x="4395533" y="5642723"/>
                    <a:pt x="934932" y="5609478"/>
                  </a:cubicBezTo>
                  <a:cubicBezTo>
                    <a:pt x="490876" y="5592480"/>
                    <a:pt x="-74272" y="5235843"/>
                    <a:pt x="0" y="4674546"/>
                  </a:cubicBezTo>
                  <a:cubicBezTo>
                    <a:pt x="-34574" y="3918169"/>
                    <a:pt x="-169286" y="2624926"/>
                    <a:pt x="0" y="934932"/>
                  </a:cubicBezTo>
                  <a:close/>
                </a:path>
                <a:path w="11059168" h="5609478" stroke="0" extrusionOk="0">
                  <a:moveTo>
                    <a:pt x="0" y="934932"/>
                  </a:moveTo>
                  <a:cubicBezTo>
                    <a:pt x="6735" y="420621"/>
                    <a:pt x="455263" y="8965"/>
                    <a:pt x="934932" y="0"/>
                  </a:cubicBezTo>
                  <a:cubicBezTo>
                    <a:pt x="4839911" y="55"/>
                    <a:pt x="5970454" y="148426"/>
                    <a:pt x="10124236" y="0"/>
                  </a:cubicBezTo>
                  <a:cubicBezTo>
                    <a:pt x="10643903" y="-27228"/>
                    <a:pt x="11072241" y="323898"/>
                    <a:pt x="11059168" y="934932"/>
                  </a:cubicBezTo>
                  <a:cubicBezTo>
                    <a:pt x="11037617" y="1576855"/>
                    <a:pt x="11075963" y="3788315"/>
                    <a:pt x="11059168" y="4674546"/>
                  </a:cubicBezTo>
                  <a:cubicBezTo>
                    <a:pt x="11050840" y="5184930"/>
                    <a:pt x="10648355" y="5607989"/>
                    <a:pt x="10124236" y="5609478"/>
                  </a:cubicBezTo>
                  <a:cubicBezTo>
                    <a:pt x="6335049" y="5700008"/>
                    <a:pt x="3971806" y="5521769"/>
                    <a:pt x="934932" y="5609478"/>
                  </a:cubicBezTo>
                  <a:cubicBezTo>
                    <a:pt x="365983" y="5556288"/>
                    <a:pt x="-8151" y="5195702"/>
                    <a:pt x="0" y="4674546"/>
                  </a:cubicBezTo>
                  <a:cubicBezTo>
                    <a:pt x="-112008" y="3644676"/>
                    <a:pt x="-7520" y="2419494"/>
                    <a:pt x="0" y="934932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07598977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ADBD1C-380C-4D82-87BC-E4EA818B5CE5}"/>
                </a:ext>
              </a:extLst>
            </p:cNvPr>
            <p:cNvSpPr txBox="1"/>
            <p:nvPr/>
          </p:nvSpPr>
          <p:spPr>
            <a:xfrm>
              <a:off x="2124514" y="2509520"/>
              <a:ext cx="6570961" cy="2317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14">
                <a:defRPr/>
              </a:pPr>
              <a:r>
                <a:rPr lang="en-US" sz="400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Hay </a:t>
              </a:r>
              <a:r>
                <a: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 theo cơn gió</a:t>
              </a:r>
            </a:p>
            <a:p>
              <a:pPr defTabSz="685814">
                <a:defRPr/>
              </a:pPr>
              <a:r>
                <a: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 cuộn tròn trong mây</a:t>
              </a:r>
            </a:p>
            <a:p>
              <a:pPr defTabSz="685814">
                <a:defRPr/>
              </a:pPr>
              <a:r>
                <a: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Rồi biến thành giọt nước</a:t>
              </a:r>
            </a:p>
            <a:p>
              <a:pPr defTabSz="685814">
                <a:defRPr/>
              </a:pPr>
              <a:r>
                <a: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Rơi xuống nhà mình đây</a:t>
              </a:r>
              <a:r>
                <a:rPr lang="en-US" sz="400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40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artoon character holding a flag&#10;&#10;Description automatically generated with low confidence">
            <a:extLst>
              <a:ext uri="{FF2B5EF4-FFF2-40B4-BE49-F238E27FC236}">
                <a16:creationId xmlns:a16="http://schemas.microsoft.com/office/drawing/2014/main" id="{E83F0A1B-4E8F-4796-8A1C-4EC36E1D1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7918"/>
            <a:ext cx="1869519" cy="132556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847EC4-22FB-49BB-8CB0-EA203FC0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" y="580285"/>
            <a:ext cx="1195481" cy="952497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AC2F7FB-8E37-456A-87A1-1AEDBD119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35" y="4862951"/>
            <a:ext cx="1611687" cy="924534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05577CAC-CB28-4EC1-9FC9-732901ABE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618" y="412066"/>
            <a:ext cx="1611687" cy="828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8E53CB-6750-418E-8695-8B0E31A95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10" y="1986301"/>
            <a:ext cx="575109" cy="82378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9D280F-6D40-4029-9A57-5F4BF5728B03}"/>
              </a:ext>
            </a:extLst>
          </p:cNvPr>
          <p:cNvSpPr txBox="1"/>
          <p:nvPr/>
        </p:nvSpPr>
        <p:spPr>
          <a:xfrm>
            <a:off x="1392092" y="498014"/>
            <a:ext cx="890137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14">
              <a:defRPr/>
            </a:pPr>
            <a:r>
              <a:rPr lang="en-US" sz="40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685814">
              <a:defRPr/>
            </a:pPr>
            <a:r>
              <a:rPr lang="en-US" sz="40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Đọc: Em </a:t>
            </a:r>
            <a:r>
              <a:rPr lang="en-US" sz="4000" b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 về yêu thương</a:t>
            </a:r>
            <a:endParaRPr lang="en-US" sz="40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323105" y="3417867"/>
            <a:ext cx="1894939" cy="1431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25690" y="2456140"/>
            <a:ext cx="3050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uộn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5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28EF16A-693A-48F4-94EE-094BD5E7B50D}"/>
              </a:ext>
            </a:extLst>
          </p:cNvPr>
          <p:cNvGrpSpPr/>
          <p:nvPr/>
        </p:nvGrpSpPr>
        <p:grpSpPr>
          <a:xfrm>
            <a:off x="618137" y="246488"/>
            <a:ext cx="11059168" cy="6182445"/>
            <a:chOff x="689168" y="819455"/>
            <a:chExt cx="11059168" cy="560947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B911932-EB85-45BE-9BEB-4D561028BA90}"/>
                </a:ext>
              </a:extLst>
            </p:cNvPr>
            <p:cNvSpPr/>
            <p:nvPr/>
          </p:nvSpPr>
          <p:spPr>
            <a:xfrm>
              <a:off x="689168" y="819455"/>
              <a:ext cx="11059168" cy="5609478"/>
            </a:xfrm>
            <a:custGeom>
              <a:avLst/>
              <a:gdLst>
                <a:gd name="connsiteX0" fmla="*/ 0 w 11059168"/>
                <a:gd name="connsiteY0" fmla="*/ 934932 h 5609478"/>
                <a:gd name="connsiteX1" fmla="*/ 934932 w 11059168"/>
                <a:gd name="connsiteY1" fmla="*/ 0 h 5609478"/>
                <a:gd name="connsiteX2" fmla="*/ 10124236 w 11059168"/>
                <a:gd name="connsiteY2" fmla="*/ 0 h 5609478"/>
                <a:gd name="connsiteX3" fmla="*/ 11059168 w 11059168"/>
                <a:gd name="connsiteY3" fmla="*/ 934932 h 5609478"/>
                <a:gd name="connsiteX4" fmla="*/ 11059168 w 11059168"/>
                <a:gd name="connsiteY4" fmla="*/ 4674546 h 5609478"/>
                <a:gd name="connsiteX5" fmla="*/ 10124236 w 11059168"/>
                <a:gd name="connsiteY5" fmla="*/ 5609478 h 5609478"/>
                <a:gd name="connsiteX6" fmla="*/ 934932 w 11059168"/>
                <a:gd name="connsiteY6" fmla="*/ 5609478 h 5609478"/>
                <a:gd name="connsiteX7" fmla="*/ 0 w 11059168"/>
                <a:gd name="connsiteY7" fmla="*/ 4674546 h 5609478"/>
                <a:gd name="connsiteX8" fmla="*/ 0 w 11059168"/>
                <a:gd name="connsiteY8" fmla="*/ 934932 h 560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9168" h="5609478" fill="none" extrusionOk="0">
                  <a:moveTo>
                    <a:pt x="0" y="934932"/>
                  </a:moveTo>
                  <a:cubicBezTo>
                    <a:pt x="-3987" y="330752"/>
                    <a:pt x="388799" y="14819"/>
                    <a:pt x="934932" y="0"/>
                  </a:cubicBezTo>
                  <a:cubicBezTo>
                    <a:pt x="2606730" y="-101686"/>
                    <a:pt x="8555014" y="111494"/>
                    <a:pt x="10124236" y="0"/>
                  </a:cubicBezTo>
                  <a:cubicBezTo>
                    <a:pt x="10625757" y="28568"/>
                    <a:pt x="11043290" y="381691"/>
                    <a:pt x="11059168" y="934932"/>
                  </a:cubicBezTo>
                  <a:cubicBezTo>
                    <a:pt x="10995912" y="2378486"/>
                    <a:pt x="10965165" y="4147876"/>
                    <a:pt x="11059168" y="4674546"/>
                  </a:cubicBezTo>
                  <a:cubicBezTo>
                    <a:pt x="11016815" y="5143212"/>
                    <a:pt x="10584754" y="5613510"/>
                    <a:pt x="10124236" y="5609478"/>
                  </a:cubicBezTo>
                  <a:cubicBezTo>
                    <a:pt x="8382465" y="5746356"/>
                    <a:pt x="4395533" y="5642723"/>
                    <a:pt x="934932" y="5609478"/>
                  </a:cubicBezTo>
                  <a:cubicBezTo>
                    <a:pt x="490876" y="5592480"/>
                    <a:pt x="-74272" y="5235843"/>
                    <a:pt x="0" y="4674546"/>
                  </a:cubicBezTo>
                  <a:cubicBezTo>
                    <a:pt x="-34574" y="3918169"/>
                    <a:pt x="-169286" y="2624926"/>
                    <a:pt x="0" y="934932"/>
                  </a:cubicBezTo>
                  <a:close/>
                </a:path>
                <a:path w="11059168" h="5609478" stroke="0" extrusionOk="0">
                  <a:moveTo>
                    <a:pt x="0" y="934932"/>
                  </a:moveTo>
                  <a:cubicBezTo>
                    <a:pt x="6735" y="420621"/>
                    <a:pt x="455263" y="8965"/>
                    <a:pt x="934932" y="0"/>
                  </a:cubicBezTo>
                  <a:cubicBezTo>
                    <a:pt x="4839911" y="55"/>
                    <a:pt x="5970454" y="148426"/>
                    <a:pt x="10124236" y="0"/>
                  </a:cubicBezTo>
                  <a:cubicBezTo>
                    <a:pt x="10643903" y="-27228"/>
                    <a:pt x="11072241" y="323898"/>
                    <a:pt x="11059168" y="934932"/>
                  </a:cubicBezTo>
                  <a:cubicBezTo>
                    <a:pt x="11037617" y="1576855"/>
                    <a:pt x="11075963" y="3788315"/>
                    <a:pt x="11059168" y="4674546"/>
                  </a:cubicBezTo>
                  <a:cubicBezTo>
                    <a:pt x="11050840" y="5184930"/>
                    <a:pt x="10648355" y="5607989"/>
                    <a:pt x="10124236" y="5609478"/>
                  </a:cubicBezTo>
                  <a:cubicBezTo>
                    <a:pt x="6335049" y="5700008"/>
                    <a:pt x="3971806" y="5521769"/>
                    <a:pt x="934932" y="5609478"/>
                  </a:cubicBezTo>
                  <a:cubicBezTo>
                    <a:pt x="365983" y="5556288"/>
                    <a:pt x="-8151" y="5195702"/>
                    <a:pt x="0" y="4674546"/>
                  </a:cubicBezTo>
                  <a:cubicBezTo>
                    <a:pt x="-112008" y="3644676"/>
                    <a:pt x="-7520" y="2419494"/>
                    <a:pt x="0" y="934932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07598977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6666-A3FA-4CA9-A412-A04236652D3B}"/>
                </a:ext>
              </a:extLst>
            </p:cNvPr>
            <p:cNvSpPr txBox="1"/>
            <p:nvPr/>
          </p:nvSpPr>
          <p:spPr>
            <a:xfrm>
              <a:off x="1450629" y="2086025"/>
              <a:ext cx="5286294" cy="296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685814">
                <a:defRPr/>
              </a:pPr>
              <a:endPara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defTabSz="685814">
                <a:defRPr/>
              </a:pP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Mỗi sáng em thức giấc</a:t>
              </a:r>
            </a:p>
            <a:p>
              <a:pPr defTabSz="685814">
                <a:defRPr/>
              </a:pP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 như thể mây, hoa</a:t>
              </a:r>
            </a:p>
            <a:p>
              <a:pPr defTabSz="685814">
                <a:defRPr/>
              </a:pP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 nắng vàng biển rộng</a:t>
              </a:r>
            </a:p>
            <a:p>
              <a:pPr defTabSz="685814">
                <a:defRPr/>
              </a:pP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 yêu thương vào </a:t>
              </a:r>
              <a:r>
                <a:rPr lang="en-US" sz="360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nhà.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artoon character holding a flag&#10;&#10;Description automatically generated with low confidence">
            <a:extLst>
              <a:ext uri="{FF2B5EF4-FFF2-40B4-BE49-F238E27FC236}">
                <a16:creationId xmlns:a16="http://schemas.microsoft.com/office/drawing/2014/main" id="{E83F0A1B-4E8F-4796-8A1C-4EC36E1D1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7918"/>
            <a:ext cx="1869519" cy="132556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847EC4-22FB-49BB-8CB0-EA203FC0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" y="580285"/>
            <a:ext cx="1195481" cy="952497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AC2F7FB-8E37-456A-87A1-1AEDBD119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35" y="4862951"/>
            <a:ext cx="1611687" cy="924534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05577CAC-CB28-4EC1-9FC9-732901ABE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618" y="412066"/>
            <a:ext cx="1611687" cy="828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C5922A-5796-4CEF-B994-93E666B07E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4" y="2821129"/>
            <a:ext cx="541657" cy="6419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018570" y="2811980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endParaRPr lang="en-US" sz="3600">
              <a:solidFill>
                <a:srgbClr val="00B0F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9D280F-6D40-4029-9A57-5F4BF5728B03}"/>
              </a:ext>
            </a:extLst>
          </p:cNvPr>
          <p:cNvSpPr txBox="1"/>
          <p:nvPr/>
        </p:nvSpPr>
        <p:spPr>
          <a:xfrm>
            <a:off x="1645312" y="483087"/>
            <a:ext cx="89013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14">
              <a:defRPr/>
            </a:pPr>
            <a:r>
              <a:rPr lang="en-US" sz="36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685814">
              <a:defRPr/>
            </a:pPr>
            <a:r>
              <a:rPr lang="en-US" sz="36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Đọc: Em </a:t>
            </a:r>
            <a:r>
              <a:rPr lang="en-US" sz="3600" b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 về yêu thương</a:t>
            </a:r>
            <a:endParaRPr lang="en-US" sz="36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333767" y="3127658"/>
            <a:ext cx="933689" cy="14442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67456" y="5646544"/>
            <a:ext cx="602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381000"/>
            <a:ext cx="10972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210936" y="1636142"/>
            <a:ext cx="38850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Mẹ, mẹ ơi em bé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đâu đến nhà ta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cười như tia nắng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như nụ hoa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chân đi lẫm chẫm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vang sân nhà?</a:t>
            </a:r>
          </a:p>
          <a:p>
            <a:pPr defTabSz="96012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bé từ sao xuống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từ biển bước lên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bé trong quả nhãn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trồng cạnh hàng hiên?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1774642"/>
            <a:ext cx="42080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bé theo cơn gió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 cuộn tròn trong mây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 biến thành giọt nước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 xuống nhà mình đây?</a:t>
            </a:r>
          </a:p>
          <a:p>
            <a:pPr defTabSz="960120">
              <a:defRPr/>
            </a:pPr>
            <a:endParaRPr lang="en-US" sz="240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6012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sáng em thức giấc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như thể mây, hoa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nắng vàng biển rộng</a:t>
            </a:r>
          </a:p>
          <a:p>
            <a:pPr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 yêu thương vào nhà</a:t>
            </a:r>
          </a:p>
          <a:p>
            <a:pPr algn="r" defTabSz="960120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Đăng)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/>
          <p:nvPr/>
        </p:nvSpPr>
        <p:spPr>
          <a:xfrm>
            <a:off x="1843870" y="570727"/>
            <a:ext cx="7928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0120">
              <a:defRPr/>
            </a:pPr>
            <a:r>
              <a:rPr lang="en-US" sz="42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4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4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lang="en-US" sz="42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</p:spPr>
      </p:pic>
      <p:pic>
        <p:nvPicPr>
          <p:cNvPr id="7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064496" y="238990"/>
            <a:ext cx="1868552" cy="2438914"/>
          </a:xfrm>
          <a:prstGeom prst="rect">
            <a:avLst/>
          </a:prstGeom>
        </p:spPr>
      </p:pic>
      <p:pic>
        <p:nvPicPr>
          <p:cNvPr id="8" name="图片 10" descr="d1ca708a87c9b39e9bdf39142e09b55e"/>
          <p:cNvPicPr/>
          <p:nvPr/>
        </p:nvPicPr>
        <p:blipFill>
          <a:blip r:embed="rId5" cstate="print"/>
          <a:stretch>
            <a:fillRect/>
          </a:stretch>
        </p:blipFill>
        <p:spPr>
          <a:xfrm rot="20487199">
            <a:off x="174787" y="-289269"/>
            <a:ext cx="3495431" cy="3495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4" y="1180516"/>
            <a:ext cx="8806672" cy="294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924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Khoẻ Bé Ngoan - Nguyệt Hằng (1)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25" y="109182"/>
            <a:ext cx="11859904" cy="6277970"/>
          </a:xfrm>
        </p:spPr>
      </p:pic>
      <p:sp>
        <p:nvSpPr>
          <p:cNvPr id="5" name="Rectangle 4"/>
          <p:cNvSpPr/>
          <p:nvPr/>
        </p:nvSpPr>
        <p:spPr>
          <a:xfrm>
            <a:off x="382137" y="436728"/>
            <a:ext cx="116278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elvetica Neue"/>
              </a:rPr>
              <a:t>Em bé khỏe em bé ngoan, chỉ mong sao em lớn nhanh từng ngày</a:t>
            </a:r>
            <a:r>
              <a:rPr lang="en-US" sz="4000">
                <a:solidFill>
                  <a:srgbClr val="FF0000"/>
                </a:solidFill>
              </a:rPr>
              <a:t/>
            </a:r>
            <a:br>
              <a:rPr lang="en-US" sz="4000">
                <a:solidFill>
                  <a:srgbClr val="FF0000"/>
                </a:solidFill>
              </a:rPr>
            </a:br>
            <a:r>
              <a:rPr lang="en-US" sz="4000">
                <a:solidFill>
                  <a:srgbClr val="FF0000"/>
                </a:solidFill>
                <a:latin typeface="Helvetica Neue"/>
              </a:rPr>
              <a:t>Em bé khỏe em bé ngoan, em ca hát làm vui cả nhà.</a:t>
            </a:r>
            <a:r>
              <a:rPr lang="en-US" sz="4000">
                <a:solidFill>
                  <a:srgbClr val="FF0000"/>
                </a:solidFill>
              </a:rPr>
              <a:t/>
            </a:r>
            <a:br>
              <a:rPr lang="en-US" sz="4000">
                <a:solidFill>
                  <a:srgbClr val="FF0000"/>
                </a:solidFill>
              </a:rPr>
            </a:br>
            <a:r>
              <a:rPr lang="en-US" sz="4000">
                <a:solidFill>
                  <a:srgbClr val="FF0000"/>
                </a:solidFill>
                <a:latin typeface="Helvetica Neue"/>
              </a:rPr>
              <a:t>Em ăn ngon, ngon thật là ngon</a:t>
            </a:r>
            <a:r>
              <a:rPr lang="en-US" sz="4000">
                <a:solidFill>
                  <a:srgbClr val="FF0000"/>
                </a:solidFill>
              </a:rPr>
              <a:t/>
            </a:r>
            <a:br>
              <a:rPr lang="en-US" sz="4000">
                <a:solidFill>
                  <a:srgbClr val="FF0000"/>
                </a:solidFill>
              </a:rPr>
            </a:br>
            <a:r>
              <a:rPr lang="en-US" sz="4000">
                <a:solidFill>
                  <a:srgbClr val="FF0000"/>
                </a:solidFill>
                <a:latin typeface="Helvetica Neue"/>
              </a:rPr>
              <a:t>Em ngủ ngon ai cũng phát thèm</a:t>
            </a:r>
            <a:r>
              <a:rPr lang="en-US" sz="4000">
                <a:solidFill>
                  <a:srgbClr val="FF0000"/>
                </a:solidFill>
              </a:rPr>
              <a:t/>
            </a:r>
            <a:br>
              <a:rPr lang="en-US" sz="4000">
                <a:solidFill>
                  <a:srgbClr val="FF0000"/>
                </a:solidFill>
              </a:rPr>
            </a:br>
            <a:r>
              <a:rPr lang="en-US" sz="4000">
                <a:solidFill>
                  <a:srgbClr val="FF0000"/>
                </a:solidFill>
                <a:latin typeface="Helvetica Neue"/>
              </a:rPr>
              <a:t>Em học hành cũng chăm ngoan lắm</a:t>
            </a:r>
            <a:r>
              <a:rPr lang="en-US" sz="4000">
                <a:solidFill>
                  <a:srgbClr val="FF0000"/>
                </a:solidFill>
              </a:rPr>
              <a:t/>
            </a:r>
            <a:br>
              <a:rPr lang="en-US" sz="4000">
                <a:solidFill>
                  <a:srgbClr val="FF0000"/>
                </a:solidFill>
              </a:rPr>
            </a:br>
            <a:r>
              <a:rPr lang="en-US" sz="4000">
                <a:solidFill>
                  <a:srgbClr val="FF0000"/>
                </a:solidFill>
                <a:latin typeface="Helvetica Neue"/>
              </a:rPr>
              <a:t>Em đúng là bé khỏe bé ngoan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7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EAB83-1797-4DE9-807B-01D3F1EC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57" y="2051515"/>
            <a:ext cx="8150087" cy="4462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6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0" y="2923248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083366" y="547398"/>
            <a:ext cx="9612295" cy="1505180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Đọc: EM MANG VỀ YÊU THƯƠNG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6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B025D1C-A490-5242-9875-E7DA2637D4F4}"/>
              </a:ext>
            </a:extLst>
          </p:cNvPr>
          <p:cNvSpPr/>
          <p:nvPr/>
        </p:nvSpPr>
        <p:spPr>
          <a:xfrm>
            <a:off x="1438973" y="1972465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5BA6B42-74EA-5F46-8AB3-26F66A3A0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04" y="612850"/>
            <a:ext cx="631861" cy="29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5D96FD1-E54D-7BB3-6F87-0AC672D80602}"/>
              </a:ext>
            </a:extLst>
          </p:cNvPr>
          <p:cNvSpPr/>
          <p:nvPr/>
        </p:nvSpPr>
        <p:spPr>
          <a:xfrm>
            <a:off x="1438973" y="4416561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8657E24-D8AC-FA0B-9D3B-6CE02CEC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84" y="3540209"/>
            <a:ext cx="631861" cy="185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59A723-1A46-719C-2A7F-96CCD69C4BD8}"/>
              </a:ext>
            </a:extLst>
          </p:cNvPr>
          <p:cNvSpPr/>
          <p:nvPr/>
        </p:nvSpPr>
        <p:spPr>
          <a:xfrm>
            <a:off x="6017217" y="1745109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952141C4-5B6D-7696-1D58-B70FE0611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75" y="1122805"/>
            <a:ext cx="631861" cy="190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E93E4E5-91EE-FC7A-CA14-C14B4161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74" y="3125343"/>
            <a:ext cx="631861" cy="190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1D50ADE-D2A0-0136-C3D7-391478B09885}"/>
              </a:ext>
            </a:extLst>
          </p:cNvPr>
          <p:cNvSpPr/>
          <p:nvPr/>
        </p:nvSpPr>
        <p:spPr>
          <a:xfrm>
            <a:off x="6059942" y="3816288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9058" y="1289942"/>
            <a:ext cx="3770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Mẹ, mẹ ơi em bé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đâu đến nhà ta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cười như tia nắng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như nụ hoa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chân đi lẫm chẫm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vang sân </a:t>
            </a:r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9750" y="305078"/>
            <a:ext cx="5754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14">
              <a:defRPr/>
            </a:pPr>
            <a:r>
              <a:rPr lang="en-US" sz="28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685814">
              <a:defRPr/>
            </a:pPr>
            <a:r>
              <a:rPr lang="en-US" sz="28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Đọc: Em </a:t>
            </a:r>
            <a:r>
              <a:rPr lang="en-US" sz="2800" b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 về yêu thương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6214" y="3941839"/>
            <a:ext cx="3521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bé từ sao xuống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từ biển bước lên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bé trong quả nhãn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trồng cạnh hàng hiên?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8475" y="1500062"/>
            <a:ext cx="4304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bé theo cơn gió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 cuộn tròn trong mây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 biến thành giọt nước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 xuống nhà mình đây?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9805" y="3540209"/>
            <a:ext cx="3735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sáng em thức giấc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như thể mây, hoa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nắng vàng biển rộng</a:t>
            </a:r>
          </a:p>
          <a:p>
            <a:pPr defTabSz="685814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 yêu thương vào </a:t>
            </a:r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295903" y="2147705"/>
            <a:ext cx="571500" cy="70788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92" y="2949146"/>
            <a:ext cx="2447925" cy="70788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141205" y="4138004"/>
            <a:ext cx="2504907" cy="933589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0" y="-72643"/>
            <a:ext cx="2830287" cy="5144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2509447" y="1742468"/>
            <a:ext cx="800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và luyện đọc </a:t>
            </a:r>
            <a:r>
              <a:rPr lang="nl-NL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nl-NL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</a:t>
            </a:r>
            <a:r>
              <a:rPr lang="nl-NL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</a:t>
            </a:r>
            <a:r>
              <a:rPr lang="nl-NL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ngắt  nhịp thơ</a:t>
            </a:r>
            <a:r>
              <a:rPr lang="nl-NL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nl-NL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từ khó hiểu nghĩa.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cách đọc đoạn và luyện đọc đoạn trong nhóm.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3359425" y="460056"/>
            <a:ext cx="5867959" cy="11000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04" tIns="45718" rIns="91404" bIns="45718" rtlCol="0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(5')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28EF16A-693A-48F4-94EE-094BD5E7B50D}"/>
              </a:ext>
            </a:extLst>
          </p:cNvPr>
          <p:cNvGrpSpPr/>
          <p:nvPr/>
        </p:nvGrpSpPr>
        <p:grpSpPr>
          <a:xfrm>
            <a:off x="580056" y="156483"/>
            <a:ext cx="11059168" cy="6182445"/>
            <a:chOff x="689168" y="819457"/>
            <a:chExt cx="11059168" cy="560947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B911932-EB85-45BE-9BEB-4D561028BA90}"/>
                </a:ext>
              </a:extLst>
            </p:cNvPr>
            <p:cNvSpPr/>
            <p:nvPr/>
          </p:nvSpPr>
          <p:spPr>
            <a:xfrm>
              <a:off x="689168" y="819457"/>
              <a:ext cx="11059168" cy="5609478"/>
            </a:xfrm>
            <a:custGeom>
              <a:avLst/>
              <a:gdLst>
                <a:gd name="connsiteX0" fmla="*/ 0 w 11059168"/>
                <a:gd name="connsiteY0" fmla="*/ 934932 h 5609478"/>
                <a:gd name="connsiteX1" fmla="*/ 934932 w 11059168"/>
                <a:gd name="connsiteY1" fmla="*/ 0 h 5609478"/>
                <a:gd name="connsiteX2" fmla="*/ 10124236 w 11059168"/>
                <a:gd name="connsiteY2" fmla="*/ 0 h 5609478"/>
                <a:gd name="connsiteX3" fmla="*/ 11059168 w 11059168"/>
                <a:gd name="connsiteY3" fmla="*/ 934932 h 5609478"/>
                <a:gd name="connsiteX4" fmla="*/ 11059168 w 11059168"/>
                <a:gd name="connsiteY4" fmla="*/ 4674546 h 5609478"/>
                <a:gd name="connsiteX5" fmla="*/ 10124236 w 11059168"/>
                <a:gd name="connsiteY5" fmla="*/ 5609478 h 5609478"/>
                <a:gd name="connsiteX6" fmla="*/ 934932 w 11059168"/>
                <a:gd name="connsiteY6" fmla="*/ 5609478 h 5609478"/>
                <a:gd name="connsiteX7" fmla="*/ 0 w 11059168"/>
                <a:gd name="connsiteY7" fmla="*/ 4674546 h 5609478"/>
                <a:gd name="connsiteX8" fmla="*/ 0 w 11059168"/>
                <a:gd name="connsiteY8" fmla="*/ 934932 h 560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9168" h="5609478" fill="none" extrusionOk="0">
                  <a:moveTo>
                    <a:pt x="0" y="934932"/>
                  </a:moveTo>
                  <a:cubicBezTo>
                    <a:pt x="-3987" y="330752"/>
                    <a:pt x="388799" y="14819"/>
                    <a:pt x="934932" y="0"/>
                  </a:cubicBezTo>
                  <a:cubicBezTo>
                    <a:pt x="2606730" y="-101686"/>
                    <a:pt x="8555014" y="111494"/>
                    <a:pt x="10124236" y="0"/>
                  </a:cubicBezTo>
                  <a:cubicBezTo>
                    <a:pt x="10625757" y="28568"/>
                    <a:pt x="11043290" y="381691"/>
                    <a:pt x="11059168" y="934932"/>
                  </a:cubicBezTo>
                  <a:cubicBezTo>
                    <a:pt x="10995912" y="2378486"/>
                    <a:pt x="10965165" y="4147876"/>
                    <a:pt x="11059168" y="4674546"/>
                  </a:cubicBezTo>
                  <a:cubicBezTo>
                    <a:pt x="11016815" y="5143212"/>
                    <a:pt x="10584754" y="5613510"/>
                    <a:pt x="10124236" y="5609478"/>
                  </a:cubicBezTo>
                  <a:cubicBezTo>
                    <a:pt x="8382465" y="5746356"/>
                    <a:pt x="4395533" y="5642723"/>
                    <a:pt x="934932" y="5609478"/>
                  </a:cubicBezTo>
                  <a:cubicBezTo>
                    <a:pt x="490876" y="5592480"/>
                    <a:pt x="-74272" y="5235843"/>
                    <a:pt x="0" y="4674546"/>
                  </a:cubicBezTo>
                  <a:cubicBezTo>
                    <a:pt x="-34574" y="3918169"/>
                    <a:pt x="-169286" y="2624926"/>
                    <a:pt x="0" y="934932"/>
                  </a:cubicBezTo>
                  <a:close/>
                </a:path>
                <a:path w="11059168" h="5609478" stroke="0" extrusionOk="0">
                  <a:moveTo>
                    <a:pt x="0" y="934932"/>
                  </a:moveTo>
                  <a:cubicBezTo>
                    <a:pt x="6735" y="420621"/>
                    <a:pt x="455263" y="8965"/>
                    <a:pt x="934932" y="0"/>
                  </a:cubicBezTo>
                  <a:cubicBezTo>
                    <a:pt x="4839911" y="55"/>
                    <a:pt x="5970454" y="148426"/>
                    <a:pt x="10124236" y="0"/>
                  </a:cubicBezTo>
                  <a:cubicBezTo>
                    <a:pt x="10643903" y="-27228"/>
                    <a:pt x="11072241" y="323898"/>
                    <a:pt x="11059168" y="934932"/>
                  </a:cubicBezTo>
                  <a:cubicBezTo>
                    <a:pt x="11037617" y="1576855"/>
                    <a:pt x="11075963" y="3788315"/>
                    <a:pt x="11059168" y="4674546"/>
                  </a:cubicBezTo>
                  <a:cubicBezTo>
                    <a:pt x="11050840" y="5184930"/>
                    <a:pt x="10648355" y="5607989"/>
                    <a:pt x="10124236" y="5609478"/>
                  </a:cubicBezTo>
                  <a:cubicBezTo>
                    <a:pt x="6335049" y="5700008"/>
                    <a:pt x="3971806" y="5521769"/>
                    <a:pt x="934932" y="5609478"/>
                  </a:cubicBezTo>
                  <a:cubicBezTo>
                    <a:pt x="365983" y="5556288"/>
                    <a:pt x="-8151" y="5195702"/>
                    <a:pt x="0" y="4674546"/>
                  </a:cubicBezTo>
                  <a:cubicBezTo>
                    <a:pt x="-112008" y="3644676"/>
                    <a:pt x="-7520" y="2419494"/>
                    <a:pt x="0" y="934932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07598977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ADBD1C-380C-4D82-87BC-E4EA818B5CE5}"/>
                </a:ext>
              </a:extLst>
            </p:cNvPr>
            <p:cNvSpPr txBox="1"/>
            <p:nvPr/>
          </p:nvSpPr>
          <p:spPr>
            <a:xfrm>
              <a:off x="1599010" y="2560876"/>
              <a:ext cx="5715972" cy="276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14">
                <a:defRPr/>
              </a:pPr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Mẹ, mẹ ơi em bé</a:t>
              </a:r>
            </a:p>
            <a:p>
              <a:pPr defTabSz="685814">
                <a:defRPr/>
              </a:pPr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 đâu đến nhà ta</a:t>
              </a:r>
            </a:p>
            <a:p>
              <a:pPr defTabSz="685814">
                <a:defRPr/>
              </a:pPr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Nụ cười như tia nắng</a:t>
              </a:r>
            </a:p>
            <a:p>
              <a:pPr defTabSz="685814">
                <a:defRPr/>
              </a:pPr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Bàn tay như nụ hoa</a:t>
              </a:r>
            </a:p>
            <a:p>
              <a:pPr defTabSz="685814">
                <a:defRPr/>
              </a:pPr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Bước chân đi lẫm chẫm</a:t>
              </a:r>
            </a:p>
            <a:p>
              <a:pPr defTabSz="685814">
                <a:defRPr/>
              </a:pPr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 cười vang sân nhà?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artoon character holding a flag&#10;&#10;Description automatically generated with low confidence">
            <a:extLst>
              <a:ext uri="{FF2B5EF4-FFF2-40B4-BE49-F238E27FC236}">
                <a16:creationId xmlns:a16="http://schemas.microsoft.com/office/drawing/2014/main" id="{E83F0A1B-4E8F-4796-8A1C-4EC36E1D1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7918"/>
            <a:ext cx="1869519" cy="132556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847EC4-22FB-49BB-8CB0-EA203FC0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" y="580285"/>
            <a:ext cx="1195481" cy="952497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AC2F7FB-8E37-456A-87A1-1AEDBD119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35" y="4862951"/>
            <a:ext cx="1611687" cy="924534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05577CAC-CB28-4EC1-9FC9-732901ABE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618" y="412066"/>
            <a:ext cx="1611687" cy="82839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0A8FD6E-16ED-420C-940A-B419BFFB6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1" y="2674432"/>
            <a:ext cx="283862" cy="42815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900004" y="2426844"/>
            <a:ext cx="2396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endParaRPr lang="en-US" sz="5400"/>
          </a:p>
        </p:txBody>
      </p:sp>
      <p:cxnSp>
        <p:nvCxnSpPr>
          <p:cNvPr id="43" name="Straight Connector 42"/>
          <p:cNvCxnSpPr/>
          <p:nvPr/>
        </p:nvCxnSpPr>
        <p:spPr>
          <a:xfrm>
            <a:off x="3690563" y="3537759"/>
            <a:ext cx="1374276" cy="8181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C9D280F-6D40-4029-9A57-5F4BF5728B03}"/>
              </a:ext>
            </a:extLst>
          </p:cNvPr>
          <p:cNvSpPr txBox="1"/>
          <p:nvPr/>
        </p:nvSpPr>
        <p:spPr>
          <a:xfrm>
            <a:off x="1489898" y="403640"/>
            <a:ext cx="89013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14">
              <a:defRPr/>
            </a:pPr>
            <a:r>
              <a:rPr lang="en-US" sz="36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685814">
              <a:defRPr/>
            </a:pPr>
            <a:r>
              <a:rPr lang="en-US" sz="36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Đọc: Em </a:t>
            </a:r>
            <a:r>
              <a:rPr lang="en-US" sz="3600" b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 về yêu thương</a:t>
            </a:r>
            <a:endParaRPr lang="en-US" sz="36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00004" y="3517316"/>
            <a:ext cx="3787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ẫm </a:t>
            </a:r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ẫm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918032" y="4518065"/>
            <a:ext cx="1556224" cy="10637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4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137" y="1056385"/>
            <a:ext cx="3289111" cy="80015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marL="0" marR="0" lvl="0" indent="0" algn="l" defTabSz="913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lẫm</a:t>
            </a:r>
            <a:r>
              <a:rPr kumimoji="0" lang="en-US" sz="44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chẫm</a:t>
            </a:r>
            <a:r>
              <a:rPr kumimoji="0" lang="vi-VN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50" y="-200334"/>
            <a:ext cx="1367765" cy="141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950976" y="-29738"/>
            <a:ext cx="3858768" cy="906570"/>
          </a:xfrm>
          <a:prstGeom prst="wedgeEllipseCallout">
            <a:avLst>
              <a:gd name="adj1" fmla="val -47247"/>
              <a:gd name="adj2" fmla="val 6057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Giải nghĩa 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6976" y="1087162"/>
            <a:ext cx="6874003" cy="738599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marL="0" marR="0" lvl="0" indent="0" algn="l" defTabSz="913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đi chưa vững của em bé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90" y="1887316"/>
            <a:ext cx="4194054" cy="4492552"/>
          </a:xfrm>
          <a:prstGeom prst="rect">
            <a:avLst/>
          </a:prstGeom>
        </p:spPr>
      </p:pic>
      <p:pic>
        <p:nvPicPr>
          <p:cNvPr id="7" name="em bé tập đi _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3569" y="1856538"/>
            <a:ext cx="5936777" cy="45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28EF16A-693A-48F4-94EE-094BD5E7B50D}"/>
              </a:ext>
            </a:extLst>
          </p:cNvPr>
          <p:cNvGrpSpPr/>
          <p:nvPr/>
        </p:nvGrpSpPr>
        <p:grpSpPr>
          <a:xfrm>
            <a:off x="580056" y="156483"/>
            <a:ext cx="11059168" cy="6182445"/>
            <a:chOff x="689168" y="819457"/>
            <a:chExt cx="11059168" cy="560947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B911932-EB85-45BE-9BEB-4D561028BA90}"/>
                </a:ext>
              </a:extLst>
            </p:cNvPr>
            <p:cNvSpPr/>
            <p:nvPr/>
          </p:nvSpPr>
          <p:spPr>
            <a:xfrm>
              <a:off x="689168" y="819457"/>
              <a:ext cx="11059168" cy="5609478"/>
            </a:xfrm>
            <a:custGeom>
              <a:avLst/>
              <a:gdLst>
                <a:gd name="connsiteX0" fmla="*/ 0 w 11059168"/>
                <a:gd name="connsiteY0" fmla="*/ 934932 h 5609478"/>
                <a:gd name="connsiteX1" fmla="*/ 934932 w 11059168"/>
                <a:gd name="connsiteY1" fmla="*/ 0 h 5609478"/>
                <a:gd name="connsiteX2" fmla="*/ 10124236 w 11059168"/>
                <a:gd name="connsiteY2" fmla="*/ 0 h 5609478"/>
                <a:gd name="connsiteX3" fmla="*/ 11059168 w 11059168"/>
                <a:gd name="connsiteY3" fmla="*/ 934932 h 5609478"/>
                <a:gd name="connsiteX4" fmla="*/ 11059168 w 11059168"/>
                <a:gd name="connsiteY4" fmla="*/ 4674546 h 5609478"/>
                <a:gd name="connsiteX5" fmla="*/ 10124236 w 11059168"/>
                <a:gd name="connsiteY5" fmla="*/ 5609478 h 5609478"/>
                <a:gd name="connsiteX6" fmla="*/ 934932 w 11059168"/>
                <a:gd name="connsiteY6" fmla="*/ 5609478 h 5609478"/>
                <a:gd name="connsiteX7" fmla="*/ 0 w 11059168"/>
                <a:gd name="connsiteY7" fmla="*/ 4674546 h 5609478"/>
                <a:gd name="connsiteX8" fmla="*/ 0 w 11059168"/>
                <a:gd name="connsiteY8" fmla="*/ 934932 h 560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9168" h="5609478" fill="none" extrusionOk="0">
                  <a:moveTo>
                    <a:pt x="0" y="934932"/>
                  </a:moveTo>
                  <a:cubicBezTo>
                    <a:pt x="-3987" y="330752"/>
                    <a:pt x="388799" y="14819"/>
                    <a:pt x="934932" y="0"/>
                  </a:cubicBezTo>
                  <a:cubicBezTo>
                    <a:pt x="2606730" y="-101686"/>
                    <a:pt x="8555014" y="111494"/>
                    <a:pt x="10124236" y="0"/>
                  </a:cubicBezTo>
                  <a:cubicBezTo>
                    <a:pt x="10625757" y="28568"/>
                    <a:pt x="11043290" y="381691"/>
                    <a:pt x="11059168" y="934932"/>
                  </a:cubicBezTo>
                  <a:cubicBezTo>
                    <a:pt x="10995912" y="2378486"/>
                    <a:pt x="10965165" y="4147876"/>
                    <a:pt x="11059168" y="4674546"/>
                  </a:cubicBezTo>
                  <a:cubicBezTo>
                    <a:pt x="11016815" y="5143212"/>
                    <a:pt x="10584754" y="5613510"/>
                    <a:pt x="10124236" y="5609478"/>
                  </a:cubicBezTo>
                  <a:cubicBezTo>
                    <a:pt x="8382465" y="5746356"/>
                    <a:pt x="4395533" y="5642723"/>
                    <a:pt x="934932" y="5609478"/>
                  </a:cubicBezTo>
                  <a:cubicBezTo>
                    <a:pt x="490876" y="5592480"/>
                    <a:pt x="-74272" y="5235843"/>
                    <a:pt x="0" y="4674546"/>
                  </a:cubicBezTo>
                  <a:cubicBezTo>
                    <a:pt x="-34574" y="3918169"/>
                    <a:pt x="-169286" y="2624926"/>
                    <a:pt x="0" y="934932"/>
                  </a:cubicBezTo>
                  <a:close/>
                </a:path>
                <a:path w="11059168" h="5609478" stroke="0" extrusionOk="0">
                  <a:moveTo>
                    <a:pt x="0" y="934932"/>
                  </a:moveTo>
                  <a:cubicBezTo>
                    <a:pt x="6735" y="420621"/>
                    <a:pt x="455263" y="8965"/>
                    <a:pt x="934932" y="0"/>
                  </a:cubicBezTo>
                  <a:cubicBezTo>
                    <a:pt x="4839911" y="55"/>
                    <a:pt x="5970454" y="148426"/>
                    <a:pt x="10124236" y="0"/>
                  </a:cubicBezTo>
                  <a:cubicBezTo>
                    <a:pt x="10643903" y="-27228"/>
                    <a:pt x="11072241" y="323898"/>
                    <a:pt x="11059168" y="934932"/>
                  </a:cubicBezTo>
                  <a:cubicBezTo>
                    <a:pt x="11037617" y="1576855"/>
                    <a:pt x="11075963" y="3788315"/>
                    <a:pt x="11059168" y="4674546"/>
                  </a:cubicBezTo>
                  <a:cubicBezTo>
                    <a:pt x="11050840" y="5184930"/>
                    <a:pt x="10648355" y="5607989"/>
                    <a:pt x="10124236" y="5609478"/>
                  </a:cubicBezTo>
                  <a:cubicBezTo>
                    <a:pt x="6335049" y="5700008"/>
                    <a:pt x="3971806" y="5521769"/>
                    <a:pt x="934932" y="5609478"/>
                  </a:cubicBezTo>
                  <a:cubicBezTo>
                    <a:pt x="365983" y="5556288"/>
                    <a:pt x="-8151" y="5195702"/>
                    <a:pt x="0" y="4674546"/>
                  </a:cubicBezTo>
                  <a:cubicBezTo>
                    <a:pt x="-112008" y="3644676"/>
                    <a:pt x="-7520" y="2419494"/>
                    <a:pt x="0" y="934932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07598977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ADBD1C-380C-4D82-87BC-E4EA818B5CE5}"/>
                </a:ext>
              </a:extLst>
            </p:cNvPr>
            <p:cNvSpPr txBox="1"/>
            <p:nvPr/>
          </p:nvSpPr>
          <p:spPr>
            <a:xfrm>
              <a:off x="1599010" y="2560876"/>
              <a:ext cx="5715972" cy="276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Mẹ, mẹ ơi em bé</a:t>
              </a:r>
            </a:p>
            <a:p>
              <a:pPr marL="0" marR="0" lvl="0" indent="0" algn="l" defTabSz="685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 đâu đến nhà ta</a:t>
              </a:r>
            </a:p>
            <a:p>
              <a:pPr marL="0" marR="0" lvl="0" indent="0" algn="l" defTabSz="685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Nụ cười như tia nắng</a:t>
              </a:r>
            </a:p>
            <a:p>
              <a:pPr marL="0" marR="0" lvl="0" indent="0" algn="l" defTabSz="685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Bàn tay như nụ hoa</a:t>
              </a:r>
            </a:p>
            <a:p>
              <a:pPr marL="0" marR="0" lvl="0" indent="0" algn="l" defTabSz="685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Bước chân đi lẫm chẫm</a:t>
              </a:r>
            </a:p>
            <a:p>
              <a:pPr marL="0" marR="0" lvl="0" indent="0" algn="l" defTabSz="685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 cười vang sân nhà?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artoon character holding a flag&#10;&#10;Description automatically generated with low confidence">
            <a:extLst>
              <a:ext uri="{FF2B5EF4-FFF2-40B4-BE49-F238E27FC236}">
                <a16:creationId xmlns:a16="http://schemas.microsoft.com/office/drawing/2014/main" id="{E83F0A1B-4E8F-4796-8A1C-4EC36E1D1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7918"/>
            <a:ext cx="1869519" cy="132556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847EC4-22FB-49BB-8CB0-EA203FC0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" y="580285"/>
            <a:ext cx="1195481" cy="952497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AC2F7FB-8E37-456A-87A1-1AEDBD119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35" y="4862951"/>
            <a:ext cx="1611687" cy="924534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05577CAC-CB28-4EC1-9FC9-732901ABE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618" y="412066"/>
            <a:ext cx="1611687" cy="82839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0A8FD6E-16ED-420C-940A-B419BFFB6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1" y="2674432"/>
            <a:ext cx="283862" cy="42815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C9D280F-6D40-4029-9A57-5F4BF5728B03}"/>
              </a:ext>
            </a:extLst>
          </p:cNvPr>
          <p:cNvSpPr txBox="1"/>
          <p:nvPr/>
        </p:nvSpPr>
        <p:spPr>
          <a:xfrm>
            <a:off x="1489898" y="403640"/>
            <a:ext cx="89013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</a:t>
            </a:r>
          </a:p>
          <a:p>
            <a:pPr marL="0" marR="0" lvl="0" indent="0" algn="ctr" defTabSz="68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Đọc: Em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 về yêu 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04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1834</TotalTime>
  <Words>542</Words>
  <Application>Microsoft Office PowerPoint</Application>
  <PresentationFormat>Widescreen</PresentationFormat>
  <Paragraphs>115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SimSun</vt:lpstr>
      <vt:lpstr>Arial</vt:lpstr>
      <vt:lpstr>Arial-Rounded</vt:lpstr>
      <vt:lpstr>Calibri</vt:lpstr>
      <vt:lpstr>等线</vt:lpstr>
      <vt:lpstr>Euphemia</vt:lpstr>
      <vt:lpstr>Helvetica Neue</vt:lpstr>
      <vt:lpstr>Kalam</vt:lpstr>
      <vt:lpstr>Montserrat</vt:lpstr>
      <vt:lpstr>Times New Roman</vt:lpstr>
      <vt:lpstr>Wingdings</vt:lpstr>
      <vt:lpstr>Children Playing 16x9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asus</dc:creator>
  <cp:lastModifiedBy>STD_HUE</cp:lastModifiedBy>
  <cp:revision>163</cp:revision>
  <dcterms:created xsi:type="dcterms:W3CDTF">2021-11-01T02:37:41Z</dcterms:created>
  <dcterms:modified xsi:type="dcterms:W3CDTF">2024-12-11T00:41:15Z</dcterms:modified>
</cp:coreProperties>
</file>