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95" r:id="rId2"/>
    <p:sldMasterId id="2147483743" r:id="rId3"/>
    <p:sldMasterId id="2147483758" r:id="rId4"/>
    <p:sldMasterId id="2147483775" r:id="rId5"/>
  </p:sldMasterIdLst>
  <p:notesMasterIdLst>
    <p:notesMasterId r:id="rId21"/>
  </p:notesMasterIdLst>
  <p:sldIdLst>
    <p:sldId id="391" r:id="rId6"/>
    <p:sldId id="392" r:id="rId7"/>
    <p:sldId id="354" r:id="rId8"/>
    <p:sldId id="359" r:id="rId9"/>
    <p:sldId id="384" r:id="rId10"/>
    <p:sldId id="360" r:id="rId11"/>
    <p:sldId id="361" r:id="rId12"/>
    <p:sldId id="385" r:id="rId13"/>
    <p:sldId id="362" r:id="rId14"/>
    <p:sldId id="363" r:id="rId15"/>
    <p:sldId id="386" r:id="rId16"/>
    <p:sldId id="387" r:id="rId17"/>
    <p:sldId id="388" r:id="rId18"/>
    <p:sldId id="389" r:id="rId19"/>
    <p:sldId id="390" r:id="rId20"/>
  </p:sldIdLst>
  <p:sldSz cx="9144000" cy="5143500" type="screen16x9"/>
  <p:notesSz cx="6858000" cy="9144000"/>
  <p:embeddedFontLst>
    <p:embeddedFont>
      <p:font typeface="Kalam" panose="020B0604020202020204" charset="0"/>
      <p:regular r:id="rId22"/>
      <p:bold r:id="rId23"/>
    </p:embeddedFont>
    <p:embeddedFont>
      <p:font typeface="宋体" panose="02010600030101010101" pitchFamily="2" charset="-122"/>
      <p:regular r:id="rId24"/>
    </p:embeddedFont>
    <p:embeddedFont>
      <p:font typeface="Trebuchet MS" panose="020B0603020202020204" pitchFamily="34" charset="0"/>
      <p:regular r:id="rId25"/>
      <p:bold r:id="rId26"/>
      <p:italic r:id="rId27"/>
      <p:boldItalic r:id="rId28"/>
    </p:embeddedFont>
    <p:embeddedFont>
      <p:font typeface="Tahoma" panose="020B0604030504040204" pitchFamily="34" charset="0"/>
      <p:regular r:id="rId29"/>
      <p:bold r:id="rId30"/>
    </p:embeddedFont>
    <p:embeddedFont>
      <p:font typeface="Calibri" panose="020F0502020204030204" pitchFamily="34" charset="0"/>
      <p:regular r:id="rId31"/>
      <p:bold r:id="rId32"/>
      <p:italic r:id="rId33"/>
      <p:boldItalic r:id="rId34"/>
    </p:embeddedFont>
    <p:embeddedFont>
      <p:font typeface="Wingdings 3" panose="05040102010807070707" pitchFamily="18" charset="2"/>
      <p:regular r:id="rId35"/>
    </p:embeddedFont>
    <p:embeddedFont>
      <p:font typeface="Montserrat" panose="020B0604020202020204" charset="0"/>
      <p:regular r:id="rId36"/>
      <p:bold r:id="rId37"/>
      <p:italic r:id="rId38"/>
      <p:boldItalic r:id="rId39"/>
    </p:embeddedFont>
  </p:embeddedFontLst>
  <p:custDataLst>
    <p:tags r:id="rId4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446B"/>
    <a:srgbClr val="FC7D77"/>
    <a:srgbClr val="000000"/>
    <a:srgbClr val="BEE7FB"/>
    <a:srgbClr val="B7D574"/>
    <a:srgbClr val="7EA131"/>
    <a:srgbClr val="8AB036"/>
    <a:srgbClr val="F95D51"/>
    <a:srgbClr val="FB4C43"/>
    <a:srgbClr val="96C2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6436" autoAdjust="0"/>
  </p:normalViewPr>
  <p:slideViewPr>
    <p:cSldViewPr snapToGrid="0">
      <p:cViewPr varScale="1">
        <p:scale>
          <a:sx n="85" d="100"/>
          <a:sy n="85" d="100"/>
        </p:scale>
        <p:origin x="72" y="48"/>
      </p:cViewPr>
      <p:guideLst/>
    </p:cSldViewPr>
  </p:slideViewPr>
  <p:outlineViewPr>
    <p:cViewPr>
      <p:scale>
        <a:sx n="33" d="100"/>
        <a:sy n="33" d="100"/>
      </p:scale>
      <p:origin x="0" y="-1828"/>
    </p:cViewPr>
  </p:outlineViewPr>
  <p:notesTextViewPr>
    <p:cViewPr>
      <p:scale>
        <a:sx n="3" d="2"/>
        <a:sy n="3" d="2"/>
      </p:scale>
      <p:origin x="0" y="0"/>
    </p:cViewPr>
  </p:notesTextViewPr>
  <p:notesViewPr>
    <p:cSldViewPr snapToGrid="0" showGuides="1">
      <p:cViewPr varScale="1">
        <p:scale>
          <a:sx n="53" d="100"/>
          <a:sy n="53" d="100"/>
        </p:scale>
        <p:origin x="2844" y="6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8.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0.fntdata"/><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14100963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4C689-0797-4A8F-B2C6-5687E1566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4812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15</a:t>
            </a:fld>
            <a:endParaRPr lang="en-US"/>
          </a:p>
        </p:txBody>
      </p:sp>
    </p:spTree>
    <p:extLst>
      <p:ext uri="{BB962C8B-B14F-4D97-AF65-F5344CB8AC3E}">
        <p14:creationId xmlns:p14="http://schemas.microsoft.com/office/powerpoint/2010/main" val="25098034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311909" y="174940"/>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nvGrpSpPr>
          <p:cNvPr id="4" name="Group 3"/>
          <p:cNvGrpSpPr/>
          <p:nvPr userDrawn="1"/>
        </p:nvGrpSpPr>
        <p:grpSpPr>
          <a:xfrm>
            <a:off x="281406" y="1321594"/>
            <a:ext cx="8582413"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grpSp>
        <p:nvGrpSpPr>
          <p:cNvPr id="8" name="Group 7"/>
          <p:cNvGrpSpPr/>
          <p:nvPr userDrawn="1"/>
        </p:nvGrpSpPr>
        <p:grpSpPr>
          <a:xfrm>
            <a:off x="377048" y="255821"/>
            <a:ext cx="1931059"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spTree>
    <p:extLst>
      <p:ext uri="{BB962C8B-B14F-4D97-AF65-F5344CB8AC3E}">
        <p14:creationId xmlns:p14="http://schemas.microsoft.com/office/powerpoint/2010/main" val="1676365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85783">
              <a:buClrTx/>
            </a:pPr>
            <a:fld id="{0AF8FA92-DCEB-416D-A3AA-345BE494323E}" type="datetimeFigureOut">
              <a:rPr lang="en-US" kern="1200" smtClean="0">
                <a:solidFill>
                  <a:prstClr val="black">
                    <a:tint val="75000"/>
                  </a:prstClr>
                </a:solidFill>
                <a:latin typeface="Calibri"/>
                <a:ea typeface="+mn-ea"/>
                <a:cs typeface="+mn-cs"/>
              </a:rPr>
              <a:pPr defTabSz="685783">
                <a:buClrTx/>
              </a:pPr>
              <a:t>11/12/2024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783">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783">
              <a:buClrTx/>
            </a:pPr>
            <a:fld id="{09B7AED0-1251-46AC-8102-BF35D3C7A77D}" type="slidenum">
              <a:rPr lang="en-US" kern="1200" smtClean="0">
                <a:solidFill>
                  <a:prstClr val="black">
                    <a:tint val="75000"/>
                  </a:prstClr>
                </a:solidFill>
                <a:latin typeface="Calibri"/>
                <a:ea typeface="+mn-ea"/>
                <a:cs typeface="+mn-cs"/>
              </a:rPr>
              <a:pPr defTabSz="685783">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494786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783">
              <a:buClrTx/>
            </a:pPr>
            <a:fld id="{0AF8FA92-DCEB-416D-A3AA-345BE494323E}" type="datetimeFigureOut">
              <a:rPr lang="en-US" kern="1200" smtClean="0">
                <a:solidFill>
                  <a:prstClr val="black">
                    <a:tint val="75000"/>
                  </a:prstClr>
                </a:solidFill>
                <a:latin typeface="Calibri"/>
                <a:ea typeface="+mn-ea"/>
                <a:cs typeface="+mn-cs"/>
              </a:rPr>
              <a:pPr defTabSz="685783">
                <a:buClrTx/>
              </a:pPr>
              <a:t>11/12/2024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783">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783">
              <a:buClrTx/>
            </a:pPr>
            <a:fld id="{09B7AED0-1251-46AC-8102-BF35D3C7A77D}" type="slidenum">
              <a:rPr lang="en-US" kern="1200" smtClean="0">
                <a:solidFill>
                  <a:prstClr val="black">
                    <a:tint val="75000"/>
                  </a:prstClr>
                </a:solidFill>
                <a:latin typeface="Calibri"/>
                <a:ea typeface="+mn-ea"/>
                <a:cs typeface="+mn-cs"/>
              </a:rPr>
              <a:pPr defTabSz="685783">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863044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783">
              <a:buClrTx/>
            </a:pPr>
            <a:fld id="{0AF8FA92-DCEB-416D-A3AA-345BE494323E}" type="datetimeFigureOut">
              <a:rPr lang="en-US" kern="1200" smtClean="0">
                <a:solidFill>
                  <a:prstClr val="black">
                    <a:tint val="75000"/>
                  </a:prstClr>
                </a:solidFill>
                <a:latin typeface="Calibri"/>
                <a:ea typeface="+mn-ea"/>
                <a:cs typeface="+mn-cs"/>
              </a:rPr>
              <a:pPr defTabSz="685783">
                <a:buClrTx/>
              </a:pPr>
              <a:t>11/12/2024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783">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783">
              <a:buClrTx/>
            </a:pPr>
            <a:fld id="{09B7AED0-1251-46AC-8102-BF35D3C7A77D}" type="slidenum">
              <a:rPr lang="en-US" kern="1200" smtClean="0">
                <a:solidFill>
                  <a:prstClr val="black">
                    <a:tint val="75000"/>
                  </a:prstClr>
                </a:solidFill>
                <a:latin typeface="Calibri"/>
                <a:ea typeface="+mn-ea"/>
                <a:cs typeface="+mn-cs"/>
              </a:rPr>
              <a:pPr defTabSz="685783">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931145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783">
              <a:buClrTx/>
            </a:pPr>
            <a:fld id="{0AF8FA92-DCEB-416D-A3AA-345BE494323E}" type="datetimeFigureOut">
              <a:rPr lang="en-US" kern="1200" smtClean="0">
                <a:solidFill>
                  <a:prstClr val="black">
                    <a:tint val="75000"/>
                  </a:prstClr>
                </a:solidFill>
                <a:latin typeface="Calibri"/>
                <a:ea typeface="+mn-ea"/>
                <a:cs typeface="+mn-cs"/>
              </a:rPr>
              <a:pPr defTabSz="685783">
                <a:buClrTx/>
              </a:pPr>
              <a:t>11/12/2024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783">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783">
              <a:buClrTx/>
            </a:pPr>
            <a:fld id="{09B7AED0-1251-46AC-8102-BF35D3C7A77D}" type="slidenum">
              <a:rPr lang="en-US" kern="1200" smtClean="0">
                <a:solidFill>
                  <a:prstClr val="black">
                    <a:tint val="75000"/>
                  </a:prstClr>
                </a:solidFill>
                <a:latin typeface="Calibri"/>
                <a:ea typeface="+mn-ea"/>
                <a:cs typeface="+mn-cs"/>
              </a:rPr>
              <a:pPr defTabSz="685783">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995640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5"/>
            <a:ext cx="4040188" cy="47982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1" y="1631156"/>
            <a:ext cx="4040188" cy="2963466"/>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783">
              <a:buClrTx/>
            </a:pPr>
            <a:fld id="{0AF8FA92-DCEB-416D-A3AA-345BE494323E}" type="datetimeFigureOut">
              <a:rPr lang="en-US" kern="1200" smtClean="0">
                <a:solidFill>
                  <a:prstClr val="black">
                    <a:tint val="75000"/>
                  </a:prstClr>
                </a:solidFill>
                <a:latin typeface="Calibri"/>
                <a:ea typeface="+mn-ea"/>
                <a:cs typeface="+mn-cs"/>
              </a:rPr>
              <a:pPr defTabSz="685783">
                <a:buClrTx/>
              </a:pPr>
              <a:t>11/12/2024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685783">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685783">
              <a:buClrTx/>
            </a:pPr>
            <a:fld id="{09B7AED0-1251-46AC-8102-BF35D3C7A77D}" type="slidenum">
              <a:rPr lang="en-US" kern="1200" smtClean="0">
                <a:solidFill>
                  <a:prstClr val="black">
                    <a:tint val="75000"/>
                  </a:prstClr>
                </a:solidFill>
                <a:latin typeface="Calibri"/>
                <a:ea typeface="+mn-ea"/>
                <a:cs typeface="+mn-cs"/>
              </a:rPr>
              <a:pPr defTabSz="685783">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21182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783">
              <a:buClrTx/>
            </a:pPr>
            <a:fld id="{0AF8FA92-DCEB-416D-A3AA-345BE494323E}" type="datetimeFigureOut">
              <a:rPr lang="en-US" kern="1200" smtClean="0">
                <a:solidFill>
                  <a:prstClr val="black">
                    <a:tint val="75000"/>
                  </a:prstClr>
                </a:solidFill>
                <a:latin typeface="Calibri"/>
                <a:ea typeface="+mn-ea"/>
                <a:cs typeface="+mn-cs"/>
              </a:rPr>
              <a:pPr defTabSz="685783">
                <a:buClrTx/>
              </a:pPr>
              <a:t>11/12/2024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685783">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685783">
              <a:buClrTx/>
            </a:pPr>
            <a:fld id="{09B7AED0-1251-46AC-8102-BF35D3C7A77D}" type="slidenum">
              <a:rPr lang="en-US" kern="1200" smtClean="0">
                <a:solidFill>
                  <a:prstClr val="black">
                    <a:tint val="75000"/>
                  </a:prstClr>
                </a:solidFill>
                <a:latin typeface="Calibri"/>
                <a:ea typeface="+mn-ea"/>
                <a:cs typeface="+mn-cs"/>
              </a:rPr>
              <a:pPr defTabSz="685783">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379000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783">
              <a:buClrTx/>
            </a:pPr>
            <a:fld id="{0AF8FA92-DCEB-416D-A3AA-345BE494323E}" type="datetimeFigureOut">
              <a:rPr lang="en-US" kern="1200" smtClean="0">
                <a:solidFill>
                  <a:prstClr val="black">
                    <a:tint val="75000"/>
                  </a:prstClr>
                </a:solidFill>
                <a:latin typeface="Calibri"/>
                <a:ea typeface="+mn-ea"/>
                <a:cs typeface="+mn-cs"/>
              </a:rPr>
              <a:pPr defTabSz="685783">
                <a:buClrTx/>
              </a:pPr>
              <a:t>11/12/2024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685783">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685783">
              <a:buClrTx/>
            </a:pPr>
            <a:fld id="{09B7AED0-1251-46AC-8102-BF35D3C7A77D}" type="slidenum">
              <a:rPr lang="en-US" kern="1200" smtClean="0">
                <a:solidFill>
                  <a:prstClr val="black">
                    <a:tint val="75000"/>
                  </a:prstClr>
                </a:solidFill>
                <a:latin typeface="Calibri"/>
                <a:ea typeface="+mn-ea"/>
                <a:cs typeface="+mn-cs"/>
              </a:rPr>
              <a:pPr defTabSz="685783">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534790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90"/>
            <a:ext cx="5111751"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7"/>
            <a:ext cx="3008313" cy="3518297"/>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783">
              <a:buClrTx/>
            </a:pPr>
            <a:fld id="{0AF8FA92-DCEB-416D-A3AA-345BE494323E}" type="datetimeFigureOut">
              <a:rPr lang="en-US" kern="1200" smtClean="0">
                <a:solidFill>
                  <a:prstClr val="black">
                    <a:tint val="75000"/>
                  </a:prstClr>
                </a:solidFill>
                <a:latin typeface="Calibri"/>
                <a:ea typeface="+mn-ea"/>
                <a:cs typeface="+mn-cs"/>
              </a:rPr>
              <a:pPr defTabSz="685783">
                <a:buClrTx/>
              </a:pPr>
              <a:t>11/12/2024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783">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783">
              <a:buClrTx/>
            </a:pPr>
            <a:fld id="{09B7AED0-1251-46AC-8102-BF35D3C7A77D}" type="slidenum">
              <a:rPr lang="en-US" kern="1200" smtClean="0">
                <a:solidFill>
                  <a:prstClr val="black">
                    <a:tint val="75000"/>
                  </a:prstClr>
                </a:solidFill>
                <a:latin typeface="Calibri"/>
                <a:ea typeface="+mn-ea"/>
                <a:cs typeface="+mn-cs"/>
              </a:rPr>
              <a:pPr defTabSz="685783">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629094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783">
              <a:buClrTx/>
            </a:pPr>
            <a:fld id="{0AF8FA92-DCEB-416D-A3AA-345BE494323E}" type="datetimeFigureOut">
              <a:rPr lang="en-US" kern="1200" smtClean="0">
                <a:solidFill>
                  <a:prstClr val="black">
                    <a:tint val="75000"/>
                  </a:prstClr>
                </a:solidFill>
                <a:latin typeface="Calibri"/>
                <a:ea typeface="+mn-ea"/>
                <a:cs typeface="+mn-cs"/>
              </a:rPr>
              <a:pPr defTabSz="685783">
                <a:buClrTx/>
              </a:pPr>
              <a:t>11/12/2024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783">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783">
              <a:buClrTx/>
            </a:pPr>
            <a:fld id="{09B7AED0-1251-46AC-8102-BF35D3C7A77D}" type="slidenum">
              <a:rPr lang="en-US" kern="1200" smtClean="0">
                <a:solidFill>
                  <a:prstClr val="black">
                    <a:tint val="75000"/>
                  </a:prstClr>
                </a:solidFill>
                <a:latin typeface="Calibri"/>
                <a:ea typeface="+mn-ea"/>
                <a:cs typeface="+mn-cs"/>
              </a:rPr>
              <a:pPr defTabSz="685783">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208852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783">
              <a:buClrTx/>
            </a:pPr>
            <a:fld id="{0AF8FA92-DCEB-416D-A3AA-345BE494323E}" type="datetimeFigureOut">
              <a:rPr lang="en-US" kern="1200" smtClean="0">
                <a:solidFill>
                  <a:prstClr val="black">
                    <a:tint val="75000"/>
                  </a:prstClr>
                </a:solidFill>
                <a:latin typeface="Calibri"/>
                <a:ea typeface="+mn-ea"/>
                <a:cs typeface="+mn-cs"/>
              </a:rPr>
              <a:pPr defTabSz="685783">
                <a:buClrTx/>
              </a:pPr>
              <a:t>11/12/2024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783">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783">
              <a:buClrTx/>
            </a:pPr>
            <a:fld id="{09B7AED0-1251-46AC-8102-BF35D3C7A77D}" type="slidenum">
              <a:rPr lang="en-US" kern="1200" smtClean="0">
                <a:solidFill>
                  <a:prstClr val="black">
                    <a:tint val="75000"/>
                  </a:prstClr>
                </a:solidFill>
                <a:latin typeface="Calibri"/>
                <a:ea typeface="+mn-ea"/>
                <a:cs typeface="+mn-cs"/>
              </a:rPr>
              <a:pPr defTabSz="685783">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05922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1867" dirty="0"/>
          </a:p>
        </p:txBody>
      </p:sp>
    </p:spTree>
    <p:extLst>
      <p:ext uri="{BB962C8B-B14F-4D97-AF65-F5344CB8AC3E}">
        <p14:creationId xmlns:p14="http://schemas.microsoft.com/office/powerpoint/2010/main" val="26533211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783">
              <a:buClrTx/>
            </a:pPr>
            <a:fld id="{0AF8FA92-DCEB-416D-A3AA-345BE494323E}" type="datetimeFigureOut">
              <a:rPr lang="en-US" kern="1200" smtClean="0">
                <a:solidFill>
                  <a:prstClr val="black">
                    <a:tint val="75000"/>
                  </a:prstClr>
                </a:solidFill>
                <a:latin typeface="Calibri"/>
                <a:ea typeface="+mn-ea"/>
                <a:cs typeface="+mn-cs"/>
              </a:rPr>
              <a:pPr defTabSz="685783">
                <a:buClrTx/>
              </a:pPr>
              <a:t>11/12/2024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783">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783">
              <a:buClrTx/>
            </a:pPr>
            <a:fld id="{09B7AED0-1251-46AC-8102-BF35D3C7A77D}" type="slidenum">
              <a:rPr lang="en-US" kern="1200" smtClean="0">
                <a:solidFill>
                  <a:prstClr val="black">
                    <a:tint val="75000"/>
                  </a:prstClr>
                </a:solidFill>
                <a:latin typeface="Calibri"/>
                <a:ea typeface="+mn-ea"/>
                <a:cs typeface="+mn-cs"/>
              </a:rPr>
              <a:pPr defTabSz="685783">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027644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98910" y="228600"/>
            <a:ext cx="5318521" cy="2095430"/>
          </a:xfrm>
        </p:spPr>
        <p:txBody>
          <a:bodyPr anchor="b">
            <a:normAutofit/>
          </a:bodyPr>
          <a:lstStyle>
            <a:lvl1pPr algn="l">
              <a:lnSpc>
                <a:spcPct val="80000"/>
              </a:lnSpc>
              <a:defRPr sz="4951"/>
            </a:lvl1pPr>
          </a:lstStyle>
          <a:p>
            <a:r>
              <a:rPr lang="en-US" smtClean="0"/>
              <a:t>Click to edit Master title style</a:t>
            </a:r>
            <a:endParaRPr/>
          </a:p>
        </p:txBody>
      </p:sp>
      <p:sp>
        <p:nvSpPr>
          <p:cNvPr id="3" name="Subtitle 2"/>
          <p:cNvSpPr>
            <a:spLocks noGrp="1"/>
          </p:cNvSpPr>
          <p:nvPr>
            <p:ph type="subTitle" idx="1"/>
          </p:nvPr>
        </p:nvSpPr>
        <p:spPr>
          <a:xfrm>
            <a:off x="798910" y="2331603"/>
            <a:ext cx="5318521" cy="628650"/>
          </a:xfrm>
        </p:spPr>
        <p:txBody>
          <a:bodyPr/>
          <a:lstStyle>
            <a:lvl1pPr marL="0" indent="0" algn="l">
              <a:spcBef>
                <a:spcPts val="0"/>
              </a:spcBef>
              <a:buNone/>
              <a:defRPr sz="1800">
                <a:solidFill>
                  <a:schemeClr val="accent2"/>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smtClean="0"/>
              <a:t>Click to edit Master subtitle style</a:t>
            </a:r>
            <a:endParaRPr/>
          </a:p>
        </p:txBody>
      </p:sp>
      <p:sp>
        <p:nvSpPr>
          <p:cNvPr id="8" name="Date Placeholder 7"/>
          <p:cNvSpPr>
            <a:spLocks noGrp="1"/>
          </p:cNvSpPr>
          <p:nvPr>
            <p:ph type="dt" sz="half" idx="10"/>
          </p:nvPr>
        </p:nvSpPr>
        <p:spPr/>
        <p:txBody>
          <a:bodyPr/>
          <a:lstStyle/>
          <a:p>
            <a:pPr defTabSz="685783">
              <a:buClrTx/>
            </a:pPr>
            <a:fld id="{9D3B9702-7FBF-4720-8670-571C5E7EEDDE}" type="datetime1">
              <a:rPr lang="en-US" kern="1200" smtClean="0">
                <a:solidFill>
                  <a:srgbClr val="000000"/>
                </a:solidFill>
                <a:latin typeface="Euphemia"/>
                <a:ea typeface="+mn-ea"/>
                <a:cs typeface="+mn-cs"/>
              </a:rPr>
              <a:pPr defTabSz="685783">
                <a:buClrTx/>
              </a:pPr>
              <a:t>11/12/2024</a:t>
            </a:fld>
            <a:endParaRPr lang="en-US" kern="1200">
              <a:solidFill>
                <a:srgbClr val="000000"/>
              </a:solidFill>
              <a:latin typeface="Euphemia"/>
              <a:ea typeface="+mn-ea"/>
              <a:cs typeface="+mn-cs"/>
            </a:endParaRPr>
          </a:p>
        </p:txBody>
      </p:sp>
      <p:sp>
        <p:nvSpPr>
          <p:cNvPr id="9" name="Footer Placeholder 8"/>
          <p:cNvSpPr>
            <a:spLocks noGrp="1"/>
          </p:cNvSpPr>
          <p:nvPr>
            <p:ph type="ftr" sz="quarter" idx="11"/>
          </p:nvPr>
        </p:nvSpPr>
        <p:spPr/>
        <p:txBody>
          <a:bodyPr/>
          <a:lstStyle/>
          <a:p>
            <a:pPr defTabSz="685783">
              <a:buClrTx/>
            </a:pPr>
            <a:endParaRPr lang="en-US" kern="1200">
              <a:solidFill>
                <a:srgbClr val="000000"/>
              </a:solidFill>
              <a:latin typeface="Euphemia"/>
              <a:ea typeface="+mn-ea"/>
              <a:cs typeface="+mn-cs"/>
            </a:endParaRPr>
          </a:p>
        </p:txBody>
      </p:sp>
      <p:sp>
        <p:nvSpPr>
          <p:cNvPr id="10" name="Slide Number Placeholder 9"/>
          <p:cNvSpPr>
            <a:spLocks noGrp="1"/>
          </p:cNvSpPr>
          <p:nvPr>
            <p:ph type="sldNum" sz="quarter" idx="12"/>
          </p:nvPr>
        </p:nvSpPr>
        <p:spPr/>
        <p:txBody>
          <a:bodyPr/>
          <a:lstStyle/>
          <a:p>
            <a:pPr defTabSz="685783">
              <a:buClrTx/>
            </a:pPr>
            <a:fld id="{8FDBFFB2-86D9-4B8F-A59A-553A60B94BBE}" type="slidenum">
              <a:rPr lang="en-US" kern="1200" smtClean="0">
                <a:latin typeface="Euphemia"/>
                <a:ea typeface="+mn-ea"/>
                <a:cs typeface="+mn-cs"/>
              </a:rPr>
              <a:pPr defTabSz="685783">
                <a:buClrTx/>
              </a:pPr>
              <a:t>‹#›</a:t>
            </a:fld>
            <a:endParaRPr lang="en-US" kern="1200">
              <a:latin typeface="Euphemia"/>
              <a:ea typeface="+mn-ea"/>
              <a:cs typeface="+mn-cs"/>
            </a:endParaRPr>
          </a:p>
        </p:txBody>
      </p:sp>
    </p:spTree>
    <p:extLst>
      <p:ext uri="{BB962C8B-B14F-4D97-AF65-F5344CB8AC3E}">
        <p14:creationId xmlns:p14="http://schemas.microsoft.com/office/powerpoint/2010/main" val="41828031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pPr defTabSz="685783">
              <a:buClrTx/>
            </a:pPr>
            <a:fld id="{7B3AF48E-ABA0-4B58-B562-D1D7408067C4}" type="datetime1">
              <a:rPr lang="en-US" kern="1200" smtClean="0">
                <a:solidFill>
                  <a:srgbClr val="000000"/>
                </a:solidFill>
                <a:latin typeface="Euphemia"/>
                <a:ea typeface="+mn-ea"/>
                <a:cs typeface="+mn-cs"/>
              </a:rPr>
              <a:pPr defTabSz="685783">
                <a:buClrTx/>
              </a:pPr>
              <a:t>11/12/2024</a:t>
            </a:fld>
            <a:endParaRPr lang="en-US" kern="1200">
              <a:solidFill>
                <a:srgbClr val="000000"/>
              </a:solidFill>
              <a:latin typeface="Euphemia"/>
              <a:ea typeface="+mn-ea"/>
              <a:cs typeface="+mn-cs"/>
            </a:endParaRPr>
          </a:p>
        </p:txBody>
      </p:sp>
      <p:sp>
        <p:nvSpPr>
          <p:cNvPr id="5" name="Footer Placeholder 4"/>
          <p:cNvSpPr>
            <a:spLocks noGrp="1"/>
          </p:cNvSpPr>
          <p:nvPr>
            <p:ph type="ftr" sz="quarter" idx="11"/>
          </p:nvPr>
        </p:nvSpPr>
        <p:spPr/>
        <p:txBody>
          <a:bodyPr/>
          <a:lstStyle/>
          <a:p>
            <a:pPr defTabSz="685783">
              <a:buClrTx/>
            </a:pPr>
            <a:endParaRPr lang="en-US" kern="1200">
              <a:solidFill>
                <a:srgbClr val="000000"/>
              </a:solidFill>
              <a:latin typeface="Euphemia"/>
              <a:ea typeface="+mn-ea"/>
              <a:cs typeface="+mn-cs"/>
            </a:endParaRPr>
          </a:p>
        </p:txBody>
      </p:sp>
      <p:sp>
        <p:nvSpPr>
          <p:cNvPr id="6" name="Slide Number Placeholder 5"/>
          <p:cNvSpPr>
            <a:spLocks noGrp="1"/>
          </p:cNvSpPr>
          <p:nvPr>
            <p:ph type="sldNum" sz="quarter" idx="12"/>
          </p:nvPr>
        </p:nvSpPr>
        <p:spPr/>
        <p:txBody>
          <a:bodyPr/>
          <a:lstStyle/>
          <a:p>
            <a:pPr defTabSz="685783">
              <a:buClrTx/>
            </a:pPr>
            <a:fld id="{8FDBFFB2-86D9-4B8F-A59A-553A60B94BBE}" type="slidenum">
              <a:rPr lang="en-US" kern="1200" smtClean="0">
                <a:latin typeface="Euphemia"/>
                <a:ea typeface="+mn-ea"/>
                <a:cs typeface="+mn-cs"/>
              </a:rPr>
              <a:pPr defTabSz="685783">
                <a:buClrTx/>
              </a:pPr>
              <a:t>‹#›</a:t>
            </a:fld>
            <a:endParaRPr lang="en-US" kern="1200">
              <a:latin typeface="Euphemia"/>
              <a:ea typeface="+mn-ea"/>
              <a:cs typeface="+mn-cs"/>
            </a:endParaRPr>
          </a:p>
        </p:txBody>
      </p:sp>
    </p:spTree>
    <p:extLst>
      <p:ext uri="{BB962C8B-B14F-4D97-AF65-F5344CB8AC3E}">
        <p14:creationId xmlns:p14="http://schemas.microsoft.com/office/powerpoint/2010/main" val="14389691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85010" y="1200151"/>
            <a:ext cx="4800601" cy="1864519"/>
          </a:xfrm>
        </p:spPr>
        <p:txBody>
          <a:bodyPr anchor="b">
            <a:normAutofit/>
          </a:bodyPr>
          <a:lstStyle>
            <a:lvl1pPr>
              <a:defRPr sz="3900"/>
            </a:lvl1pPr>
          </a:lstStyle>
          <a:p>
            <a:r>
              <a:rPr lang="en-US" smtClean="0"/>
              <a:t>Click to edit Master title style</a:t>
            </a:r>
            <a:endParaRPr/>
          </a:p>
        </p:txBody>
      </p:sp>
      <p:sp>
        <p:nvSpPr>
          <p:cNvPr id="3" name="Text Placeholder 2"/>
          <p:cNvSpPr>
            <a:spLocks noGrp="1"/>
          </p:cNvSpPr>
          <p:nvPr>
            <p:ph type="body" idx="1"/>
          </p:nvPr>
        </p:nvSpPr>
        <p:spPr>
          <a:xfrm>
            <a:off x="3885009" y="3078772"/>
            <a:ext cx="4800601" cy="685800"/>
          </a:xfrm>
        </p:spPr>
        <p:txBody>
          <a:bodyPr>
            <a:normAutofit/>
          </a:bodyPr>
          <a:lstStyle>
            <a:lvl1pPr marL="0" indent="0">
              <a:buNone/>
              <a:defRPr sz="1500">
                <a:solidFill>
                  <a:schemeClr val="accent2"/>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783">
              <a:buClrTx/>
            </a:pPr>
            <a:fld id="{B2A5034C-8BD9-4B0C-893B-33834FAB227F}" type="datetime1">
              <a:rPr lang="en-US" kern="1200" smtClean="0">
                <a:solidFill>
                  <a:srgbClr val="000000"/>
                </a:solidFill>
                <a:latin typeface="Euphemia"/>
                <a:ea typeface="+mn-ea"/>
                <a:cs typeface="+mn-cs"/>
              </a:rPr>
              <a:pPr defTabSz="685783">
                <a:buClrTx/>
              </a:pPr>
              <a:t>11/12/2024</a:t>
            </a:fld>
            <a:endParaRPr lang="en-US" kern="1200">
              <a:solidFill>
                <a:srgbClr val="000000"/>
              </a:solidFill>
              <a:latin typeface="Euphemia"/>
              <a:ea typeface="+mn-ea"/>
              <a:cs typeface="+mn-cs"/>
            </a:endParaRPr>
          </a:p>
        </p:txBody>
      </p:sp>
      <p:sp>
        <p:nvSpPr>
          <p:cNvPr id="5" name="Footer Placeholder 4"/>
          <p:cNvSpPr>
            <a:spLocks noGrp="1"/>
          </p:cNvSpPr>
          <p:nvPr>
            <p:ph type="ftr" sz="quarter" idx="11"/>
          </p:nvPr>
        </p:nvSpPr>
        <p:spPr/>
        <p:txBody>
          <a:bodyPr/>
          <a:lstStyle/>
          <a:p>
            <a:pPr defTabSz="685783">
              <a:buClrTx/>
            </a:pPr>
            <a:endParaRPr lang="en-US" kern="1200">
              <a:solidFill>
                <a:srgbClr val="000000"/>
              </a:solidFill>
              <a:latin typeface="Euphemia"/>
              <a:ea typeface="+mn-ea"/>
              <a:cs typeface="+mn-cs"/>
            </a:endParaRPr>
          </a:p>
        </p:txBody>
      </p:sp>
      <p:sp>
        <p:nvSpPr>
          <p:cNvPr id="6" name="Slide Number Placeholder 5"/>
          <p:cNvSpPr>
            <a:spLocks noGrp="1"/>
          </p:cNvSpPr>
          <p:nvPr>
            <p:ph type="sldNum" sz="quarter" idx="12"/>
          </p:nvPr>
        </p:nvSpPr>
        <p:spPr/>
        <p:txBody>
          <a:bodyPr/>
          <a:lstStyle/>
          <a:p>
            <a:pPr defTabSz="685783">
              <a:buClrTx/>
            </a:pPr>
            <a:fld id="{8FDBFFB2-86D9-4B8F-A59A-553A60B94BBE}" type="slidenum">
              <a:rPr lang="en-US" kern="1200" smtClean="0">
                <a:latin typeface="Euphemia"/>
                <a:ea typeface="+mn-ea"/>
                <a:cs typeface="+mn-cs"/>
              </a:rPr>
              <a:pPr defTabSz="685783">
                <a:buClrTx/>
              </a:pPr>
              <a:t>‹#›</a:t>
            </a:fld>
            <a:endParaRPr lang="en-US" kern="1200">
              <a:latin typeface="Euphemia"/>
              <a:ea typeface="+mn-ea"/>
              <a:cs typeface="+mn-cs"/>
            </a:endParaRPr>
          </a:p>
        </p:txBody>
      </p:sp>
    </p:spTree>
    <p:extLst>
      <p:ext uri="{BB962C8B-B14F-4D97-AF65-F5344CB8AC3E}">
        <p14:creationId xmlns:p14="http://schemas.microsoft.com/office/powerpoint/2010/main" val="9783740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656160" y="1200150"/>
            <a:ext cx="3429000" cy="30861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5256609" y="1200150"/>
            <a:ext cx="3429000" cy="30861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pPr defTabSz="685783">
              <a:buClrTx/>
            </a:pPr>
            <a:fld id="{7CD787AA-CBCD-47F9-A04C-7106C508CDE4}" type="datetime1">
              <a:rPr lang="en-US" kern="1200" smtClean="0">
                <a:solidFill>
                  <a:srgbClr val="000000"/>
                </a:solidFill>
                <a:latin typeface="Euphemia"/>
                <a:ea typeface="+mn-ea"/>
                <a:cs typeface="+mn-cs"/>
              </a:rPr>
              <a:pPr defTabSz="685783">
                <a:buClrTx/>
              </a:pPr>
              <a:t>11/12/2024</a:t>
            </a:fld>
            <a:endParaRPr lang="en-US" kern="1200">
              <a:solidFill>
                <a:srgbClr val="000000"/>
              </a:solidFill>
              <a:latin typeface="Euphemia"/>
              <a:ea typeface="+mn-ea"/>
              <a:cs typeface="+mn-cs"/>
            </a:endParaRPr>
          </a:p>
        </p:txBody>
      </p:sp>
      <p:sp>
        <p:nvSpPr>
          <p:cNvPr id="6" name="Footer Placeholder 5"/>
          <p:cNvSpPr>
            <a:spLocks noGrp="1"/>
          </p:cNvSpPr>
          <p:nvPr>
            <p:ph type="ftr" sz="quarter" idx="11"/>
          </p:nvPr>
        </p:nvSpPr>
        <p:spPr/>
        <p:txBody>
          <a:bodyPr/>
          <a:lstStyle/>
          <a:p>
            <a:pPr defTabSz="685783">
              <a:buClrTx/>
            </a:pPr>
            <a:endParaRPr lang="en-US" kern="1200">
              <a:solidFill>
                <a:srgbClr val="000000"/>
              </a:solidFill>
              <a:latin typeface="Euphemia"/>
              <a:ea typeface="+mn-ea"/>
              <a:cs typeface="+mn-cs"/>
            </a:endParaRPr>
          </a:p>
        </p:txBody>
      </p:sp>
      <p:sp>
        <p:nvSpPr>
          <p:cNvPr id="7" name="Slide Number Placeholder 6"/>
          <p:cNvSpPr>
            <a:spLocks noGrp="1"/>
          </p:cNvSpPr>
          <p:nvPr>
            <p:ph type="sldNum" sz="quarter" idx="12"/>
          </p:nvPr>
        </p:nvSpPr>
        <p:spPr/>
        <p:txBody>
          <a:bodyPr/>
          <a:lstStyle/>
          <a:p>
            <a:pPr defTabSz="685783">
              <a:buClrTx/>
            </a:pPr>
            <a:fld id="{8FDBFFB2-86D9-4B8F-A59A-553A60B94BBE}" type="slidenum">
              <a:rPr lang="en-US" kern="1200" smtClean="0">
                <a:latin typeface="Euphemia"/>
                <a:ea typeface="+mn-ea"/>
                <a:cs typeface="+mn-cs"/>
              </a:rPr>
              <a:pPr defTabSz="685783">
                <a:buClrTx/>
              </a:pPr>
              <a:t>‹#›</a:t>
            </a:fld>
            <a:endParaRPr lang="en-US" kern="1200">
              <a:latin typeface="Euphemia"/>
              <a:ea typeface="+mn-ea"/>
              <a:cs typeface="+mn-cs"/>
            </a:endParaRPr>
          </a:p>
        </p:txBody>
      </p:sp>
    </p:spTree>
    <p:extLst>
      <p:ext uri="{BB962C8B-B14F-4D97-AF65-F5344CB8AC3E}">
        <p14:creationId xmlns:p14="http://schemas.microsoft.com/office/powerpoint/2010/main" val="15232910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656160" y="1200150"/>
            <a:ext cx="3429000" cy="617934"/>
          </a:xfrm>
        </p:spPr>
        <p:txBody>
          <a:bodyPr anchor="ctr">
            <a:noAutofit/>
          </a:bodyPr>
          <a:lstStyle>
            <a:lvl1pPr marL="0" indent="0">
              <a:spcBef>
                <a:spcPts val="0"/>
              </a:spcBef>
              <a:buNone/>
              <a:defRPr sz="1575" b="0">
                <a:solidFill>
                  <a:schemeClr val="accent2"/>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smtClean="0"/>
              <a:t>Edit Master text styles</a:t>
            </a:r>
          </a:p>
        </p:txBody>
      </p:sp>
      <p:sp>
        <p:nvSpPr>
          <p:cNvPr id="4" name="Content Placeholder 3"/>
          <p:cNvSpPr>
            <a:spLocks noGrp="1"/>
          </p:cNvSpPr>
          <p:nvPr>
            <p:ph sz="half" idx="2"/>
          </p:nvPr>
        </p:nvSpPr>
        <p:spPr>
          <a:xfrm>
            <a:off x="1656160" y="1878806"/>
            <a:ext cx="3429000" cy="250317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5256609" y="1200150"/>
            <a:ext cx="3429000" cy="617934"/>
          </a:xfrm>
        </p:spPr>
        <p:txBody>
          <a:bodyPr anchor="ctr">
            <a:noAutofit/>
          </a:bodyPr>
          <a:lstStyle>
            <a:lvl1pPr marL="0" indent="0">
              <a:spcBef>
                <a:spcPts val="0"/>
              </a:spcBef>
              <a:buNone/>
              <a:defRPr sz="1575" b="0">
                <a:solidFill>
                  <a:schemeClr val="accent2"/>
                </a:solidFill>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5256609" y="1878806"/>
            <a:ext cx="3429000" cy="250317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pPr defTabSz="685783">
              <a:buClrTx/>
            </a:pPr>
            <a:fld id="{AD1CC9DD-75F5-4611-BA0B-CFB1A226639C}" type="datetime1">
              <a:rPr lang="en-US" kern="1200" smtClean="0">
                <a:solidFill>
                  <a:srgbClr val="000000"/>
                </a:solidFill>
                <a:latin typeface="Euphemia"/>
                <a:ea typeface="+mn-ea"/>
                <a:cs typeface="+mn-cs"/>
              </a:rPr>
              <a:pPr defTabSz="685783">
                <a:buClrTx/>
              </a:pPr>
              <a:t>11/12/2024</a:t>
            </a:fld>
            <a:endParaRPr lang="en-US" kern="1200">
              <a:solidFill>
                <a:srgbClr val="000000"/>
              </a:solidFill>
              <a:latin typeface="Euphemia"/>
              <a:ea typeface="+mn-ea"/>
              <a:cs typeface="+mn-cs"/>
            </a:endParaRPr>
          </a:p>
        </p:txBody>
      </p:sp>
      <p:sp>
        <p:nvSpPr>
          <p:cNvPr id="8" name="Footer Placeholder 7"/>
          <p:cNvSpPr>
            <a:spLocks noGrp="1"/>
          </p:cNvSpPr>
          <p:nvPr>
            <p:ph type="ftr" sz="quarter" idx="11"/>
          </p:nvPr>
        </p:nvSpPr>
        <p:spPr/>
        <p:txBody>
          <a:bodyPr/>
          <a:lstStyle/>
          <a:p>
            <a:pPr defTabSz="685783">
              <a:buClrTx/>
            </a:pPr>
            <a:endParaRPr lang="en-US" kern="1200">
              <a:solidFill>
                <a:srgbClr val="000000"/>
              </a:solidFill>
              <a:latin typeface="Euphemia"/>
              <a:ea typeface="+mn-ea"/>
              <a:cs typeface="+mn-cs"/>
            </a:endParaRPr>
          </a:p>
        </p:txBody>
      </p:sp>
      <p:sp>
        <p:nvSpPr>
          <p:cNvPr id="9" name="Slide Number Placeholder 8"/>
          <p:cNvSpPr>
            <a:spLocks noGrp="1"/>
          </p:cNvSpPr>
          <p:nvPr>
            <p:ph type="sldNum" sz="quarter" idx="12"/>
          </p:nvPr>
        </p:nvSpPr>
        <p:spPr/>
        <p:txBody>
          <a:bodyPr/>
          <a:lstStyle/>
          <a:p>
            <a:pPr defTabSz="685783">
              <a:buClrTx/>
            </a:pPr>
            <a:fld id="{8FDBFFB2-86D9-4B8F-A59A-553A60B94BBE}" type="slidenum">
              <a:rPr lang="en-US" kern="1200" smtClean="0">
                <a:latin typeface="Euphemia"/>
                <a:ea typeface="+mn-ea"/>
                <a:cs typeface="+mn-cs"/>
              </a:rPr>
              <a:pPr defTabSz="685783">
                <a:buClrTx/>
              </a:pPr>
              <a:t>‹#›</a:t>
            </a:fld>
            <a:endParaRPr lang="en-US" kern="1200">
              <a:latin typeface="Euphemia"/>
              <a:ea typeface="+mn-ea"/>
              <a:cs typeface="+mn-cs"/>
            </a:endParaRPr>
          </a:p>
        </p:txBody>
      </p:sp>
    </p:spTree>
    <p:extLst>
      <p:ext uri="{BB962C8B-B14F-4D97-AF65-F5344CB8AC3E}">
        <p14:creationId xmlns:p14="http://schemas.microsoft.com/office/powerpoint/2010/main" val="26557130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pPr defTabSz="685783">
              <a:buClrTx/>
            </a:pPr>
            <a:fld id="{5980F1F9-2D3D-4243-878F-D000C3F2A1C4}" type="datetime1">
              <a:rPr lang="en-US" kern="1200" smtClean="0">
                <a:solidFill>
                  <a:srgbClr val="000000"/>
                </a:solidFill>
                <a:latin typeface="Euphemia"/>
                <a:ea typeface="+mn-ea"/>
                <a:cs typeface="+mn-cs"/>
              </a:rPr>
              <a:pPr defTabSz="685783">
                <a:buClrTx/>
              </a:pPr>
              <a:t>11/12/2024</a:t>
            </a:fld>
            <a:endParaRPr lang="en-US" kern="1200">
              <a:solidFill>
                <a:srgbClr val="000000"/>
              </a:solidFill>
              <a:latin typeface="Euphemia"/>
              <a:ea typeface="+mn-ea"/>
              <a:cs typeface="+mn-cs"/>
            </a:endParaRPr>
          </a:p>
        </p:txBody>
      </p:sp>
      <p:sp>
        <p:nvSpPr>
          <p:cNvPr id="4" name="Footer Placeholder 3"/>
          <p:cNvSpPr>
            <a:spLocks noGrp="1"/>
          </p:cNvSpPr>
          <p:nvPr>
            <p:ph type="ftr" sz="quarter" idx="11"/>
          </p:nvPr>
        </p:nvSpPr>
        <p:spPr/>
        <p:txBody>
          <a:bodyPr/>
          <a:lstStyle/>
          <a:p>
            <a:pPr defTabSz="685783">
              <a:buClrTx/>
            </a:pPr>
            <a:endParaRPr lang="en-US" kern="1200">
              <a:solidFill>
                <a:srgbClr val="000000"/>
              </a:solidFill>
              <a:latin typeface="Euphemia"/>
              <a:ea typeface="+mn-ea"/>
              <a:cs typeface="+mn-cs"/>
            </a:endParaRPr>
          </a:p>
        </p:txBody>
      </p:sp>
      <p:sp>
        <p:nvSpPr>
          <p:cNvPr id="5" name="Slide Number Placeholder 4"/>
          <p:cNvSpPr>
            <a:spLocks noGrp="1"/>
          </p:cNvSpPr>
          <p:nvPr>
            <p:ph type="sldNum" sz="quarter" idx="12"/>
          </p:nvPr>
        </p:nvSpPr>
        <p:spPr/>
        <p:txBody>
          <a:bodyPr/>
          <a:lstStyle/>
          <a:p>
            <a:pPr defTabSz="685783">
              <a:buClrTx/>
            </a:pPr>
            <a:fld id="{8FDBFFB2-86D9-4B8F-A59A-553A60B94BBE}" type="slidenum">
              <a:rPr lang="en-US" kern="1200" smtClean="0">
                <a:latin typeface="Euphemia"/>
                <a:ea typeface="+mn-ea"/>
                <a:cs typeface="+mn-cs"/>
              </a:rPr>
              <a:pPr defTabSz="685783">
                <a:buClrTx/>
              </a:pPr>
              <a:t>‹#›</a:t>
            </a:fld>
            <a:endParaRPr lang="en-US" kern="1200">
              <a:latin typeface="Euphemia"/>
              <a:ea typeface="+mn-ea"/>
              <a:cs typeface="+mn-cs"/>
            </a:endParaRPr>
          </a:p>
        </p:txBody>
      </p:sp>
    </p:spTree>
    <p:extLst>
      <p:ext uri="{BB962C8B-B14F-4D97-AF65-F5344CB8AC3E}">
        <p14:creationId xmlns:p14="http://schemas.microsoft.com/office/powerpoint/2010/main" val="21437279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783">
              <a:buClrTx/>
            </a:pPr>
            <a:fld id="{E2ABCBE8-1824-4658-A8BB-BECFAEB7E35A}" type="datetime1">
              <a:rPr lang="en-US" kern="1200" smtClean="0">
                <a:solidFill>
                  <a:srgbClr val="000000"/>
                </a:solidFill>
                <a:latin typeface="Euphemia"/>
                <a:ea typeface="+mn-ea"/>
                <a:cs typeface="+mn-cs"/>
              </a:rPr>
              <a:pPr defTabSz="685783">
                <a:buClrTx/>
              </a:pPr>
              <a:t>11/12/2024</a:t>
            </a:fld>
            <a:endParaRPr lang="en-US" kern="1200">
              <a:solidFill>
                <a:srgbClr val="000000"/>
              </a:solidFill>
              <a:latin typeface="Euphemia"/>
              <a:ea typeface="+mn-ea"/>
              <a:cs typeface="+mn-cs"/>
            </a:endParaRPr>
          </a:p>
        </p:txBody>
      </p:sp>
      <p:sp>
        <p:nvSpPr>
          <p:cNvPr id="3" name="Footer Placeholder 2"/>
          <p:cNvSpPr>
            <a:spLocks noGrp="1"/>
          </p:cNvSpPr>
          <p:nvPr>
            <p:ph type="ftr" sz="quarter" idx="11"/>
          </p:nvPr>
        </p:nvSpPr>
        <p:spPr/>
        <p:txBody>
          <a:bodyPr/>
          <a:lstStyle/>
          <a:p>
            <a:pPr defTabSz="685783">
              <a:buClrTx/>
            </a:pPr>
            <a:endParaRPr lang="en-US" kern="1200">
              <a:solidFill>
                <a:srgbClr val="000000"/>
              </a:solidFill>
              <a:latin typeface="Euphemia"/>
              <a:ea typeface="+mn-ea"/>
              <a:cs typeface="+mn-cs"/>
            </a:endParaRPr>
          </a:p>
        </p:txBody>
      </p:sp>
      <p:sp>
        <p:nvSpPr>
          <p:cNvPr id="4" name="Slide Number Placeholder 3"/>
          <p:cNvSpPr>
            <a:spLocks noGrp="1"/>
          </p:cNvSpPr>
          <p:nvPr>
            <p:ph type="sldNum" sz="quarter" idx="12"/>
          </p:nvPr>
        </p:nvSpPr>
        <p:spPr/>
        <p:txBody>
          <a:bodyPr/>
          <a:lstStyle/>
          <a:p>
            <a:pPr defTabSz="685783">
              <a:buClrTx/>
            </a:pPr>
            <a:fld id="{8FDBFFB2-86D9-4B8F-A59A-553A60B94BBE}" type="slidenum">
              <a:rPr lang="en-US" kern="1200" smtClean="0">
                <a:latin typeface="Euphemia"/>
                <a:ea typeface="+mn-ea"/>
                <a:cs typeface="+mn-cs"/>
              </a:rPr>
              <a:pPr defTabSz="685783">
                <a:buClrTx/>
              </a:pPr>
              <a:t>‹#›</a:t>
            </a:fld>
            <a:endParaRPr lang="en-US" kern="1200">
              <a:latin typeface="Euphemia"/>
              <a:ea typeface="+mn-ea"/>
              <a:cs typeface="+mn-cs"/>
            </a:endParaRPr>
          </a:p>
        </p:txBody>
      </p:sp>
    </p:spTree>
    <p:extLst>
      <p:ext uri="{BB962C8B-B14F-4D97-AF65-F5344CB8AC3E}">
        <p14:creationId xmlns:p14="http://schemas.microsoft.com/office/powerpoint/2010/main" val="1495338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28210" y="1708108"/>
            <a:ext cx="2057401" cy="1741634"/>
          </a:xfrm>
        </p:spPr>
        <p:txBody>
          <a:bodyPr anchor="b">
            <a:normAutofit/>
          </a:bodyPr>
          <a:lstStyle>
            <a:lvl1pPr>
              <a:defRPr sz="1951">
                <a:solidFill>
                  <a:schemeClr val="accent2"/>
                </a:solidFill>
              </a:defRPr>
            </a:lvl1pPr>
          </a:lstStyle>
          <a:p>
            <a:r>
              <a:rPr lang="en-US" smtClean="0"/>
              <a:t>Click to edit Master title style</a:t>
            </a:r>
            <a:endParaRPr/>
          </a:p>
        </p:txBody>
      </p:sp>
      <p:sp>
        <p:nvSpPr>
          <p:cNvPr id="3" name="Content Placeholder 2"/>
          <p:cNvSpPr>
            <a:spLocks noGrp="1"/>
          </p:cNvSpPr>
          <p:nvPr>
            <p:ph idx="1"/>
          </p:nvPr>
        </p:nvSpPr>
        <p:spPr>
          <a:xfrm>
            <a:off x="970361" y="400050"/>
            <a:ext cx="5143500" cy="3600450"/>
          </a:xfrm>
        </p:spPr>
        <p:txBody>
          <a:bodyPr>
            <a:normAutofit/>
          </a:bodyPr>
          <a:lstStyle>
            <a:lvl1pPr>
              <a:defRPr sz="1800"/>
            </a:lvl1pPr>
            <a:lvl2pPr>
              <a:defRPr sz="1500"/>
            </a:lvl2pPr>
            <a:lvl3pPr>
              <a:defRPr sz="1351"/>
            </a:lvl3pPr>
            <a:lvl4pPr>
              <a:defRPr sz="1200"/>
            </a:lvl4pPr>
            <a:lvl5pPr>
              <a:defRPr sz="1051"/>
            </a:lvl5pPr>
            <a:lvl6pPr>
              <a:defRPr sz="1051"/>
            </a:lvl6pPr>
            <a:lvl7pPr>
              <a:defRPr sz="1051"/>
            </a:lvl7pPr>
            <a:lvl8pPr>
              <a:defRPr sz="1051"/>
            </a:lvl8pPr>
            <a:lvl9pPr>
              <a:defRPr sz="1051"/>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628211" y="3437391"/>
            <a:ext cx="2057400" cy="848860"/>
          </a:xfrm>
        </p:spPr>
        <p:txBody>
          <a:bodyPr>
            <a:normAutofit/>
          </a:bodyPr>
          <a:lstStyle>
            <a:lvl1pPr marL="0" indent="0">
              <a:spcBef>
                <a:spcPts val="751"/>
              </a:spcBef>
              <a:buNone/>
              <a:defRPr sz="1051"/>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783">
              <a:buClrTx/>
            </a:pPr>
            <a:fld id="{5085CD17-C377-4DE5-9FCA-CC7471605C58}" type="datetime1">
              <a:rPr lang="en-US" kern="1200" smtClean="0">
                <a:solidFill>
                  <a:srgbClr val="000000"/>
                </a:solidFill>
                <a:latin typeface="Euphemia"/>
                <a:ea typeface="+mn-ea"/>
                <a:cs typeface="+mn-cs"/>
              </a:rPr>
              <a:pPr defTabSz="685783">
                <a:buClrTx/>
              </a:pPr>
              <a:t>11/12/2024</a:t>
            </a:fld>
            <a:endParaRPr lang="en-US" kern="1200">
              <a:solidFill>
                <a:srgbClr val="000000"/>
              </a:solidFill>
              <a:latin typeface="Euphemia"/>
              <a:ea typeface="+mn-ea"/>
              <a:cs typeface="+mn-cs"/>
            </a:endParaRPr>
          </a:p>
        </p:txBody>
      </p:sp>
      <p:sp>
        <p:nvSpPr>
          <p:cNvPr id="6" name="Footer Placeholder 5"/>
          <p:cNvSpPr>
            <a:spLocks noGrp="1"/>
          </p:cNvSpPr>
          <p:nvPr>
            <p:ph type="ftr" sz="quarter" idx="11"/>
          </p:nvPr>
        </p:nvSpPr>
        <p:spPr/>
        <p:txBody>
          <a:bodyPr/>
          <a:lstStyle/>
          <a:p>
            <a:pPr defTabSz="685783">
              <a:buClrTx/>
            </a:pPr>
            <a:endParaRPr lang="en-US" kern="1200">
              <a:solidFill>
                <a:srgbClr val="000000"/>
              </a:solidFill>
              <a:latin typeface="Euphemia"/>
              <a:ea typeface="+mn-ea"/>
              <a:cs typeface="+mn-cs"/>
            </a:endParaRPr>
          </a:p>
        </p:txBody>
      </p:sp>
      <p:sp>
        <p:nvSpPr>
          <p:cNvPr id="7" name="Slide Number Placeholder 6"/>
          <p:cNvSpPr>
            <a:spLocks noGrp="1"/>
          </p:cNvSpPr>
          <p:nvPr>
            <p:ph type="sldNum" sz="quarter" idx="12"/>
          </p:nvPr>
        </p:nvSpPr>
        <p:spPr/>
        <p:txBody>
          <a:bodyPr/>
          <a:lstStyle/>
          <a:p>
            <a:pPr defTabSz="685783">
              <a:buClrTx/>
            </a:pPr>
            <a:fld id="{8FDBFFB2-86D9-4B8F-A59A-553A60B94BBE}" type="slidenum">
              <a:rPr lang="en-US" kern="1200" smtClean="0">
                <a:latin typeface="Euphemia"/>
                <a:ea typeface="+mn-ea"/>
                <a:cs typeface="+mn-cs"/>
              </a:rPr>
              <a:pPr defTabSz="685783">
                <a:buClrTx/>
              </a:pPr>
              <a:t>‹#›</a:t>
            </a:fld>
            <a:endParaRPr lang="en-US" kern="1200">
              <a:latin typeface="Euphemia"/>
              <a:ea typeface="+mn-ea"/>
              <a:cs typeface="+mn-cs"/>
            </a:endParaRPr>
          </a:p>
        </p:txBody>
      </p:sp>
    </p:spTree>
    <p:extLst>
      <p:ext uri="{BB962C8B-B14F-4D97-AF65-F5344CB8AC3E}">
        <p14:creationId xmlns:p14="http://schemas.microsoft.com/office/powerpoint/2010/main" val="2480360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28210" y="1708108"/>
            <a:ext cx="2057401" cy="1741634"/>
          </a:xfrm>
        </p:spPr>
        <p:txBody>
          <a:bodyPr anchor="b">
            <a:normAutofit/>
          </a:bodyPr>
          <a:lstStyle>
            <a:lvl1pPr>
              <a:defRPr sz="1951">
                <a:solidFill>
                  <a:schemeClr val="accent2"/>
                </a:solidFill>
              </a:defRPr>
            </a:lvl1pPr>
          </a:lstStyle>
          <a:p>
            <a:r>
              <a:rPr lang="en-US" smtClean="0"/>
              <a:t>Click to edit Master title style</a:t>
            </a:r>
            <a:endParaRPr/>
          </a:p>
        </p:txBody>
      </p:sp>
      <p:sp>
        <p:nvSpPr>
          <p:cNvPr id="8" name="Rounded Rectangle 7"/>
          <p:cNvSpPr/>
          <p:nvPr/>
        </p:nvSpPr>
        <p:spPr>
          <a:xfrm>
            <a:off x="970359" y="400050"/>
            <a:ext cx="5143501" cy="3600450"/>
          </a:xfrm>
          <a:prstGeom prst="roundRect">
            <a:avLst>
              <a:gd name="adj" fmla="val 4409"/>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sz="1351" b="0" i="0" u="none" strike="noStrike" kern="1200" cap="none" spc="0" normalizeH="0" baseline="0" noProof="0">
              <a:ln>
                <a:noFill/>
              </a:ln>
              <a:solidFill>
                <a:prstClr val="white"/>
              </a:solidFill>
              <a:effectLst/>
              <a:uLnTx/>
              <a:uFillTx/>
              <a:latin typeface="Euphemia"/>
              <a:ea typeface="+mn-ea"/>
              <a:cs typeface="+mn-cs"/>
            </a:endParaRPr>
          </a:p>
        </p:txBody>
      </p:sp>
      <p:sp>
        <p:nvSpPr>
          <p:cNvPr id="3" name="Picture Placeholder 2" descr="An empty placeholder to add an image. Click on the placeholder and select the image that you wish to add."/>
          <p:cNvSpPr>
            <a:spLocks noGrp="1"/>
          </p:cNvSpPr>
          <p:nvPr>
            <p:ph type="pic" idx="1"/>
          </p:nvPr>
        </p:nvSpPr>
        <p:spPr>
          <a:xfrm>
            <a:off x="1056084" y="485775"/>
            <a:ext cx="4972051" cy="3429000"/>
          </a:xfrm>
          <a:prstGeom prst="roundRect">
            <a:avLst>
              <a:gd name="adj" fmla="val 3725"/>
            </a:avLst>
          </a:prstGeom>
        </p:spPr>
        <p:txBody>
          <a:bodyPr tIns="914400">
            <a:normAutofit/>
          </a:bodyPr>
          <a:lstStyle>
            <a:lvl1pPr marL="0" indent="0" algn="ctr">
              <a:buNone/>
              <a:defRPr sz="18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US" smtClean="0"/>
              <a:t>Click icon to add picture</a:t>
            </a:r>
            <a:endParaRPr/>
          </a:p>
        </p:txBody>
      </p:sp>
      <p:sp>
        <p:nvSpPr>
          <p:cNvPr id="4" name="Text Placeholder 3"/>
          <p:cNvSpPr>
            <a:spLocks noGrp="1"/>
          </p:cNvSpPr>
          <p:nvPr>
            <p:ph type="body" sz="half" idx="2"/>
          </p:nvPr>
        </p:nvSpPr>
        <p:spPr>
          <a:xfrm>
            <a:off x="6628211" y="3437391"/>
            <a:ext cx="2057400" cy="848860"/>
          </a:xfrm>
        </p:spPr>
        <p:txBody>
          <a:bodyPr>
            <a:normAutofit/>
          </a:bodyPr>
          <a:lstStyle>
            <a:lvl1pPr marL="0" indent="0">
              <a:spcBef>
                <a:spcPts val="751"/>
              </a:spcBef>
              <a:buNone/>
              <a:defRPr sz="1051"/>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783">
              <a:buClrTx/>
            </a:pPr>
            <a:fld id="{A9BE9F02-BE96-4BAE-86A5-1FA60D24CAE2}" type="datetime1">
              <a:rPr lang="en-US" kern="1200" smtClean="0">
                <a:solidFill>
                  <a:srgbClr val="000000"/>
                </a:solidFill>
                <a:latin typeface="Euphemia"/>
                <a:ea typeface="+mn-ea"/>
                <a:cs typeface="+mn-cs"/>
              </a:rPr>
              <a:pPr defTabSz="685783">
                <a:buClrTx/>
              </a:pPr>
              <a:t>11/12/2024</a:t>
            </a:fld>
            <a:endParaRPr lang="en-US" kern="1200">
              <a:solidFill>
                <a:srgbClr val="000000"/>
              </a:solidFill>
              <a:latin typeface="Euphemia"/>
              <a:ea typeface="+mn-ea"/>
              <a:cs typeface="+mn-cs"/>
            </a:endParaRPr>
          </a:p>
        </p:txBody>
      </p:sp>
      <p:sp>
        <p:nvSpPr>
          <p:cNvPr id="6" name="Footer Placeholder 5"/>
          <p:cNvSpPr>
            <a:spLocks noGrp="1"/>
          </p:cNvSpPr>
          <p:nvPr>
            <p:ph type="ftr" sz="quarter" idx="11"/>
          </p:nvPr>
        </p:nvSpPr>
        <p:spPr/>
        <p:txBody>
          <a:bodyPr/>
          <a:lstStyle/>
          <a:p>
            <a:pPr defTabSz="685783">
              <a:buClrTx/>
            </a:pPr>
            <a:endParaRPr lang="en-US" kern="1200">
              <a:solidFill>
                <a:srgbClr val="000000"/>
              </a:solidFill>
              <a:latin typeface="Euphemia"/>
              <a:ea typeface="+mn-ea"/>
              <a:cs typeface="+mn-cs"/>
            </a:endParaRPr>
          </a:p>
        </p:txBody>
      </p:sp>
      <p:sp>
        <p:nvSpPr>
          <p:cNvPr id="7" name="Slide Number Placeholder 6"/>
          <p:cNvSpPr>
            <a:spLocks noGrp="1"/>
          </p:cNvSpPr>
          <p:nvPr>
            <p:ph type="sldNum" sz="quarter" idx="12"/>
          </p:nvPr>
        </p:nvSpPr>
        <p:spPr/>
        <p:txBody>
          <a:bodyPr/>
          <a:lstStyle/>
          <a:p>
            <a:pPr defTabSz="685783">
              <a:buClrTx/>
            </a:pPr>
            <a:fld id="{8FDBFFB2-86D9-4B8F-A59A-553A60B94BBE}" type="slidenum">
              <a:rPr lang="en-US" kern="1200" smtClean="0">
                <a:latin typeface="Euphemia"/>
                <a:ea typeface="+mn-ea"/>
                <a:cs typeface="+mn-cs"/>
              </a:rPr>
              <a:pPr defTabSz="685783">
                <a:buClrTx/>
              </a:pPr>
              <a:t>‹#›</a:t>
            </a:fld>
            <a:endParaRPr lang="en-US" kern="1200">
              <a:latin typeface="Euphemia"/>
              <a:ea typeface="+mn-ea"/>
              <a:cs typeface="+mn-cs"/>
            </a:endParaRPr>
          </a:p>
        </p:txBody>
      </p:sp>
    </p:spTree>
    <p:extLst>
      <p:ext uri="{BB962C8B-B14F-4D97-AF65-F5344CB8AC3E}">
        <p14:creationId xmlns:p14="http://schemas.microsoft.com/office/powerpoint/2010/main" val="3407458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311909" y="174940"/>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nvGrpSpPr>
          <p:cNvPr id="17" name="Group 16"/>
          <p:cNvGrpSpPr/>
          <p:nvPr userDrawn="1"/>
        </p:nvGrpSpPr>
        <p:grpSpPr>
          <a:xfrm>
            <a:off x="281406" y="1321594"/>
            <a:ext cx="8582413"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grpSp>
        <p:nvGrpSpPr>
          <p:cNvPr id="13" name="Group 12"/>
          <p:cNvGrpSpPr/>
          <p:nvPr userDrawn="1"/>
        </p:nvGrpSpPr>
        <p:grpSpPr>
          <a:xfrm>
            <a:off x="377048" y="255821"/>
            <a:ext cx="1931059"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spTree>
    <p:extLst>
      <p:ext uri="{BB962C8B-B14F-4D97-AF65-F5344CB8AC3E}">
        <p14:creationId xmlns:p14="http://schemas.microsoft.com/office/powerpoint/2010/main" val="24407200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pPr defTabSz="685783">
              <a:buClrTx/>
            </a:pPr>
            <a:fld id="{27427AEA-BBBB-4C9B-AB23-214EAA8AB789}" type="datetime1">
              <a:rPr lang="en-US" kern="1200" smtClean="0">
                <a:solidFill>
                  <a:srgbClr val="000000"/>
                </a:solidFill>
                <a:latin typeface="Euphemia"/>
                <a:ea typeface="+mn-ea"/>
                <a:cs typeface="+mn-cs"/>
              </a:rPr>
              <a:pPr defTabSz="685783">
                <a:buClrTx/>
              </a:pPr>
              <a:t>11/12/2024</a:t>
            </a:fld>
            <a:endParaRPr lang="en-US" kern="1200">
              <a:solidFill>
                <a:srgbClr val="000000"/>
              </a:solidFill>
              <a:latin typeface="Euphemia"/>
              <a:ea typeface="+mn-ea"/>
              <a:cs typeface="+mn-cs"/>
            </a:endParaRPr>
          </a:p>
        </p:txBody>
      </p:sp>
      <p:sp>
        <p:nvSpPr>
          <p:cNvPr id="5" name="Footer Placeholder 4"/>
          <p:cNvSpPr>
            <a:spLocks noGrp="1"/>
          </p:cNvSpPr>
          <p:nvPr>
            <p:ph type="ftr" sz="quarter" idx="11"/>
          </p:nvPr>
        </p:nvSpPr>
        <p:spPr/>
        <p:txBody>
          <a:bodyPr/>
          <a:lstStyle/>
          <a:p>
            <a:pPr defTabSz="685783">
              <a:buClrTx/>
            </a:pPr>
            <a:endParaRPr lang="en-US" kern="1200">
              <a:solidFill>
                <a:srgbClr val="000000"/>
              </a:solidFill>
              <a:latin typeface="Euphemia"/>
              <a:ea typeface="+mn-ea"/>
              <a:cs typeface="+mn-cs"/>
            </a:endParaRPr>
          </a:p>
        </p:txBody>
      </p:sp>
      <p:sp>
        <p:nvSpPr>
          <p:cNvPr id="6" name="Slide Number Placeholder 5"/>
          <p:cNvSpPr>
            <a:spLocks noGrp="1"/>
          </p:cNvSpPr>
          <p:nvPr>
            <p:ph type="sldNum" sz="quarter" idx="12"/>
          </p:nvPr>
        </p:nvSpPr>
        <p:spPr/>
        <p:txBody>
          <a:bodyPr/>
          <a:lstStyle/>
          <a:p>
            <a:pPr defTabSz="685783">
              <a:buClrTx/>
            </a:pPr>
            <a:fld id="{8FDBFFB2-86D9-4B8F-A59A-553A60B94BBE}" type="slidenum">
              <a:rPr lang="en-US" kern="1200" smtClean="0">
                <a:latin typeface="Euphemia"/>
                <a:ea typeface="+mn-ea"/>
                <a:cs typeface="+mn-cs"/>
              </a:rPr>
              <a:pPr defTabSz="685783">
                <a:buClrTx/>
              </a:pPr>
              <a:t>‹#›</a:t>
            </a:fld>
            <a:endParaRPr lang="en-US" kern="1200">
              <a:latin typeface="Euphemia"/>
              <a:ea typeface="+mn-ea"/>
              <a:cs typeface="+mn-cs"/>
            </a:endParaRPr>
          </a:p>
        </p:txBody>
      </p:sp>
    </p:spTree>
    <p:extLst>
      <p:ext uri="{BB962C8B-B14F-4D97-AF65-F5344CB8AC3E}">
        <p14:creationId xmlns:p14="http://schemas.microsoft.com/office/powerpoint/2010/main" val="41205544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8760" y="228601"/>
            <a:ext cx="1286851" cy="405765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657350" y="228601"/>
            <a:ext cx="5627111" cy="40576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pPr defTabSz="685783">
              <a:buClrTx/>
            </a:pPr>
            <a:fld id="{2791CA30-F5CD-4CA0-B16A-349C6F830700}" type="datetime1">
              <a:rPr lang="en-US" kern="1200" smtClean="0">
                <a:solidFill>
                  <a:srgbClr val="000000"/>
                </a:solidFill>
                <a:latin typeface="Euphemia"/>
                <a:ea typeface="+mn-ea"/>
                <a:cs typeface="+mn-cs"/>
              </a:rPr>
              <a:pPr defTabSz="685783">
                <a:buClrTx/>
              </a:pPr>
              <a:t>11/12/2024</a:t>
            </a:fld>
            <a:endParaRPr lang="en-US" kern="1200">
              <a:solidFill>
                <a:srgbClr val="000000"/>
              </a:solidFill>
              <a:latin typeface="Euphemia"/>
              <a:ea typeface="+mn-ea"/>
              <a:cs typeface="+mn-cs"/>
            </a:endParaRPr>
          </a:p>
        </p:txBody>
      </p:sp>
      <p:sp>
        <p:nvSpPr>
          <p:cNvPr id="5" name="Footer Placeholder 4"/>
          <p:cNvSpPr>
            <a:spLocks noGrp="1"/>
          </p:cNvSpPr>
          <p:nvPr>
            <p:ph type="ftr" sz="quarter" idx="11"/>
          </p:nvPr>
        </p:nvSpPr>
        <p:spPr/>
        <p:txBody>
          <a:bodyPr/>
          <a:lstStyle/>
          <a:p>
            <a:pPr defTabSz="685783">
              <a:buClrTx/>
            </a:pPr>
            <a:endParaRPr lang="en-US" kern="1200">
              <a:solidFill>
                <a:srgbClr val="000000"/>
              </a:solidFill>
              <a:latin typeface="Euphemia"/>
              <a:ea typeface="+mn-ea"/>
              <a:cs typeface="+mn-cs"/>
            </a:endParaRPr>
          </a:p>
        </p:txBody>
      </p:sp>
      <p:sp>
        <p:nvSpPr>
          <p:cNvPr id="6" name="Slide Number Placeholder 5"/>
          <p:cNvSpPr>
            <a:spLocks noGrp="1"/>
          </p:cNvSpPr>
          <p:nvPr>
            <p:ph type="sldNum" sz="quarter" idx="12"/>
          </p:nvPr>
        </p:nvSpPr>
        <p:spPr/>
        <p:txBody>
          <a:bodyPr/>
          <a:lstStyle/>
          <a:p>
            <a:pPr defTabSz="685783">
              <a:buClrTx/>
            </a:pPr>
            <a:fld id="{8FDBFFB2-86D9-4B8F-A59A-553A60B94BBE}" type="slidenum">
              <a:rPr lang="en-US" kern="1200" smtClean="0">
                <a:latin typeface="Euphemia"/>
                <a:ea typeface="+mn-ea"/>
                <a:cs typeface="+mn-cs"/>
              </a:rPr>
              <a:pPr defTabSz="685783">
                <a:buClrTx/>
              </a:pPr>
              <a:t>‹#›</a:t>
            </a:fld>
            <a:endParaRPr lang="en-US" kern="1200">
              <a:latin typeface="Euphemia"/>
              <a:ea typeface="+mn-ea"/>
              <a:cs typeface="+mn-cs"/>
            </a:endParaRPr>
          </a:p>
        </p:txBody>
      </p:sp>
    </p:spTree>
    <p:extLst>
      <p:ext uri="{BB962C8B-B14F-4D97-AF65-F5344CB8AC3E}">
        <p14:creationId xmlns:p14="http://schemas.microsoft.com/office/powerpoint/2010/main" val="3734539520"/>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512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7577544"/>
      </p:ext>
    </p:extLst>
  </p:cSld>
  <p:clrMapOvr>
    <a:masterClrMapping/>
  </p:clrMapOvr>
  <p:transition advClick="0"/>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069300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9144001" cy="51435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 y="3458215"/>
            <a:ext cx="9144011" cy="1685306"/>
          </a:xfrm>
          <a:prstGeom prst="rect">
            <a:avLst/>
          </a:prstGeom>
        </p:spPr>
      </p:pic>
    </p:spTree>
    <p:extLst>
      <p:ext uri="{BB962C8B-B14F-4D97-AF65-F5344CB8AC3E}">
        <p14:creationId xmlns:p14="http://schemas.microsoft.com/office/powerpoint/2010/main" val="1167574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685783">
              <a:buClrTx/>
            </a:pPr>
            <a:endParaRPr lang="en-US" kern="1200">
              <a:solidFill>
                <a:prstClr val="black">
                  <a:tint val="75000"/>
                </a:prstClr>
              </a:solidFill>
              <a:latin typeface="Trebuchet MS"/>
              <a:ea typeface="+mn-ea"/>
              <a:cs typeface="+mn-cs"/>
            </a:endParaRPr>
          </a:p>
        </p:txBody>
      </p:sp>
      <p:sp>
        <p:nvSpPr>
          <p:cNvPr id="5" name="Footer Placeholder 4"/>
          <p:cNvSpPr>
            <a:spLocks noGrp="1"/>
          </p:cNvSpPr>
          <p:nvPr>
            <p:ph type="ftr" sz="quarter" idx="11"/>
          </p:nvPr>
        </p:nvSpPr>
        <p:spPr/>
        <p:txBody>
          <a:bodyPr/>
          <a:lstStyle/>
          <a:p>
            <a:pPr defTabSz="685783">
              <a:buClrTx/>
            </a:pPr>
            <a:endParaRPr lang="en-US" kern="1200">
              <a:solidFill>
                <a:prstClr val="black">
                  <a:tint val="75000"/>
                </a:prstClr>
              </a:solidFill>
              <a:latin typeface="Trebuchet MS"/>
              <a:ea typeface="+mn-ea"/>
              <a:cs typeface="+mn-cs"/>
            </a:endParaRPr>
          </a:p>
        </p:txBody>
      </p:sp>
      <p:sp>
        <p:nvSpPr>
          <p:cNvPr id="6" name="Slide Number Placeholder 5"/>
          <p:cNvSpPr>
            <a:spLocks noGrp="1"/>
          </p:cNvSpPr>
          <p:nvPr>
            <p:ph type="sldNum" sz="quarter" idx="12"/>
          </p:nvPr>
        </p:nvSpPr>
        <p:spPr/>
        <p:txBody>
          <a:bodyPr/>
          <a:lstStyle/>
          <a:p>
            <a:pPr defTabSz="685783">
              <a:buClrTx/>
            </a:pPr>
            <a:fld id="{9A0DB2DC-4C9A-4742-B13C-FB6460FD3503}" type="slidenum">
              <a:rPr lang="en-US" kern="1200" smtClean="0">
                <a:solidFill>
                  <a:srgbClr val="90C226"/>
                </a:solidFill>
                <a:latin typeface="Trebuchet MS"/>
                <a:ea typeface="+mn-ea"/>
                <a:cs typeface="+mn-cs"/>
              </a:rPr>
              <a:pPr defTabSz="685783">
                <a:buClrTx/>
              </a:pPr>
              <a:t>‹#›</a:t>
            </a:fld>
            <a:endParaRPr lang="en-US" kern="1200">
              <a:solidFill>
                <a:srgbClr val="90C226"/>
              </a:solidFill>
              <a:latin typeface="Trebuchet MS"/>
              <a:ea typeface="+mn-ea"/>
              <a:cs typeface="+mn-cs"/>
            </a:endParaRPr>
          </a:p>
        </p:txBody>
      </p:sp>
    </p:spTree>
    <p:extLst>
      <p:ext uri="{BB962C8B-B14F-4D97-AF65-F5344CB8AC3E}">
        <p14:creationId xmlns:p14="http://schemas.microsoft.com/office/powerpoint/2010/main" val="802095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783">
              <a:buClrTx/>
            </a:pPr>
            <a:endParaRPr lang="en-US" kern="1200">
              <a:solidFill>
                <a:prstClr val="black">
                  <a:tint val="75000"/>
                </a:prstClr>
              </a:solidFill>
              <a:latin typeface="Trebuchet MS"/>
              <a:ea typeface="+mn-ea"/>
              <a:cs typeface="+mn-cs"/>
            </a:endParaRPr>
          </a:p>
        </p:txBody>
      </p:sp>
      <p:sp>
        <p:nvSpPr>
          <p:cNvPr id="5" name="Footer Placeholder 4"/>
          <p:cNvSpPr>
            <a:spLocks noGrp="1"/>
          </p:cNvSpPr>
          <p:nvPr>
            <p:ph type="ftr" sz="quarter" idx="11"/>
          </p:nvPr>
        </p:nvSpPr>
        <p:spPr/>
        <p:txBody>
          <a:bodyPr/>
          <a:lstStyle/>
          <a:p>
            <a:pPr defTabSz="685783">
              <a:buClrTx/>
            </a:pPr>
            <a:endParaRPr lang="en-US" kern="1200">
              <a:solidFill>
                <a:prstClr val="black">
                  <a:tint val="75000"/>
                </a:prstClr>
              </a:solidFill>
              <a:latin typeface="Trebuchet MS"/>
              <a:ea typeface="+mn-ea"/>
              <a:cs typeface="+mn-cs"/>
            </a:endParaRPr>
          </a:p>
        </p:txBody>
      </p:sp>
      <p:sp>
        <p:nvSpPr>
          <p:cNvPr id="6" name="Slide Number Placeholder 5"/>
          <p:cNvSpPr>
            <a:spLocks noGrp="1"/>
          </p:cNvSpPr>
          <p:nvPr>
            <p:ph type="sldNum" sz="quarter" idx="12"/>
          </p:nvPr>
        </p:nvSpPr>
        <p:spPr/>
        <p:txBody>
          <a:bodyPr/>
          <a:lstStyle/>
          <a:p>
            <a:pPr defTabSz="685783">
              <a:buClrTx/>
            </a:pPr>
            <a:fld id="{9A0DB2DC-4C9A-4742-B13C-FB6460FD3503}" type="slidenum">
              <a:rPr lang="en-US" kern="1200" smtClean="0">
                <a:solidFill>
                  <a:srgbClr val="90C226"/>
                </a:solidFill>
                <a:latin typeface="Trebuchet MS"/>
                <a:ea typeface="+mn-ea"/>
                <a:cs typeface="+mn-cs"/>
              </a:rPr>
              <a:pPr defTabSz="685783">
                <a:buClrTx/>
              </a:pPr>
              <a:t>‹#›</a:t>
            </a:fld>
            <a:endParaRPr lang="en-US" kern="1200">
              <a:solidFill>
                <a:srgbClr val="90C226"/>
              </a:solidFill>
              <a:latin typeface="Trebuchet MS"/>
              <a:ea typeface="+mn-ea"/>
              <a:cs typeface="+mn-cs"/>
            </a:endParaRPr>
          </a:p>
        </p:txBody>
      </p:sp>
    </p:spTree>
    <p:extLst>
      <p:ext uri="{BB962C8B-B14F-4D97-AF65-F5344CB8AC3E}">
        <p14:creationId xmlns:p14="http://schemas.microsoft.com/office/powerpoint/2010/main" val="5114367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783">
              <a:buClrTx/>
            </a:pPr>
            <a:endParaRPr lang="en-US" kern="1200">
              <a:solidFill>
                <a:prstClr val="black">
                  <a:tint val="75000"/>
                </a:prstClr>
              </a:solidFill>
              <a:latin typeface="Trebuchet MS"/>
              <a:ea typeface="+mn-ea"/>
              <a:cs typeface="+mn-cs"/>
            </a:endParaRPr>
          </a:p>
        </p:txBody>
      </p:sp>
      <p:sp>
        <p:nvSpPr>
          <p:cNvPr id="5" name="Footer Placeholder 4"/>
          <p:cNvSpPr>
            <a:spLocks noGrp="1"/>
          </p:cNvSpPr>
          <p:nvPr>
            <p:ph type="ftr" sz="quarter" idx="11"/>
          </p:nvPr>
        </p:nvSpPr>
        <p:spPr/>
        <p:txBody>
          <a:bodyPr/>
          <a:lstStyle/>
          <a:p>
            <a:pPr defTabSz="685783">
              <a:buClrTx/>
            </a:pPr>
            <a:endParaRPr lang="en-US" kern="1200">
              <a:solidFill>
                <a:prstClr val="black">
                  <a:tint val="75000"/>
                </a:prstClr>
              </a:solidFill>
              <a:latin typeface="Trebuchet MS"/>
              <a:ea typeface="+mn-ea"/>
              <a:cs typeface="+mn-cs"/>
            </a:endParaRPr>
          </a:p>
        </p:txBody>
      </p:sp>
      <p:sp>
        <p:nvSpPr>
          <p:cNvPr id="6" name="Slide Number Placeholder 5"/>
          <p:cNvSpPr>
            <a:spLocks noGrp="1"/>
          </p:cNvSpPr>
          <p:nvPr>
            <p:ph type="sldNum" sz="quarter" idx="12"/>
          </p:nvPr>
        </p:nvSpPr>
        <p:spPr/>
        <p:txBody>
          <a:bodyPr/>
          <a:lstStyle/>
          <a:p>
            <a:pPr defTabSz="685783">
              <a:buClrTx/>
            </a:pPr>
            <a:fld id="{9A0DB2DC-4C9A-4742-B13C-FB6460FD3503}" type="slidenum">
              <a:rPr lang="en-US" kern="1200" smtClean="0">
                <a:solidFill>
                  <a:srgbClr val="90C226"/>
                </a:solidFill>
                <a:latin typeface="Trebuchet MS"/>
                <a:ea typeface="+mn-ea"/>
                <a:cs typeface="+mn-cs"/>
              </a:rPr>
              <a:pPr defTabSz="685783">
                <a:buClrTx/>
              </a:pPr>
              <a:t>‹#›</a:t>
            </a:fld>
            <a:endParaRPr lang="en-US" kern="1200">
              <a:solidFill>
                <a:srgbClr val="90C226"/>
              </a:solidFill>
              <a:latin typeface="Trebuchet MS"/>
              <a:ea typeface="+mn-ea"/>
              <a:cs typeface="+mn-cs"/>
            </a:endParaRPr>
          </a:p>
        </p:txBody>
      </p:sp>
    </p:spTree>
    <p:extLst>
      <p:ext uri="{BB962C8B-B14F-4D97-AF65-F5344CB8AC3E}">
        <p14:creationId xmlns:p14="http://schemas.microsoft.com/office/powerpoint/2010/main" val="31633280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1" y="1620442"/>
            <a:ext cx="3138026" cy="29105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1620442"/>
            <a:ext cx="3138026" cy="291058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685783">
              <a:buClrTx/>
            </a:pPr>
            <a:endParaRPr lang="en-US" kern="1200">
              <a:solidFill>
                <a:prstClr val="black">
                  <a:tint val="75000"/>
                </a:prstClr>
              </a:solidFill>
              <a:latin typeface="Trebuchet MS"/>
              <a:ea typeface="+mn-ea"/>
              <a:cs typeface="+mn-cs"/>
            </a:endParaRPr>
          </a:p>
        </p:txBody>
      </p:sp>
      <p:sp>
        <p:nvSpPr>
          <p:cNvPr id="6" name="Footer Placeholder 5"/>
          <p:cNvSpPr>
            <a:spLocks noGrp="1"/>
          </p:cNvSpPr>
          <p:nvPr>
            <p:ph type="ftr" sz="quarter" idx="11"/>
          </p:nvPr>
        </p:nvSpPr>
        <p:spPr/>
        <p:txBody>
          <a:bodyPr/>
          <a:lstStyle/>
          <a:p>
            <a:pPr defTabSz="685783">
              <a:buClrTx/>
            </a:pPr>
            <a:endParaRPr lang="en-US" kern="1200">
              <a:solidFill>
                <a:prstClr val="black">
                  <a:tint val="75000"/>
                </a:prstClr>
              </a:solidFill>
              <a:latin typeface="Trebuchet MS"/>
              <a:ea typeface="+mn-ea"/>
              <a:cs typeface="+mn-cs"/>
            </a:endParaRPr>
          </a:p>
        </p:txBody>
      </p:sp>
      <p:sp>
        <p:nvSpPr>
          <p:cNvPr id="7" name="Slide Number Placeholder 6"/>
          <p:cNvSpPr>
            <a:spLocks noGrp="1"/>
          </p:cNvSpPr>
          <p:nvPr>
            <p:ph type="sldNum" sz="quarter" idx="12"/>
          </p:nvPr>
        </p:nvSpPr>
        <p:spPr/>
        <p:txBody>
          <a:bodyPr/>
          <a:lstStyle/>
          <a:p>
            <a:pPr defTabSz="685783">
              <a:buClrTx/>
            </a:pPr>
            <a:fld id="{9A0DB2DC-4C9A-4742-B13C-FB6460FD3503}" type="slidenum">
              <a:rPr lang="en-US" kern="1200" smtClean="0">
                <a:solidFill>
                  <a:srgbClr val="90C226"/>
                </a:solidFill>
                <a:latin typeface="Trebuchet MS"/>
                <a:ea typeface="+mn-ea"/>
                <a:cs typeface="+mn-cs"/>
              </a:rPr>
              <a:pPr defTabSz="685783">
                <a:buClrTx/>
              </a:pPr>
              <a:t>‹#›</a:t>
            </a:fld>
            <a:endParaRPr lang="en-US" kern="1200">
              <a:solidFill>
                <a:srgbClr val="90C226"/>
              </a:solidFill>
              <a:latin typeface="Trebuchet MS"/>
              <a:ea typeface="+mn-ea"/>
              <a:cs typeface="+mn-cs"/>
            </a:endParaRPr>
          </a:p>
        </p:txBody>
      </p:sp>
    </p:spTree>
    <p:extLst>
      <p:ext uri="{BB962C8B-B14F-4D97-AF65-F5344CB8AC3E}">
        <p14:creationId xmlns:p14="http://schemas.microsoft.com/office/powerpoint/2010/main" val="41889301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685783">
              <a:buClrTx/>
            </a:pPr>
            <a:endParaRPr lang="en-US" kern="1200">
              <a:solidFill>
                <a:prstClr val="black">
                  <a:tint val="75000"/>
                </a:prstClr>
              </a:solidFill>
              <a:latin typeface="Trebuchet MS"/>
              <a:ea typeface="+mn-ea"/>
              <a:cs typeface="+mn-cs"/>
            </a:endParaRPr>
          </a:p>
        </p:txBody>
      </p:sp>
      <p:sp>
        <p:nvSpPr>
          <p:cNvPr id="8" name="Footer Placeholder 7"/>
          <p:cNvSpPr>
            <a:spLocks noGrp="1"/>
          </p:cNvSpPr>
          <p:nvPr>
            <p:ph type="ftr" sz="quarter" idx="11"/>
          </p:nvPr>
        </p:nvSpPr>
        <p:spPr/>
        <p:txBody>
          <a:bodyPr/>
          <a:lstStyle/>
          <a:p>
            <a:pPr defTabSz="685783">
              <a:buClrTx/>
            </a:pPr>
            <a:endParaRPr lang="en-US" kern="1200">
              <a:solidFill>
                <a:prstClr val="black">
                  <a:tint val="75000"/>
                </a:prstClr>
              </a:solidFill>
              <a:latin typeface="Trebuchet MS"/>
              <a:ea typeface="+mn-ea"/>
              <a:cs typeface="+mn-cs"/>
            </a:endParaRPr>
          </a:p>
        </p:txBody>
      </p:sp>
      <p:sp>
        <p:nvSpPr>
          <p:cNvPr id="9" name="Slide Number Placeholder 8"/>
          <p:cNvSpPr>
            <a:spLocks noGrp="1"/>
          </p:cNvSpPr>
          <p:nvPr>
            <p:ph type="sldNum" sz="quarter" idx="12"/>
          </p:nvPr>
        </p:nvSpPr>
        <p:spPr/>
        <p:txBody>
          <a:bodyPr/>
          <a:lstStyle/>
          <a:p>
            <a:pPr defTabSz="685783">
              <a:buClrTx/>
            </a:pPr>
            <a:fld id="{9A0DB2DC-4C9A-4742-B13C-FB6460FD3503}" type="slidenum">
              <a:rPr lang="en-US" kern="1200" smtClean="0">
                <a:solidFill>
                  <a:srgbClr val="90C226"/>
                </a:solidFill>
                <a:latin typeface="Trebuchet MS"/>
                <a:ea typeface="+mn-ea"/>
                <a:cs typeface="+mn-cs"/>
              </a:rPr>
              <a:pPr defTabSz="685783">
                <a:buClrTx/>
              </a:pPr>
              <a:t>‹#›</a:t>
            </a:fld>
            <a:endParaRPr lang="en-US" kern="1200">
              <a:solidFill>
                <a:srgbClr val="90C226"/>
              </a:solidFill>
              <a:latin typeface="Trebuchet MS"/>
              <a:ea typeface="+mn-ea"/>
              <a:cs typeface="+mn-cs"/>
            </a:endParaRPr>
          </a:p>
        </p:txBody>
      </p:sp>
    </p:spTree>
    <p:extLst>
      <p:ext uri="{BB962C8B-B14F-4D97-AF65-F5344CB8AC3E}">
        <p14:creationId xmlns:p14="http://schemas.microsoft.com/office/powerpoint/2010/main" val="765177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1867" dirty="0"/>
          </a:p>
        </p:txBody>
      </p:sp>
    </p:spTree>
    <p:extLst>
      <p:ext uri="{BB962C8B-B14F-4D97-AF65-F5344CB8AC3E}">
        <p14:creationId xmlns:p14="http://schemas.microsoft.com/office/powerpoint/2010/main" val="37376392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685783">
              <a:buClrTx/>
            </a:pPr>
            <a:endParaRPr lang="en-US" kern="1200">
              <a:solidFill>
                <a:prstClr val="black">
                  <a:tint val="75000"/>
                </a:prstClr>
              </a:solidFill>
              <a:latin typeface="Trebuchet MS"/>
              <a:ea typeface="+mn-ea"/>
              <a:cs typeface="+mn-cs"/>
            </a:endParaRPr>
          </a:p>
        </p:txBody>
      </p:sp>
      <p:sp>
        <p:nvSpPr>
          <p:cNvPr id="4" name="Footer Placeholder 3"/>
          <p:cNvSpPr>
            <a:spLocks noGrp="1"/>
          </p:cNvSpPr>
          <p:nvPr>
            <p:ph type="ftr" sz="quarter" idx="11"/>
          </p:nvPr>
        </p:nvSpPr>
        <p:spPr/>
        <p:txBody>
          <a:bodyPr/>
          <a:lstStyle/>
          <a:p>
            <a:pPr defTabSz="685783">
              <a:buClrTx/>
            </a:pPr>
            <a:endParaRPr lang="en-US" kern="1200">
              <a:solidFill>
                <a:prstClr val="black">
                  <a:tint val="75000"/>
                </a:prstClr>
              </a:solidFill>
              <a:latin typeface="Trebuchet MS"/>
              <a:ea typeface="+mn-ea"/>
              <a:cs typeface="+mn-cs"/>
            </a:endParaRPr>
          </a:p>
        </p:txBody>
      </p:sp>
      <p:sp>
        <p:nvSpPr>
          <p:cNvPr id="5" name="Slide Number Placeholder 4"/>
          <p:cNvSpPr>
            <a:spLocks noGrp="1"/>
          </p:cNvSpPr>
          <p:nvPr>
            <p:ph type="sldNum" sz="quarter" idx="12"/>
          </p:nvPr>
        </p:nvSpPr>
        <p:spPr/>
        <p:txBody>
          <a:bodyPr/>
          <a:lstStyle/>
          <a:p>
            <a:pPr defTabSz="685783">
              <a:buClrTx/>
            </a:pPr>
            <a:fld id="{9A0DB2DC-4C9A-4742-B13C-FB6460FD3503}" type="slidenum">
              <a:rPr lang="en-US" kern="1200" smtClean="0">
                <a:solidFill>
                  <a:srgbClr val="90C226"/>
                </a:solidFill>
                <a:latin typeface="Trebuchet MS"/>
                <a:ea typeface="+mn-ea"/>
                <a:cs typeface="+mn-cs"/>
              </a:rPr>
              <a:pPr defTabSz="685783">
                <a:buClrTx/>
              </a:pPr>
              <a:t>‹#›</a:t>
            </a:fld>
            <a:endParaRPr lang="en-US" kern="1200">
              <a:solidFill>
                <a:srgbClr val="90C226"/>
              </a:solidFill>
              <a:latin typeface="Trebuchet MS"/>
              <a:ea typeface="+mn-ea"/>
              <a:cs typeface="+mn-cs"/>
            </a:endParaRPr>
          </a:p>
        </p:txBody>
      </p:sp>
    </p:spTree>
    <p:extLst>
      <p:ext uri="{BB962C8B-B14F-4D97-AF65-F5344CB8AC3E}">
        <p14:creationId xmlns:p14="http://schemas.microsoft.com/office/powerpoint/2010/main" val="12315049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783">
              <a:buClrTx/>
            </a:pPr>
            <a:endParaRPr lang="en-US" kern="1200">
              <a:solidFill>
                <a:prstClr val="black">
                  <a:tint val="75000"/>
                </a:prstClr>
              </a:solidFill>
              <a:latin typeface="Trebuchet MS"/>
              <a:ea typeface="+mn-ea"/>
              <a:cs typeface="+mn-cs"/>
            </a:endParaRPr>
          </a:p>
        </p:txBody>
      </p:sp>
      <p:sp>
        <p:nvSpPr>
          <p:cNvPr id="3" name="Footer Placeholder 2"/>
          <p:cNvSpPr>
            <a:spLocks noGrp="1"/>
          </p:cNvSpPr>
          <p:nvPr>
            <p:ph type="ftr" sz="quarter" idx="11"/>
          </p:nvPr>
        </p:nvSpPr>
        <p:spPr/>
        <p:txBody>
          <a:bodyPr/>
          <a:lstStyle/>
          <a:p>
            <a:pPr defTabSz="685783">
              <a:buClrTx/>
            </a:pPr>
            <a:endParaRPr lang="en-US" kern="1200">
              <a:solidFill>
                <a:prstClr val="black">
                  <a:tint val="75000"/>
                </a:prstClr>
              </a:solidFill>
              <a:latin typeface="Trebuchet MS"/>
              <a:ea typeface="+mn-ea"/>
              <a:cs typeface="+mn-cs"/>
            </a:endParaRPr>
          </a:p>
        </p:txBody>
      </p:sp>
      <p:sp>
        <p:nvSpPr>
          <p:cNvPr id="4" name="Slide Number Placeholder 3"/>
          <p:cNvSpPr>
            <a:spLocks noGrp="1"/>
          </p:cNvSpPr>
          <p:nvPr>
            <p:ph type="sldNum" sz="quarter" idx="12"/>
          </p:nvPr>
        </p:nvSpPr>
        <p:spPr/>
        <p:txBody>
          <a:bodyPr/>
          <a:lstStyle/>
          <a:p>
            <a:pPr defTabSz="685783">
              <a:buClrTx/>
            </a:pPr>
            <a:fld id="{9A0DB2DC-4C9A-4742-B13C-FB6460FD3503}" type="slidenum">
              <a:rPr lang="en-US" kern="1200" smtClean="0">
                <a:solidFill>
                  <a:srgbClr val="90C226"/>
                </a:solidFill>
                <a:latin typeface="Trebuchet MS"/>
                <a:ea typeface="+mn-ea"/>
                <a:cs typeface="+mn-cs"/>
              </a:rPr>
              <a:pPr defTabSz="685783">
                <a:buClrTx/>
              </a:pPr>
              <a:t>‹#›</a:t>
            </a:fld>
            <a:endParaRPr lang="en-US" kern="1200">
              <a:solidFill>
                <a:srgbClr val="90C226"/>
              </a:solidFill>
              <a:latin typeface="Trebuchet MS"/>
              <a:ea typeface="+mn-ea"/>
              <a:cs typeface="+mn-cs"/>
            </a:endParaRPr>
          </a:p>
        </p:txBody>
      </p:sp>
    </p:spTree>
    <p:extLst>
      <p:ext uri="{BB962C8B-B14F-4D97-AF65-F5344CB8AC3E}">
        <p14:creationId xmlns:p14="http://schemas.microsoft.com/office/powerpoint/2010/main" val="31321921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500"/>
            </a:lvl1pPr>
          </a:lstStyle>
          <a:p>
            <a:r>
              <a:rPr lang="en-US" smtClean="0"/>
              <a:t>Click to edit Master title style</a:t>
            </a:r>
            <a:endParaRPr lang="en-US" dirty="0"/>
          </a:p>
        </p:txBody>
      </p:sp>
      <p:sp>
        <p:nvSpPr>
          <p:cNvPr id="3" name="Content Placeholder 2"/>
          <p:cNvSpPr>
            <a:spLocks noGrp="1"/>
          </p:cNvSpPr>
          <p:nvPr>
            <p:ph idx="1"/>
          </p:nvPr>
        </p:nvSpPr>
        <p:spPr>
          <a:xfrm>
            <a:off x="3570346" y="386193"/>
            <a:ext cx="3385156" cy="41448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082802"/>
            <a:ext cx="2890896" cy="1938337"/>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783">
              <a:buClrTx/>
            </a:pPr>
            <a:endParaRPr lang="en-US" kern="1200">
              <a:solidFill>
                <a:prstClr val="black">
                  <a:tint val="75000"/>
                </a:prstClr>
              </a:solidFill>
              <a:latin typeface="Trebuchet MS"/>
              <a:ea typeface="+mn-ea"/>
              <a:cs typeface="+mn-cs"/>
            </a:endParaRPr>
          </a:p>
        </p:txBody>
      </p:sp>
      <p:sp>
        <p:nvSpPr>
          <p:cNvPr id="6" name="Footer Placeholder 5"/>
          <p:cNvSpPr>
            <a:spLocks noGrp="1"/>
          </p:cNvSpPr>
          <p:nvPr>
            <p:ph type="ftr" sz="quarter" idx="11"/>
          </p:nvPr>
        </p:nvSpPr>
        <p:spPr/>
        <p:txBody>
          <a:bodyPr/>
          <a:lstStyle/>
          <a:p>
            <a:pPr defTabSz="685783">
              <a:buClrTx/>
            </a:pPr>
            <a:endParaRPr lang="en-US" kern="1200">
              <a:solidFill>
                <a:prstClr val="black">
                  <a:tint val="75000"/>
                </a:prstClr>
              </a:solidFill>
              <a:latin typeface="Trebuchet MS"/>
              <a:ea typeface="+mn-ea"/>
              <a:cs typeface="+mn-cs"/>
            </a:endParaRPr>
          </a:p>
        </p:txBody>
      </p:sp>
      <p:sp>
        <p:nvSpPr>
          <p:cNvPr id="7" name="Slide Number Placeholder 6"/>
          <p:cNvSpPr>
            <a:spLocks noGrp="1"/>
          </p:cNvSpPr>
          <p:nvPr>
            <p:ph type="sldNum" sz="quarter" idx="12"/>
          </p:nvPr>
        </p:nvSpPr>
        <p:spPr/>
        <p:txBody>
          <a:bodyPr/>
          <a:lstStyle/>
          <a:p>
            <a:pPr defTabSz="685783">
              <a:buClrTx/>
            </a:pPr>
            <a:fld id="{9A0DB2DC-4C9A-4742-B13C-FB6460FD3503}" type="slidenum">
              <a:rPr lang="en-US" kern="1200" smtClean="0">
                <a:solidFill>
                  <a:srgbClr val="90C226"/>
                </a:solidFill>
                <a:latin typeface="Trebuchet MS"/>
                <a:ea typeface="+mn-ea"/>
                <a:cs typeface="+mn-cs"/>
              </a:rPr>
              <a:pPr defTabSz="685783">
                <a:buClrTx/>
              </a:pPr>
              <a:t>‹#›</a:t>
            </a:fld>
            <a:endParaRPr lang="en-US" kern="1200">
              <a:solidFill>
                <a:srgbClr val="90C226"/>
              </a:solidFill>
              <a:latin typeface="Trebuchet MS"/>
              <a:ea typeface="+mn-ea"/>
              <a:cs typeface="+mn-cs"/>
            </a:endParaRPr>
          </a:p>
        </p:txBody>
      </p:sp>
    </p:spTree>
    <p:extLst>
      <p:ext uri="{BB962C8B-B14F-4D97-AF65-F5344CB8AC3E}">
        <p14:creationId xmlns:p14="http://schemas.microsoft.com/office/powerpoint/2010/main" val="147006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3600450"/>
            <a:ext cx="6447500" cy="425054"/>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457200"/>
            <a:ext cx="6447501"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08001" y="4025504"/>
            <a:ext cx="6447500"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783">
              <a:buClrTx/>
            </a:pPr>
            <a:endParaRPr lang="en-US" kern="1200">
              <a:solidFill>
                <a:prstClr val="black">
                  <a:tint val="75000"/>
                </a:prstClr>
              </a:solidFill>
              <a:latin typeface="Trebuchet MS"/>
              <a:ea typeface="+mn-ea"/>
              <a:cs typeface="+mn-cs"/>
            </a:endParaRPr>
          </a:p>
        </p:txBody>
      </p:sp>
      <p:sp>
        <p:nvSpPr>
          <p:cNvPr id="6" name="Footer Placeholder 5"/>
          <p:cNvSpPr>
            <a:spLocks noGrp="1"/>
          </p:cNvSpPr>
          <p:nvPr>
            <p:ph type="ftr" sz="quarter" idx="11"/>
          </p:nvPr>
        </p:nvSpPr>
        <p:spPr/>
        <p:txBody>
          <a:bodyPr/>
          <a:lstStyle/>
          <a:p>
            <a:pPr defTabSz="685783">
              <a:buClrTx/>
            </a:pPr>
            <a:endParaRPr lang="en-US" kern="1200">
              <a:solidFill>
                <a:prstClr val="black">
                  <a:tint val="75000"/>
                </a:prstClr>
              </a:solidFill>
              <a:latin typeface="Trebuchet MS"/>
              <a:ea typeface="+mn-ea"/>
              <a:cs typeface="+mn-cs"/>
            </a:endParaRPr>
          </a:p>
        </p:txBody>
      </p:sp>
      <p:sp>
        <p:nvSpPr>
          <p:cNvPr id="7" name="Slide Number Placeholder 6"/>
          <p:cNvSpPr>
            <a:spLocks noGrp="1"/>
          </p:cNvSpPr>
          <p:nvPr>
            <p:ph type="sldNum" sz="quarter" idx="12"/>
          </p:nvPr>
        </p:nvSpPr>
        <p:spPr/>
        <p:txBody>
          <a:bodyPr/>
          <a:lstStyle/>
          <a:p>
            <a:pPr defTabSz="685783">
              <a:buClrTx/>
            </a:pPr>
            <a:fld id="{9A0DB2DC-4C9A-4742-B13C-FB6460FD3503}" type="slidenum">
              <a:rPr lang="en-US" kern="1200" smtClean="0">
                <a:solidFill>
                  <a:srgbClr val="90C226"/>
                </a:solidFill>
                <a:latin typeface="Trebuchet MS"/>
                <a:ea typeface="+mn-ea"/>
                <a:cs typeface="+mn-cs"/>
              </a:rPr>
              <a:pPr defTabSz="685783">
                <a:buClrTx/>
              </a:pPr>
              <a:t>‹#›</a:t>
            </a:fld>
            <a:endParaRPr lang="en-US" kern="1200">
              <a:solidFill>
                <a:srgbClr val="90C226"/>
              </a:solidFill>
              <a:latin typeface="Trebuchet MS"/>
              <a:ea typeface="+mn-ea"/>
              <a:cs typeface="+mn-cs"/>
            </a:endParaRPr>
          </a:p>
        </p:txBody>
      </p:sp>
    </p:spTree>
    <p:extLst>
      <p:ext uri="{BB962C8B-B14F-4D97-AF65-F5344CB8AC3E}">
        <p14:creationId xmlns:p14="http://schemas.microsoft.com/office/powerpoint/2010/main" val="20270848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783">
              <a:buClrTx/>
            </a:pPr>
            <a:fld id="{90298CD5-6C1E-4009-B41F-6DF62E31D3BE}" type="datetimeFigureOut">
              <a:rPr lang="en-US" kern="1200" smtClean="0">
                <a:solidFill>
                  <a:prstClr val="black">
                    <a:tint val="75000"/>
                  </a:prstClr>
                </a:solidFill>
                <a:latin typeface="Trebuchet MS"/>
                <a:ea typeface="+mn-ea"/>
                <a:cs typeface="+mn-cs"/>
              </a:rPr>
              <a:pPr defTabSz="685783">
                <a:buClrTx/>
              </a:pPr>
              <a:t>11/12/2024</a:t>
            </a:fld>
            <a:endParaRPr lang="en-US" kern="1200" dirty="0">
              <a:solidFill>
                <a:prstClr val="black">
                  <a:tint val="75000"/>
                </a:prstClr>
              </a:solidFill>
              <a:latin typeface="Trebuchet MS"/>
              <a:ea typeface="+mn-ea"/>
              <a:cs typeface="+mn-cs"/>
            </a:endParaRPr>
          </a:p>
        </p:txBody>
      </p:sp>
      <p:sp>
        <p:nvSpPr>
          <p:cNvPr id="5" name="Footer Placeholder 4"/>
          <p:cNvSpPr>
            <a:spLocks noGrp="1"/>
          </p:cNvSpPr>
          <p:nvPr>
            <p:ph type="ftr" sz="quarter" idx="11"/>
          </p:nvPr>
        </p:nvSpPr>
        <p:spPr/>
        <p:txBody>
          <a:bodyPr/>
          <a:lstStyle/>
          <a:p>
            <a:pPr defTabSz="685783">
              <a:buClrTx/>
            </a:pPr>
            <a:endParaRPr lang="en-US" kern="1200" dirty="0">
              <a:solidFill>
                <a:prstClr val="black">
                  <a:tint val="75000"/>
                </a:prstClr>
              </a:solidFill>
              <a:latin typeface="Trebuchet MS"/>
              <a:ea typeface="+mn-ea"/>
              <a:cs typeface="+mn-cs"/>
            </a:endParaRPr>
          </a:p>
        </p:txBody>
      </p:sp>
      <p:sp>
        <p:nvSpPr>
          <p:cNvPr id="6" name="Slide Number Placeholder 5"/>
          <p:cNvSpPr>
            <a:spLocks noGrp="1"/>
          </p:cNvSpPr>
          <p:nvPr>
            <p:ph type="sldNum" sz="quarter" idx="12"/>
          </p:nvPr>
        </p:nvSpPr>
        <p:spPr/>
        <p:txBody>
          <a:bodyPr/>
          <a:lstStyle/>
          <a:p>
            <a:pPr defTabSz="685783">
              <a:buClrTx/>
            </a:pPr>
            <a:fld id="{4FAB73BC-B049-4115-A692-8D63A059BFB8}" type="slidenum">
              <a:rPr lang="en-US" kern="1200" smtClean="0">
                <a:solidFill>
                  <a:srgbClr val="90C226"/>
                </a:solidFill>
                <a:latin typeface="Trebuchet MS"/>
                <a:ea typeface="+mn-ea"/>
                <a:cs typeface="+mn-cs"/>
              </a:rPr>
              <a:pPr defTabSz="685783">
                <a:buClrTx/>
              </a:pPr>
              <a:t>‹#›</a:t>
            </a:fld>
            <a:endParaRPr lang="en-US" kern="1200" dirty="0">
              <a:solidFill>
                <a:srgbClr val="90C226"/>
              </a:solidFill>
              <a:latin typeface="Trebuchet MS"/>
              <a:ea typeface="+mn-ea"/>
              <a:cs typeface="+mn-cs"/>
            </a:endParaRPr>
          </a:p>
        </p:txBody>
      </p:sp>
    </p:spTree>
    <p:extLst>
      <p:ext uri="{BB962C8B-B14F-4D97-AF65-F5344CB8AC3E}">
        <p14:creationId xmlns:p14="http://schemas.microsoft.com/office/powerpoint/2010/main" val="1182411034"/>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783">
              <a:buClrTx/>
            </a:pPr>
            <a:fld id="{90298CD5-6C1E-4009-B41F-6DF62E31D3BE}" type="datetimeFigureOut">
              <a:rPr lang="en-US" kern="1200" smtClean="0">
                <a:solidFill>
                  <a:prstClr val="black">
                    <a:tint val="75000"/>
                  </a:prstClr>
                </a:solidFill>
                <a:latin typeface="Trebuchet MS"/>
                <a:ea typeface="+mn-ea"/>
                <a:cs typeface="+mn-cs"/>
              </a:rPr>
              <a:pPr defTabSz="685783">
                <a:buClrTx/>
              </a:pPr>
              <a:t>11/12/2024</a:t>
            </a:fld>
            <a:endParaRPr lang="en-US" kern="1200" dirty="0">
              <a:solidFill>
                <a:prstClr val="black">
                  <a:tint val="75000"/>
                </a:prstClr>
              </a:solidFill>
              <a:latin typeface="Trebuchet MS"/>
              <a:ea typeface="+mn-ea"/>
              <a:cs typeface="+mn-cs"/>
            </a:endParaRPr>
          </a:p>
        </p:txBody>
      </p:sp>
      <p:sp>
        <p:nvSpPr>
          <p:cNvPr id="5" name="Footer Placeholder 4"/>
          <p:cNvSpPr>
            <a:spLocks noGrp="1"/>
          </p:cNvSpPr>
          <p:nvPr>
            <p:ph type="ftr" sz="quarter" idx="11"/>
          </p:nvPr>
        </p:nvSpPr>
        <p:spPr/>
        <p:txBody>
          <a:bodyPr/>
          <a:lstStyle/>
          <a:p>
            <a:pPr defTabSz="685783">
              <a:buClrTx/>
            </a:pPr>
            <a:endParaRPr lang="en-US" kern="1200" dirty="0">
              <a:solidFill>
                <a:prstClr val="black">
                  <a:tint val="75000"/>
                </a:prstClr>
              </a:solidFill>
              <a:latin typeface="Trebuchet MS"/>
              <a:ea typeface="+mn-ea"/>
              <a:cs typeface="+mn-cs"/>
            </a:endParaRPr>
          </a:p>
        </p:txBody>
      </p:sp>
      <p:sp>
        <p:nvSpPr>
          <p:cNvPr id="6" name="Slide Number Placeholder 5"/>
          <p:cNvSpPr>
            <a:spLocks noGrp="1"/>
          </p:cNvSpPr>
          <p:nvPr>
            <p:ph type="sldNum" sz="quarter" idx="12"/>
          </p:nvPr>
        </p:nvSpPr>
        <p:spPr/>
        <p:txBody>
          <a:bodyPr/>
          <a:lstStyle/>
          <a:p>
            <a:pPr defTabSz="685783">
              <a:buClrTx/>
            </a:pPr>
            <a:fld id="{4FAB73BC-B049-4115-A692-8D63A059BFB8}" type="slidenum">
              <a:rPr lang="en-US" kern="1200" smtClean="0">
                <a:solidFill>
                  <a:srgbClr val="90C226"/>
                </a:solidFill>
                <a:latin typeface="Trebuchet MS"/>
                <a:ea typeface="+mn-ea"/>
                <a:cs typeface="+mn-cs"/>
              </a:rPr>
              <a:pPr defTabSz="685783">
                <a:buClrTx/>
              </a:pPr>
              <a:t>‹#›</a:t>
            </a:fld>
            <a:endParaRPr lang="en-US" kern="1200" dirty="0">
              <a:solidFill>
                <a:srgbClr val="90C226"/>
              </a:solidFill>
              <a:latin typeface="Trebuchet MS"/>
              <a:ea typeface="+mn-ea"/>
              <a:cs typeface="+mn-cs"/>
            </a:endParaRPr>
          </a:p>
        </p:txBody>
      </p:sp>
      <p:sp>
        <p:nvSpPr>
          <p:cNvPr id="20" name="TextBox 19"/>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latin typeface="Arial"/>
              </a:rPr>
              <a:t>”</a:t>
            </a:r>
            <a:endParaRPr lang="en-US" sz="1050" dirty="0">
              <a:solidFill>
                <a:schemeClr val="accent1">
                  <a:lumMod val="60000"/>
                  <a:lumOff val="40000"/>
                </a:schemeClr>
              </a:solidFill>
              <a:latin typeface="Arial"/>
            </a:endParaRPr>
          </a:p>
        </p:txBody>
      </p:sp>
    </p:spTree>
    <p:extLst>
      <p:ext uri="{BB962C8B-B14F-4D97-AF65-F5344CB8AC3E}">
        <p14:creationId xmlns:p14="http://schemas.microsoft.com/office/powerpoint/2010/main" val="3315774260"/>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1"/>
            <a:ext cx="6447501" cy="1946595"/>
          </a:xfrm>
        </p:spPr>
        <p:txBody>
          <a:bodyPr anchor="b">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783">
              <a:buClrTx/>
            </a:pPr>
            <a:fld id="{90298CD5-6C1E-4009-B41F-6DF62E31D3BE}" type="datetimeFigureOut">
              <a:rPr lang="en-US" kern="1200" smtClean="0">
                <a:solidFill>
                  <a:prstClr val="black">
                    <a:tint val="75000"/>
                  </a:prstClr>
                </a:solidFill>
                <a:latin typeface="Trebuchet MS"/>
                <a:ea typeface="+mn-ea"/>
                <a:cs typeface="+mn-cs"/>
              </a:rPr>
              <a:pPr defTabSz="685783">
                <a:buClrTx/>
              </a:pPr>
              <a:t>11/12/2024</a:t>
            </a:fld>
            <a:endParaRPr lang="en-US" kern="1200" dirty="0">
              <a:solidFill>
                <a:prstClr val="black">
                  <a:tint val="75000"/>
                </a:prstClr>
              </a:solidFill>
              <a:latin typeface="Trebuchet MS"/>
              <a:ea typeface="+mn-ea"/>
              <a:cs typeface="+mn-cs"/>
            </a:endParaRPr>
          </a:p>
        </p:txBody>
      </p:sp>
      <p:sp>
        <p:nvSpPr>
          <p:cNvPr id="5" name="Footer Placeholder 4"/>
          <p:cNvSpPr>
            <a:spLocks noGrp="1"/>
          </p:cNvSpPr>
          <p:nvPr>
            <p:ph type="ftr" sz="quarter" idx="11"/>
          </p:nvPr>
        </p:nvSpPr>
        <p:spPr/>
        <p:txBody>
          <a:bodyPr/>
          <a:lstStyle/>
          <a:p>
            <a:pPr defTabSz="685783">
              <a:buClrTx/>
            </a:pPr>
            <a:endParaRPr lang="en-US" kern="1200" dirty="0">
              <a:solidFill>
                <a:prstClr val="black">
                  <a:tint val="75000"/>
                </a:prstClr>
              </a:solidFill>
              <a:latin typeface="Trebuchet MS"/>
              <a:ea typeface="+mn-ea"/>
              <a:cs typeface="+mn-cs"/>
            </a:endParaRPr>
          </a:p>
        </p:txBody>
      </p:sp>
      <p:sp>
        <p:nvSpPr>
          <p:cNvPr id="6" name="Slide Number Placeholder 5"/>
          <p:cNvSpPr>
            <a:spLocks noGrp="1"/>
          </p:cNvSpPr>
          <p:nvPr>
            <p:ph type="sldNum" sz="quarter" idx="12"/>
          </p:nvPr>
        </p:nvSpPr>
        <p:spPr/>
        <p:txBody>
          <a:bodyPr/>
          <a:lstStyle/>
          <a:p>
            <a:pPr defTabSz="685783">
              <a:buClrTx/>
            </a:pPr>
            <a:fld id="{4FAB73BC-B049-4115-A692-8D63A059BFB8}" type="slidenum">
              <a:rPr lang="en-US" kern="1200" smtClean="0">
                <a:solidFill>
                  <a:srgbClr val="90C226"/>
                </a:solidFill>
                <a:latin typeface="Trebuchet MS"/>
                <a:ea typeface="+mn-ea"/>
                <a:cs typeface="+mn-cs"/>
              </a:rPr>
              <a:pPr defTabSz="685783">
                <a:buClrTx/>
              </a:pPr>
              <a:t>‹#›</a:t>
            </a:fld>
            <a:endParaRPr lang="en-US" kern="1200" dirty="0">
              <a:solidFill>
                <a:srgbClr val="90C226"/>
              </a:solidFill>
              <a:latin typeface="Trebuchet MS"/>
              <a:ea typeface="+mn-ea"/>
              <a:cs typeface="+mn-cs"/>
            </a:endParaRPr>
          </a:p>
        </p:txBody>
      </p:sp>
    </p:spTree>
    <p:extLst>
      <p:ext uri="{BB962C8B-B14F-4D97-AF65-F5344CB8AC3E}">
        <p14:creationId xmlns:p14="http://schemas.microsoft.com/office/powerpoint/2010/main" val="1113807291"/>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783">
              <a:buClrTx/>
            </a:pPr>
            <a:fld id="{90298CD5-6C1E-4009-B41F-6DF62E31D3BE}" type="datetimeFigureOut">
              <a:rPr lang="en-US" kern="1200" smtClean="0">
                <a:solidFill>
                  <a:prstClr val="black">
                    <a:tint val="75000"/>
                  </a:prstClr>
                </a:solidFill>
                <a:latin typeface="Trebuchet MS"/>
                <a:ea typeface="+mn-ea"/>
                <a:cs typeface="+mn-cs"/>
              </a:rPr>
              <a:pPr defTabSz="685783">
                <a:buClrTx/>
              </a:pPr>
              <a:t>11/12/2024</a:t>
            </a:fld>
            <a:endParaRPr lang="en-US" kern="1200" dirty="0">
              <a:solidFill>
                <a:prstClr val="black">
                  <a:tint val="75000"/>
                </a:prstClr>
              </a:solidFill>
              <a:latin typeface="Trebuchet MS"/>
              <a:ea typeface="+mn-ea"/>
              <a:cs typeface="+mn-cs"/>
            </a:endParaRPr>
          </a:p>
        </p:txBody>
      </p:sp>
      <p:sp>
        <p:nvSpPr>
          <p:cNvPr id="5" name="Footer Placeholder 4"/>
          <p:cNvSpPr>
            <a:spLocks noGrp="1"/>
          </p:cNvSpPr>
          <p:nvPr>
            <p:ph type="ftr" sz="quarter" idx="11"/>
          </p:nvPr>
        </p:nvSpPr>
        <p:spPr/>
        <p:txBody>
          <a:bodyPr/>
          <a:lstStyle/>
          <a:p>
            <a:pPr defTabSz="685783">
              <a:buClrTx/>
            </a:pPr>
            <a:endParaRPr lang="en-US" kern="1200" dirty="0">
              <a:solidFill>
                <a:prstClr val="black">
                  <a:tint val="75000"/>
                </a:prstClr>
              </a:solidFill>
              <a:latin typeface="Trebuchet MS"/>
              <a:ea typeface="+mn-ea"/>
              <a:cs typeface="+mn-cs"/>
            </a:endParaRPr>
          </a:p>
        </p:txBody>
      </p:sp>
      <p:sp>
        <p:nvSpPr>
          <p:cNvPr id="6" name="Slide Number Placeholder 5"/>
          <p:cNvSpPr>
            <a:spLocks noGrp="1"/>
          </p:cNvSpPr>
          <p:nvPr>
            <p:ph type="sldNum" sz="quarter" idx="12"/>
          </p:nvPr>
        </p:nvSpPr>
        <p:spPr/>
        <p:txBody>
          <a:bodyPr/>
          <a:lstStyle/>
          <a:p>
            <a:pPr defTabSz="685783">
              <a:buClrTx/>
            </a:pPr>
            <a:fld id="{4FAB73BC-B049-4115-A692-8D63A059BFB8}" type="slidenum">
              <a:rPr lang="en-US" kern="1200" smtClean="0">
                <a:solidFill>
                  <a:srgbClr val="90C226"/>
                </a:solidFill>
                <a:latin typeface="Trebuchet MS"/>
                <a:ea typeface="+mn-ea"/>
                <a:cs typeface="+mn-cs"/>
              </a:rPr>
              <a:pPr defTabSz="685783">
                <a:buClrTx/>
              </a:pPr>
              <a:t>‹#›</a:t>
            </a:fld>
            <a:endParaRPr lang="en-US" kern="1200" dirty="0">
              <a:solidFill>
                <a:srgbClr val="90C226"/>
              </a:solidFill>
              <a:latin typeface="Trebuchet MS"/>
              <a:ea typeface="+mn-ea"/>
              <a:cs typeface="+mn-cs"/>
            </a:endParaRPr>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49885339"/>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6441152"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783">
              <a:buClrTx/>
            </a:pPr>
            <a:fld id="{90298CD5-6C1E-4009-B41F-6DF62E31D3BE}" type="datetimeFigureOut">
              <a:rPr lang="en-US" kern="1200" smtClean="0">
                <a:solidFill>
                  <a:prstClr val="black">
                    <a:tint val="75000"/>
                  </a:prstClr>
                </a:solidFill>
                <a:latin typeface="Trebuchet MS"/>
                <a:ea typeface="+mn-ea"/>
                <a:cs typeface="+mn-cs"/>
              </a:rPr>
              <a:pPr defTabSz="685783">
                <a:buClrTx/>
              </a:pPr>
              <a:t>11/12/2024</a:t>
            </a:fld>
            <a:endParaRPr lang="en-US" kern="1200" dirty="0">
              <a:solidFill>
                <a:prstClr val="black">
                  <a:tint val="75000"/>
                </a:prstClr>
              </a:solidFill>
              <a:latin typeface="Trebuchet MS"/>
              <a:ea typeface="+mn-ea"/>
              <a:cs typeface="+mn-cs"/>
            </a:endParaRPr>
          </a:p>
        </p:txBody>
      </p:sp>
      <p:sp>
        <p:nvSpPr>
          <p:cNvPr id="5" name="Footer Placeholder 4"/>
          <p:cNvSpPr>
            <a:spLocks noGrp="1"/>
          </p:cNvSpPr>
          <p:nvPr>
            <p:ph type="ftr" sz="quarter" idx="11"/>
          </p:nvPr>
        </p:nvSpPr>
        <p:spPr/>
        <p:txBody>
          <a:bodyPr/>
          <a:lstStyle/>
          <a:p>
            <a:pPr defTabSz="685783">
              <a:buClrTx/>
            </a:pPr>
            <a:endParaRPr lang="en-US" kern="1200" dirty="0">
              <a:solidFill>
                <a:prstClr val="black">
                  <a:tint val="75000"/>
                </a:prstClr>
              </a:solidFill>
              <a:latin typeface="Trebuchet MS"/>
              <a:ea typeface="+mn-ea"/>
              <a:cs typeface="+mn-cs"/>
            </a:endParaRPr>
          </a:p>
        </p:txBody>
      </p:sp>
      <p:sp>
        <p:nvSpPr>
          <p:cNvPr id="6" name="Slide Number Placeholder 5"/>
          <p:cNvSpPr>
            <a:spLocks noGrp="1"/>
          </p:cNvSpPr>
          <p:nvPr>
            <p:ph type="sldNum" sz="quarter" idx="12"/>
          </p:nvPr>
        </p:nvSpPr>
        <p:spPr/>
        <p:txBody>
          <a:bodyPr/>
          <a:lstStyle/>
          <a:p>
            <a:pPr defTabSz="685783">
              <a:buClrTx/>
            </a:pPr>
            <a:fld id="{4FAB73BC-B049-4115-A692-8D63A059BFB8}" type="slidenum">
              <a:rPr lang="en-US" kern="1200" smtClean="0">
                <a:solidFill>
                  <a:srgbClr val="90C226"/>
                </a:solidFill>
                <a:latin typeface="Trebuchet MS"/>
                <a:ea typeface="+mn-ea"/>
                <a:cs typeface="+mn-cs"/>
              </a:rPr>
              <a:pPr defTabSz="685783">
                <a:buClrTx/>
              </a:pPr>
              <a:t>‹#›</a:t>
            </a:fld>
            <a:endParaRPr lang="en-US" kern="1200" dirty="0">
              <a:solidFill>
                <a:srgbClr val="90C226"/>
              </a:solidFill>
              <a:latin typeface="Trebuchet MS"/>
              <a:ea typeface="+mn-ea"/>
              <a:cs typeface="+mn-cs"/>
            </a:endParaRPr>
          </a:p>
        </p:txBody>
      </p:sp>
    </p:spTree>
    <p:extLst>
      <p:ext uri="{BB962C8B-B14F-4D97-AF65-F5344CB8AC3E}">
        <p14:creationId xmlns:p14="http://schemas.microsoft.com/office/powerpoint/2010/main" val="3993579760"/>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783">
              <a:buClrTx/>
            </a:pPr>
            <a:endParaRPr lang="en-US" kern="1200">
              <a:solidFill>
                <a:prstClr val="black">
                  <a:tint val="75000"/>
                </a:prstClr>
              </a:solidFill>
              <a:latin typeface="Trebuchet MS"/>
              <a:ea typeface="+mn-ea"/>
              <a:cs typeface="+mn-cs"/>
            </a:endParaRPr>
          </a:p>
        </p:txBody>
      </p:sp>
      <p:sp>
        <p:nvSpPr>
          <p:cNvPr id="5" name="Footer Placeholder 4"/>
          <p:cNvSpPr>
            <a:spLocks noGrp="1"/>
          </p:cNvSpPr>
          <p:nvPr>
            <p:ph type="ftr" sz="quarter" idx="11"/>
          </p:nvPr>
        </p:nvSpPr>
        <p:spPr/>
        <p:txBody>
          <a:bodyPr/>
          <a:lstStyle/>
          <a:p>
            <a:pPr defTabSz="685783">
              <a:buClrTx/>
            </a:pPr>
            <a:endParaRPr lang="en-US" kern="1200">
              <a:solidFill>
                <a:prstClr val="black">
                  <a:tint val="75000"/>
                </a:prstClr>
              </a:solidFill>
              <a:latin typeface="Trebuchet MS"/>
              <a:ea typeface="+mn-ea"/>
              <a:cs typeface="+mn-cs"/>
            </a:endParaRPr>
          </a:p>
        </p:txBody>
      </p:sp>
      <p:sp>
        <p:nvSpPr>
          <p:cNvPr id="6" name="Slide Number Placeholder 5"/>
          <p:cNvSpPr>
            <a:spLocks noGrp="1"/>
          </p:cNvSpPr>
          <p:nvPr>
            <p:ph type="sldNum" sz="quarter" idx="12"/>
          </p:nvPr>
        </p:nvSpPr>
        <p:spPr/>
        <p:txBody>
          <a:bodyPr/>
          <a:lstStyle/>
          <a:p>
            <a:pPr defTabSz="685783">
              <a:buClrTx/>
            </a:pPr>
            <a:fld id="{9A0DB2DC-4C9A-4742-B13C-FB6460FD3503}" type="slidenum">
              <a:rPr lang="en-US" kern="1200" smtClean="0">
                <a:solidFill>
                  <a:srgbClr val="90C226"/>
                </a:solidFill>
                <a:latin typeface="Trebuchet MS"/>
                <a:ea typeface="+mn-ea"/>
                <a:cs typeface="+mn-cs"/>
              </a:rPr>
              <a:pPr defTabSz="685783">
                <a:buClrTx/>
              </a:pPr>
              <a:t>‹#›</a:t>
            </a:fld>
            <a:endParaRPr lang="en-US" kern="1200">
              <a:solidFill>
                <a:srgbClr val="90C226"/>
              </a:solidFill>
              <a:latin typeface="Trebuchet MS"/>
              <a:ea typeface="+mn-ea"/>
              <a:cs typeface="+mn-cs"/>
            </a:endParaRPr>
          </a:p>
        </p:txBody>
      </p:sp>
    </p:spTree>
    <p:extLst>
      <p:ext uri="{BB962C8B-B14F-4D97-AF65-F5344CB8AC3E}">
        <p14:creationId xmlns:p14="http://schemas.microsoft.com/office/powerpoint/2010/main" val="1604862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1867" dirty="0"/>
          </a:p>
        </p:txBody>
      </p:sp>
    </p:spTree>
    <p:extLst>
      <p:ext uri="{BB962C8B-B14F-4D97-AF65-F5344CB8AC3E}">
        <p14:creationId xmlns:p14="http://schemas.microsoft.com/office/powerpoint/2010/main" val="38039592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457200"/>
            <a:ext cx="978557" cy="3938588"/>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01" y="457200"/>
            <a:ext cx="5295113" cy="393858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783">
              <a:buClrTx/>
            </a:pPr>
            <a:endParaRPr lang="en-US" kern="1200">
              <a:solidFill>
                <a:prstClr val="black">
                  <a:tint val="75000"/>
                </a:prstClr>
              </a:solidFill>
              <a:latin typeface="Trebuchet MS"/>
              <a:ea typeface="+mn-ea"/>
              <a:cs typeface="+mn-cs"/>
            </a:endParaRPr>
          </a:p>
        </p:txBody>
      </p:sp>
      <p:sp>
        <p:nvSpPr>
          <p:cNvPr id="5" name="Footer Placeholder 4"/>
          <p:cNvSpPr>
            <a:spLocks noGrp="1"/>
          </p:cNvSpPr>
          <p:nvPr>
            <p:ph type="ftr" sz="quarter" idx="11"/>
          </p:nvPr>
        </p:nvSpPr>
        <p:spPr/>
        <p:txBody>
          <a:bodyPr/>
          <a:lstStyle/>
          <a:p>
            <a:pPr defTabSz="685783">
              <a:buClrTx/>
            </a:pPr>
            <a:endParaRPr lang="en-US" kern="1200">
              <a:solidFill>
                <a:prstClr val="black">
                  <a:tint val="75000"/>
                </a:prstClr>
              </a:solidFill>
              <a:latin typeface="Trebuchet MS"/>
              <a:ea typeface="+mn-ea"/>
              <a:cs typeface="+mn-cs"/>
            </a:endParaRPr>
          </a:p>
        </p:txBody>
      </p:sp>
      <p:sp>
        <p:nvSpPr>
          <p:cNvPr id="6" name="Slide Number Placeholder 5"/>
          <p:cNvSpPr>
            <a:spLocks noGrp="1"/>
          </p:cNvSpPr>
          <p:nvPr>
            <p:ph type="sldNum" sz="quarter" idx="12"/>
          </p:nvPr>
        </p:nvSpPr>
        <p:spPr/>
        <p:txBody>
          <a:bodyPr/>
          <a:lstStyle/>
          <a:p>
            <a:pPr defTabSz="685783">
              <a:buClrTx/>
            </a:pPr>
            <a:fld id="{9A0DB2DC-4C9A-4742-B13C-FB6460FD3503}" type="slidenum">
              <a:rPr lang="en-US" kern="1200" smtClean="0">
                <a:solidFill>
                  <a:srgbClr val="90C226"/>
                </a:solidFill>
                <a:latin typeface="Trebuchet MS"/>
                <a:ea typeface="+mn-ea"/>
                <a:cs typeface="+mn-cs"/>
              </a:rPr>
              <a:pPr defTabSz="685783">
                <a:buClrTx/>
              </a:pPr>
              <a:t>‹#›</a:t>
            </a:fld>
            <a:endParaRPr lang="en-US" kern="1200">
              <a:solidFill>
                <a:srgbClr val="90C226"/>
              </a:solidFill>
              <a:latin typeface="Trebuchet MS"/>
              <a:ea typeface="+mn-ea"/>
              <a:cs typeface="+mn-cs"/>
            </a:endParaRPr>
          </a:p>
        </p:txBody>
      </p:sp>
    </p:spTree>
    <p:extLst>
      <p:ext uri="{BB962C8B-B14F-4D97-AF65-F5344CB8AC3E}">
        <p14:creationId xmlns:p14="http://schemas.microsoft.com/office/powerpoint/2010/main" val="15482668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234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685783">
              <a:buClrTx/>
            </a:pPr>
            <a:endParaRPr lang="en-US" kern="1200">
              <a:solidFill>
                <a:prstClr val="black">
                  <a:tint val="75000"/>
                </a:prstClr>
              </a:solidFill>
              <a:latin typeface="Trebuchet MS"/>
              <a:ea typeface="+mn-ea"/>
              <a:cs typeface="+mn-cs"/>
            </a:endParaRPr>
          </a:p>
        </p:txBody>
      </p:sp>
      <p:sp>
        <p:nvSpPr>
          <p:cNvPr id="5" name="Footer Placeholder 4"/>
          <p:cNvSpPr>
            <a:spLocks noGrp="1"/>
          </p:cNvSpPr>
          <p:nvPr>
            <p:ph type="ftr" sz="quarter" idx="11"/>
          </p:nvPr>
        </p:nvSpPr>
        <p:spPr/>
        <p:txBody>
          <a:bodyPr/>
          <a:lstStyle/>
          <a:p>
            <a:pPr defTabSz="685783">
              <a:buClrTx/>
            </a:pPr>
            <a:endParaRPr lang="en-US" kern="1200">
              <a:solidFill>
                <a:prstClr val="black">
                  <a:tint val="75000"/>
                </a:prstClr>
              </a:solidFill>
              <a:latin typeface="Trebuchet MS"/>
              <a:ea typeface="+mn-ea"/>
              <a:cs typeface="+mn-cs"/>
            </a:endParaRPr>
          </a:p>
        </p:txBody>
      </p:sp>
      <p:sp>
        <p:nvSpPr>
          <p:cNvPr id="6" name="Slide Number Placeholder 5"/>
          <p:cNvSpPr>
            <a:spLocks noGrp="1"/>
          </p:cNvSpPr>
          <p:nvPr>
            <p:ph type="sldNum" sz="quarter" idx="12"/>
          </p:nvPr>
        </p:nvSpPr>
        <p:spPr/>
        <p:txBody>
          <a:bodyPr/>
          <a:lstStyle/>
          <a:p>
            <a:pPr defTabSz="685783">
              <a:buClrTx/>
            </a:pPr>
            <a:fld id="{9A0DB2DC-4C9A-4742-B13C-FB6460FD3503}" type="slidenum">
              <a:rPr lang="en-US" kern="1200" smtClean="0">
                <a:solidFill>
                  <a:srgbClr val="90C226"/>
                </a:solidFill>
                <a:latin typeface="Trebuchet MS"/>
                <a:ea typeface="+mn-ea"/>
                <a:cs typeface="+mn-cs"/>
              </a:rPr>
              <a:pPr defTabSz="685783">
                <a:buClrTx/>
              </a:pPr>
              <a:t>‹#›</a:t>
            </a:fld>
            <a:endParaRPr lang="en-US" kern="1200">
              <a:solidFill>
                <a:srgbClr val="90C226"/>
              </a:solidFill>
              <a:latin typeface="Trebuchet MS"/>
              <a:ea typeface="+mn-ea"/>
              <a:cs typeface="+mn-cs"/>
            </a:endParaRPr>
          </a:p>
        </p:txBody>
      </p:sp>
    </p:spTree>
    <p:extLst>
      <p:ext uri="{BB962C8B-B14F-4D97-AF65-F5344CB8AC3E}">
        <p14:creationId xmlns:p14="http://schemas.microsoft.com/office/powerpoint/2010/main" val="12743210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783">
              <a:buClrTx/>
            </a:pPr>
            <a:endParaRPr lang="en-US" kern="1200">
              <a:solidFill>
                <a:prstClr val="black">
                  <a:tint val="75000"/>
                </a:prstClr>
              </a:solidFill>
              <a:latin typeface="Trebuchet MS"/>
              <a:ea typeface="+mn-ea"/>
              <a:cs typeface="+mn-cs"/>
            </a:endParaRPr>
          </a:p>
        </p:txBody>
      </p:sp>
      <p:sp>
        <p:nvSpPr>
          <p:cNvPr id="5" name="Footer Placeholder 4"/>
          <p:cNvSpPr>
            <a:spLocks noGrp="1"/>
          </p:cNvSpPr>
          <p:nvPr>
            <p:ph type="ftr" sz="quarter" idx="11"/>
          </p:nvPr>
        </p:nvSpPr>
        <p:spPr/>
        <p:txBody>
          <a:bodyPr/>
          <a:lstStyle/>
          <a:p>
            <a:pPr defTabSz="685783">
              <a:buClrTx/>
            </a:pPr>
            <a:endParaRPr lang="en-US" kern="1200">
              <a:solidFill>
                <a:prstClr val="black">
                  <a:tint val="75000"/>
                </a:prstClr>
              </a:solidFill>
              <a:latin typeface="Trebuchet MS"/>
              <a:ea typeface="+mn-ea"/>
              <a:cs typeface="+mn-cs"/>
            </a:endParaRPr>
          </a:p>
        </p:txBody>
      </p:sp>
      <p:sp>
        <p:nvSpPr>
          <p:cNvPr id="6" name="Slide Number Placeholder 5"/>
          <p:cNvSpPr>
            <a:spLocks noGrp="1"/>
          </p:cNvSpPr>
          <p:nvPr>
            <p:ph type="sldNum" sz="quarter" idx="12"/>
          </p:nvPr>
        </p:nvSpPr>
        <p:spPr/>
        <p:txBody>
          <a:bodyPr/>
          <a:lstStyle/>
          <a:p>
            <a:pPr defTabSz="685783">
              <a:buClrTx/>
            </a:pPr>
            <a:fld id="{9A0DB2DC-4C9A-4742-B13C-FB6460FD3503}" type="slidenum">
              <a:rPr lang="en-US" kern="1200" smtClean="0">
                <a:solidFill>
                  <a:srgbClr val="90C226"/>
                </a:solidFill>
                <a:latin typeface="Trebuchet MS"/>
                <a:ea typeface="+mn-ea"/>
                <a:cs typeface="+mn-cs"/>
              </a:rPr>
              <a:pPr defTabSz="685783">
                <a:buClrTx/>
              </a:pPr>
              <a:t>‹#›</a:t>
            </a:fld>
            <a:endParaRPr lang="en-US" kern="1200">
              <a:solidFill>
                <a:srgbClr val="90C226"/>
              </a:solidFill>
              <a:latin typeface="Trebuchet MS"/>
              <a:ea typeface="+mn-ea"/>
              <a:cs typeface="+mn-cs"/>
            </a:endParaRPr>
          </a:p>
        </p:txBody>
      </p:sp>
    </p:spTree>
    <p:extLst>
      <p:ext uri="{BB962C8B-B14F-4D97-AF65-F5344CB8AC3E}">
        <p14:creationId xmlns:p14="http://schemas.microsoft.com/office/powerpoint/2010/main" val="28231485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783">
              <a:buClrTx/>
            </a:pPr>
            <a:endParaRPr lang="en-US" kern="1200">
              <a:solidFill>
                <a:prstClr val="black">
                  <a:tint val="75000"/>
                </a:prstClr>
              </a:solidFill>
              <a:latin typeface="Trebuchet MS"/>
              <a:ea typeface="+mn-ea"/>
              <a:cs typeface="+mn-cs"/>
            </a:endParaRPr>
          </a:p>
        </p:txBody>
      </p:sp>
      <p:sp>
        <p:nvSpPr>
          <p:cNvPr id="5" name="Footer Placeholder 4"/>
          <p:cNvSpPr>
            <a:spLocks noGrp="1"/>
          </p:cNvSpPr>
          <p:nvPr>
            <p:ph type="ftr" sz="quarter" idx="11"/>
          </p:nvPr>
        </p:nvSpPr>
        <p:spPr/>
        <p:txBody>
          <a:bodyPr/>
          <a:lstStyle/>
          <a:p>
            <a:pPr defTabSz="685783">
              <a:buClrTx/>
            </a:pPr>
            <a:endParaRPr lang="en-US" kern="1200">
              <a:solidFill>
                <a:prstClr val="black">
                  <a:tint val="75000"/>
                </a:prstClr>
              </a:solidFill>
              <a:latin typeface="Trebuchet MS"/>
              <a:ea typeface="+mn-ea"/>
              <a:cs typeface="+mn-cs"/>
            </a:endParaRPr>
          </a:p>
        </p:txBody>
      </p:sp>
      <p:sp>
        <p:nvSpPr>
          <p:cNvPr id="6" name="Slide Number Placeholder 5"/>
          <p:cNvSpPr>
            <a:spLocks noGrp="1"/>
          </p:cNvSpPr>
          <p:nvPr>
            <p:ph type="sldNum" sz="quarter" idx="12"/>
          </p:nvPr>
        </p:nvSpPr>
        <p:spPr/>
        <p:txBody>
          <a:bodyPr/>
          <a:lstStyle/>
          <a:p>
            <a:pPr defTabSz="685783">
              <a:buClrTx/>
            </a:pPr>
            <a:fld id="{9A0DB2DC-4C9A-4742-B13C-FB6460FD3503}" type="slidenum">
              <a:rPr lang="en-US" kern="1200" smtClean="0">
                <a:solidFill>
                  <a:srgbClr val="90C226"/>
                </a:solidFill>
                <a:latin typeface="Trebuchet MS"/>
                <a:ea typeface="+mn-ea"/>
                <a:cs typeface="+mn-cs"/>
              </a:rPr>
              <a:pPr defTabSz="685783">
                <a:buClrTx/>
              </a:pPr>
              <a:t>‹#›</a:t>
            </a:fld>
            <a:endParaRPr lang="en-US" kern="1200">
              <a:solidFill>
                <a:srgbClr val="90C226"/>
              </a:solidFill>
              <a:latin typeface="Trebuchet MS"/>
              <a:ea typeface="+mn-ea"/>
              <a:cs typeface="+mn-cs"/>
            </a:endParaRPr>
          </a:p>
        </p:txBody>
      </p:sp>
    </p:spTree>
    <p:extLst>
      <p:ext uri="{BB962C8B-B14F-4D97-AF65-F5344CB8AC3E}">
        <p14:creationId xmlns:p14="http://schemas.microsoft.com/office/powerpoint/2010/main" val="11833557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1" y="1620442"/>
            <a:ext cx="3138026" cy="29105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1620442"/>
            <a:ext cx="3138026" cy="291058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685783">
              <a:buClrTx/>
            </a:pPr>
            <a:endParaRPr lang="en-US" kern="1200">
              <a:solidFill>
                <a:prstClr val="black">
                  <a:tint val="75000"/>
                </a:prstClr>
              </a:solidFill>
              <a:latin typeface="Trebuchet MS"/>
              <a:ea typeface="+mn-ea"/>
              <a:cs typeface="+mn-cs"/>
            </a:endParaRPr>
          </a:p>
        </p:txBody>
      </p:sp>
      <p:sp>
        <p:nvSpPr>
          <p:cNvPr id="6" name="Footer Placeholder 5"/>
          <p:cNvSpPr>
            <a:spLocks noGrp="1"/>
          </p:cNvSpPr>
          <p:nvPr>
            <p:ph type="ftr" sz="quarter" idx="11"/>
          </p:nvPr>
        </p:nvSpPr>
        <p:spPr/>
        <p:txBody>
          <a:bodyPr/>
          <a:lstStyle/>
          <a:p>
            <a:pPr defTabSz="685783">
              <a:buClrTx/>
            </a:pPr>
            <a:endParaRPr lang="en-US" kern="1200">
              <a:solidFill>
                <a:prstClr val="black">
                  <a:tint val="75000"/>
                </a:prstClr>
              </a:solidFill>
              <a:latin typeface="Trebuchet MS"/>
              <a:ea typeface="+mn-ea"/>
              <a:cs typeface="+mn-cs"/>
            </a:endParaRPr>
          </a:p>
        </p:txBody>
      </p:sp>
      <p:sp>
        <p:nvSpPr>
          <p:cNvPr id="7" name="Slide Number Placeholder 6"/>
          <p:cNvSpPr>
            <a:spLocks noGrp="1"/>
          </p:cNvSpPr>
          <p:nvPr>
            <p:ph type="sldNum" sz="quarter" idx="12"/>
          </p:nvPr>
        </p:nvSpPr>
        <p:spPr/>
        <p:txBody>
          <a:bodyPr/>
          <a:lstStyle/>
          <a:p>
            <a:pPr defTabSz="685783">
              <a:buClrTx/>
            </a:pPr>
            <a:fld id="{9A0DB2DC-4C9A-4742-B13C-FB6460FD3503}" type="slidenum">
              <a:rPr lang="en-US" kern="1200" smtClean="0">
                <a:solidFill>
                  <a:srgbClr val="90C226"/>
                </a:solidFill>
                <a:latin typeface="Trebuchet MS"/>
                <a:ea typeface="+mn-ea"/>
                <a:cs typeface="+mn-cs"/>
              </a:rPr>
              <a:pPr defTabSz="685783">
                <a:buClrTx/>
              </a:pPr>
              <a:t>‹#›</a:t>
            </a:fld>
            <a:endParaRPr lang="en-US" kern="1200">
              <a:solidFill>
                <a:srgbClr val="90C226"/>
              </a:solidFill>
              <a:latin typeface="Trebuchet MS"/>
              <a:ea typeface="+mn-ea"/>
              <a:cs typeface="+mn-cs"/>
            </a:endParaRPr>
          </a:p>
        </p:txBody>
      </p:sp>
    </p:spTree>
    <p:extLst>
      <p:ext uri="{BB962C8B-B14F-4D97-AF65-F5344CB8AC3E}">
        <p14:creationId xmlns:p14="http://schemas.microsoft.com/office/powerpoint/2010/main" val="28570922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685783">
              <a:buClrTx/>
            </a:pPr>
            <a:endParaRPr lang="en-US" kern="1200">
              <a:solidFill>
                <a:prstClr val="black">
                  <a:tint val="75000"/>
                </a:prstClr>
              </a:solidFill>
              <a:latin typeface="Trebuchet MS"/>
              <a:ea typeface="+mn-ea"/>
              <a:cs typeface="+mn-cs"/>
            </a:endParaRPr>
          </a:p>
        </p:txBody>
      </p:sp>
      <p:sp>
        <p:nvSpPr>
          <p:cNvPr id="8" name="Footer Placeholder 7"/>
          <p:cNvSpPr>
            <a:spLocks noGrp="1"/>
          </p:cNvSpPr>
          <p:nvPr>
            <p:ph type="ftr" sz="quarter" idx="11"/>
          </p:nvPr>
        </p:nvSpPr>
        <p:spPr/>
        <p:txBody>
          <a:bodyPr/>
          <a:lstStyle/>
          <a:p>
            <a:pPr defTabSz="685783">
              <a:buClrTx/>
            </a:pPr>
            <a:endParaRPr lang="en-US" kern="1200">
              <a:solidFill>
                <a:prstClr val="black">
                  <a:tint val="75000"/>
                </a:prstClr>
              </a:solidFill>
              <a:latin typeface="Trebuchet MS"/>
              <a:ea typeface="+mn-ea"/>
              <a:cs typeface="+mn-cs"/>
            </a:endParaRPr>
          </a:p>
        </p:txBody>
      </p:sp>
      <p:sp>
        <p:nvSpPr>
          <p:cNvPr id="9" name="Slide Number Placeholder 8"/>
          <p:cNvSpPr>
            <a:spLocks noGrp="1"/>
          </p:cNvSpPr>
          <p:nvPr>
            <p:ph type="sldNum" sz="quarter" idx="12"/>
          </p:nvPr>
        </p:nvSpPr>
        <p:spPr/>
        <p:txBody>
          <a:bodyPr/>
          <a:lstStyle/>
          <a:p>
            <a:pPr defTabSz="685783">
              <a:buClrTx/>
            </a:pPr>
            <a:fld id="{9A0DB2DC-4C9A-4742-B13C-FB6460FD3503}" type="slidenum">
              <a:rPr lang="en-US" kern="1200" smtClean="0">
                <a:solidFill>
                  <a:srgbClr val="90C226"/>
                </a:solidFill>
                <a:latin typeface="Trebuchet MS"/>
                <a:ea typeface="+mn-ea"/>
                <a:cs typeface="+mn-cs"/>
              </a:rPr>
              <a:pPr defTabSz="685783">
                <a:buClrTx/>
              </a:pPr>
              <a:t>‹#›</a:t>
            </a:fld>
            <a:endParaRPr lang="en-US" kern="1200">
              <a:solidFill>
                <a:srgbClr val="90C226"/>
              </a:solidFill>
              <a:latin typeface="Trebuchet MS"/>
              <a:ea typeface="+mn-ea"/>
              <a:cs typeface="+mn-cs"/>
            </a:endParaRPr>
          </a:p>
        </p:txBody>
      </p:sp>
    </p:spTree>
    <p:extLst>
      <p:ext uri="{BB962C8B-B14F-4D97-AF65-F5344CB8AC3E}">
        <p14:creationId xmlns:p14="http://schemas.microsoft.com/office/powerpoint/2010/main" val="16755115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685783">
              <a:buClrTx/>
            </a:pPr>
            <a:endParaRPr lang="en-US" kern="1200">
              <a:solidFill>
                <a:prstClr val="black">
                  <a:tint val="75000"/>
                </a:prstClr>
              </a:solidFill>
              <a:latin typeface="Trebuchet MS"/>
              <a:ea typeface="+mn-ea"/>
              <a:cs typeface="+mn-cs"/>
            </a:endParaRPr>
          </a:p>
        </p:txBody>
      </p:sp>
      <p:sp>
        <p:nvSpPr>
          <p:cNvPr id="4" name="Footer Placeholder 3"/>
          <p:cNvSpPr>
            <a:spLocks noGrp="1"/>
          </p:cNvSpPr>
          <p:nvPr>
            <p:ph type="ftr" sz="quarter" idx="11"/>
          </p:nvPr>
        </p:nvSpPr>
        <p:spPr/>
        <p:txBody>
          <a:bodyPr/>
          <a:lstStyle/>
          <a:p>
            <a:pPr defTabSz="685783">
              <a:buClrTx/>
            </a:pPr>
            <a:endParaRPr lang="en-US" kern="1200">
              <a:solidFill>
                <a:prstClr val="black">
                  <a:tint val="75000"/>
                </a:prstClr>
              </a:solidFill>
              <a:latin typeface="Trebuchet MS"/>
              <a:ea typeface="+mn-ea"/>
              <a:cs typeface="+mn-cs"/>
            </a:endParaRPr>
          </a:p>
        </p:txBody>
      </p:sp>
      <p:sp>
        <p:nvSpPr>
          <p:cNvPr id="5" name="Slide Number Placeholder 4"/>
          <p:cNvSpPr>
            <a:spLocks noGrp="1"/>
          </p:cNvSpPr>
          <p:nvPr>
            <p:ph type="sldNum" sz="quarter" idx="12"/>
          </p:nvPr>
        </p:nvSpPr>
        <p:spPr/>
        <p:txBody>
          <a:bodyPr/>
          <a:lstStyle/>
          <a:p>
            <a:pPr defTabSz="685783">
              <a:buClrTx/>
            </a:pPr>
            <a:fld id="{9A0DB2DC-4C9A-4742-B13C-FB6460FD3503}" type="slidenum">
              <a:rPr lang="en-US" kern="1200" smtClean="0">
                <a:solidFill>
                  <a:srgbClr val="90C226"/>
                </a:solidFill>
                <a:latin typeface="Trebuchet MS"/>
                <a:ea typeface="+mn-ea"/>
                <a:cs typeface="+mn-cs"/>
              </a:rPr>
              <a:pPr defTabSz="685783">
                <a:buClrTx/>
              </a:pPr>
              <a:t>‹#›</a:t>
            </a:fld>
            <a:endParaRPr lang="en-US" kern="1200">
              <a:solidFill>
                <a:srgbClr val="90C226"/>
              </a:solidFill>
              <a:latin typeface="Trebuchet MS"/>
              <a:ea typeface="+mn-ea"/>
              <a:cs typeface="+mn-cs"/>
            </a:endParaRPr>
          </a:p>
        </p:txBody>
      </p:sp>
    </p:spTree>
    <p:extLst>
      <p:ext uri="{BB962C8B-B14F-4D97-AF65-F5344CB8AC3E}">
        <p14:creationId xmlns:p14="http://schemas.microsoft.com/office/powerpoint/2010/main" val="15324072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783">
              <a:buClrTx/>
            </a:pPr>
            <a:endParaRPr lang="en-US" kern="1200">
              <a:solidFill>
                <a:prstClr val="black">
                  <a:tint val="75000"/>
                </a:prstClr>
              </a:solidFill>
              <a:latin typeface="Trebuchet MS"/>
              <a:ea typeface="+mn-ea"/>
              <a:cs typeface="+mn-cs"/>
            </a:endParaRPr>
          </a:p>
        </p:txBody>
      </p:sp>
      <p:sp>
        <p:nvSpPr>
          <p:cNvPr id="3" name="Footer Placeholder 2"/>
          <p:cNvSpPr>
            <a:spLocks noGrp="1"/>
          </p:cNvSpPr>
          <p:nvPr>
            <p:ph type="ftr" sz="quarter" idx="11"/>
          </p:nvPr>
        </p:nvSpPr>
        <p:spPr/>
        <p:txBody>
          <a:bodyPr/>
          <a:lstStyle/>
          <a:p>
            <a:pPr defTabSz="685783">
              <a:buClrTx/>
            </a:pPr>
            <a:endParaRPr lang="en-US" kern="1200">
              <a:solidFill>
                <a:prstClr val="black">
                  <a:tint val="75000"/>
                </a:prstClr>
              </a:solidFill>
              <a:latin typeface="Trebuchet MS"/>
              <a:ea typeface="+mn-ea"/>
              <a:cs typeface="+mn-cs"/>
            </a:endParaRPr>
          </a:p>
        </p:txBody>
      </p:sp>
      <p:sp>
        <p:nvSpPr>
          <p:cNvPr id="4" name="Slide Number Placeholder 3"/>
          <p:cNvSpPr>
            <a:spLocks noGrp="1"/>
          </p:cNvSpPr>
          <p:nvPr>
            <p:ph type="sldNum" sz="quarter" idx="12"/>
          </p:nvPr>
        </p:nvSpPr>
        <p:spPr/>
        <p:txBody>
          <a:bodyPr/>
          <a:lstStyle/>
          <a:p>
            <a:pPr defTabSz="685783">
              <a:buClrTx/>
            </a:pPr>
            <a:fld id="{9A0DB2DC-4C9A-4742-B13C-FB6460FD3503}" type="slidenum">
              <a:rPr lang="en-US" kern="1200" smtClean="0">
                <a:solidFill>
                  <a:srgbClr val="90C226"/>
                </a:solidFill>
                <a:latin typeface="Trebuchet MS"/>
                <a:ea typeface="+mn-ea"/>
                <a:cs typeface="+mn-cs"/>
              </a:rPr>
              <a:pPr defTabSz="685783">
                <a:buClrTx/>
              </a:pPr>
              <a:t>‹#›</a:t>
            </a:fld>
            <a:endParaRPr lang="en-US" kern="1200">
              <a:solidFill>
                <a:srgbClr val="90C226"/>
              </a:solidFill>
              <a:latin typeface="Trebuchet MS"/>
              <a:ea typeface="+mn-ea"/>
              <a:cs typeface="+mn-cs"/>
            </a:endParaRPr>
          </a:p>
        </p:txBody>
      </p:sp>
    </p:spTree>
    <p:extLst>
      <p:ext uri="{BB962C8B-B14F-4D97-AF65-F5344CB8AC3E}">
        <p14:creationId xmlns:p14="http://schemas.microsoft.com/office/powerpoint/2010/main" val="24446865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500"/>
            </a:lvl1pPr>
          </a:lstStyle>
          <a:p>
            <a:r>
              <a:rPr lang="en-US" smtClean="0"/>
              <a:t>Click to edit Master title style</a:t>
            </a:r>
            <a:endParaRPr lang="en-US" dirty="0"/>
          </a:p>
        </p:txBody>
      </p:sp>
      <p:sp>
        <p:nvSpPr>
          <p:cNvPr id="3" name="Content Placeholder 2"/>
          <p:cNvSpPr>
            <a:spLocks noGrp="1"/>
          </p:cNvSpPr>
          <p:nvPr>
            <p:ph idx="1"/>
          </p:nvPr>
        </p:nvSpPr>
        <p:spPr>
          <a:xfrm>
            <a:off x="3570346" y="386193"/>
            <a:ext cx="3385156" cy="41448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082802"/>
            <a:ext cx="2890896" cy="1938337"/>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783">
              <a:buClrTx/>
            </a:pPr>
            <a:endParaRPr lang="en-US" kern="1200">
              <a:solidFill>
                <a:prstClr val="black">
                  <a:tint val="75000"/>
                </a:prstClr>
              </a:solidFill>
              <a:latin typeface="Trebuchet MS"/>
              <a:ea typeface="+mn-ea"/>
              <a:cs typeface="+mn-cs"/>
            </a:endParaRPr>
          </a:p>
        </p:txBody>
      </p:sp>
      <p:sp>
        <p:nvSpPr>
          <p:cNvPr id="6" name="Footer Placeholder 5"/>
          <p:cNvSpPr>
            <a:spLocks noGrp="1"/>
          </p:cNvSpPr>
          <p:nvPr>
            <p:ph type="ftr" sz="quarter" idx="11"/>
          </p:nvPr>
        </p:nvSpPr>
        <p:spPr/>
        <p:txBody>
          <a:bodyPr/>
          <a:lstStyle/>
          <a:p>
            <a:pPr defTabSz="685783">
              <a:buClrTx/>
            </a:pPr>
            <a:endParaRPr lang="en-US" kern="1200">
              <a:solidFill>
                <a:prstClr val="black">
                  <a:tint val="75000"/>
                </a:prstClr>
              </a:solidFill>
              <a:latin typeface="Trebuchet MS"/>
              <a:ea typeface="+mn-ea"/>
              <a:cs typeface="+mn-cs"/>
            </a:endParaRPr>
          </a:p>
        </p:txBody>
      </p:sp>
      <p:sp>
        <p:nvSpPr>
          <p:cNvPr id="7" name="Slide Number Placeholder 6"/>
          <p:cNvSpPr>
            <a:spLocks noGrp="1"/>
          </p:cNvSpPr>
          <p:nvPr>
            <p:ph type="sldNum" sz="quarter" idx="12"/>
          </p:nvPr>
        </p:nvSpPr>
        <p:spPr/>
        <p:txBody>
          <a:bodyPr/>
          <a:lstStyle/>
          <a:p>
            <a:pPr defTabSz="685783">
              <a:buClrTx/>
            </a:pPr>
            <a:fld id="{9A0DB2DC-4C9A-4742-B13C-FB6460FD3503}" type="slidenum">
              <a:rPr lang="en-US" kern="1200" smtClean="0">
                <a:solidFill>
                  <a:srgbClr val="90C226"/>
                </a:solidFill>
                <a:latin typeface="Trebuchet MS"/>
                <a:ea typeface="+mn-ea"/>
                <a:cs typeface="+mn-cs"/>
              </a:rPr>
              <a:pPr defTabSz="685783">
                <a:buClrTx/>
              </a:pPr>
              <a:t>‹#›</a:t>
            </a:fld>
            <a:endParaRPr lang="en-US" kern="1200">
              <a:solidFill>
                <a:srgbClr val="90C226"/>
              </a:solidFill>
              <a:latin typeface="Trebuchet MS"/>
              <a:ea typeface="+mn-ea"/>
              <a:cs typeface="+mn-cs"/>
            </a:endParaRPr>
          </a:p>
        </p:txBody>
      </p:sp>
    </p:spTree>
    <p:extLst>
      <p:ext uri="{BB962C8B-B14F-4D97-AF65-F5344CB8AC3E}">
        <p14:creationId xmlns:p14="http://schemas.microsoft.com/office/powerpoint/2010/main" val="1998264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311909" y="174940"/>
            <a:ext cx="8539315"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nvGrpSpPr>
          <p:cNvPr id="4" name="Group 3"/>
          <p:cNvGrpSpPr/>
          <p:nvPr userDrawn="1"/>
        </p:nvGrpSpPr>
        <p:grpSpPr>
          <a:xfrm>
            <a:off x="281406" y="1321594"/>
            <a:ext cx="8582413"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grpSp>
        <p:nvGrpSpPr>
          <p:cNvPr id="8" name="Group 7"/>
          <p:cNvGrpSpPr/>
          <p:nvPr userDrawn="1"/>
        </p:nvGrpSpPr>
        <p:grpSpPr>
          <a:xfrm>
            <a:off x="377048" y="255821"/>
            <a:ext cx="1931059"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spTree>
    <p:extLst>
      <p:ext uri="{BB962C8B-B14F-4D97-AF65-F5344CB8AC3E}">
        <p14:creationId xmlns:p14="http://schemas.microsoft.com/office/powerpoint/2010/main" val="39964806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3600450"/>
            <a:ext cx="6447500" cy="425054"/>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457200"/>
            <a:ext cx="6447501"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08001" y="4025504"/>
            <a:ext cx="6447500"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783">
              <a:buClrTx/>
            </a:pPr>
            <a:endParaRPr lang="en-US" kern="1200">
              <a:solidFill>
                <a:prstClr val="black">
                  <a:tint val="75000"/>
                </a:prstClr>
              </a:solidFill>
              <a:latin typeface="Trebuchet MS"/>
              <a:ea typeface="+mn-ea"/>
              <a:cs typeface="+mn-cs"/>
            </a:endParaRPr>
          </a:p>
        </p:txBody>
      </p:sp>
      <p:sp>
        <p:nvSpPr>
          <p:cNvPr id="6" name="Footer Placeholder 5"/>
          <p:cNvSpPr>
            <a:spLocks noGrp="1"/>
          </p:cNvSpPr>
          <p:nvPr>
            <p:ph type="ftr" sz="quarter" idx="11"/>
          </p:nvPr>
        </p:nvSpPr>
        <p:spPr/>
        <p:txBody>
          <a:bodyPr/>
          <a:lstStyle/>
          <a:p>
            <a:pPr defTabSz="685783">
              <a:buClrTx/>
            </a:pPr>
            <a:endParaRPr lang="en-US" kern="1200">
              <a:solidFill>
                <a:prstClr val="black">
                  <a:tint val="75000"/>
                </a:prstClr>
              </a:solidFill>
              <a:latin typeface="Trebuchet MS"/>
              <a:ea typeface="+mn-ea"/>
              <a:cs typeface="+mn-cs"/>
            </a:endParaRPr>
          </a:p>
        </p:txBody>
      </p:sp>
      <p:sp>
        <p:nvSpPr>
          <p:cNvPr id="7" name="Slide Number Placeholder 6"/>
          <p:cNvSpPr>
            <a:spLocks noGrp="1"/>
          </p:cNvSpPr>
          <p:nvPr>
            <p:ph type="sldNum" sz="quarter" idx="12"/>
          </p:nvPr>
        </p:nvSpPr>
        <p:spPr/>
        <p:txBody>
          <a:bodyPr/>
          <a:lstStyle/>
          <a:p>
            <a:pPr defTabSz="685783">
              <a:buClrTx/>
            </a:pPr>
            <a:fld id="{9A0DB2DC-4C9A-4742-B13C-FB6460FD3503}" type="slidenum">
              <a:rPr lang="en-US" kern="1200" smtClean="0">
                <a:solidFill>
                  <a:srgbClr val="90C226"/>
                </a:solidFill>
                <a:latin typeface="Trebuchet MS"/>
                <a:ea typeface="+mn-ea"/>
                <a:cs typeface="+mn-cs"/>
              </a:rPr>
              <a:pPr defTabSz="685783">
                <a:buClrTx/>
              </a:pPr>
              <a:t>‹#›</a:t>
            </a:fld>
            <a:endParaRPr lang="en-US" kern="1200">
              <a:solidFill>
                <a:srgbClr val="90C226"/>
              </a:solidFill>
              <a:latin typeface="Trebuchet MS"/>
              <a:ea typeface="+mn-ea"/>
              <a:cs typeface="+mn-cs"/>
            </a:endParaRPr>
          </a:p>
        </p:txBody>
      </p:sp>
    </p:spTree>
    <p:extLst>
      <p:ext uri="{BB962C8B-B14F-4D97-AF65-F5344CB8AC3E}">
        <p14:creationId xmlns:p14="http://schemas.microsoft.com/office/powerpoint/2010/main" val="34585866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783">
              <a:buClrTx/>
            </a:pPr>
            <a:fld id="{90298CD5-6C1E-4009-B41F-6DF62E31D3BE}" type="datetimeFigureOut">
              <a:rPr lang="en-US" kern="1200" smtClean="0">
                <a:solidFill>
                  <a:prstClr val="black">
                    <a:tint val="75000"/>
                  </a:prstClr>
                </a:solidFill>
                <a:latin typeface="Trebuchet MS"/>
                <a:ea typeface="+mn-ea"/>
                <a:cs typeface="+mn-cs"/>
              </a:rPr>
              <a:pPr defTabSz="685783">
                <a:buClrTx/>
              </a:pPr>
              <a:t>11/12/2024</a:t>
            </a:fld>
            <a:endParaRPr lang="en-US" kern="1200" dirty="0">
              <a:solidFill>
                <a:prstClr val="black">
                  <a:tint val="75000"/>
                </a:prstClr>
              </a:solidFill>
              <a:latin typeface="Trebuchet MS"/>
              <a:ea typeface="+mn-ea"/>
              <a:cs typeface="+mn-cs"/>
            </a:endParaRPr>
          </a:p>
        </p:txBody>
      </p:sp>
      <p:sp>
        <p:nvSpPr>
          <p:cNvPr id="5" name="Footer Placeholder 4"/>
          <p:cNvSpPr>
            <a:spLocks noGrp="1"/>
          </p:cNvSpPr>
          <p:nvPr>
            <p:ph type="ftr" sz="quarter" idx="11"/>
          </p:nvPr>
        </p:nvSpPr>
        <p:spPr/>
        <p:txBody>
          <a:bodyPr/>
          <a:lstStyle/>
          <a:p>
            <a:pPr defTabSz="685783">
              <a:buClrTx/>
            </a:pPr>
            <a:endParaRPr lang="en-US" kern="1200" dirty="0">
              <a:solidFill>
                <a:prstClr val="black">
                  <a:tint val="75000"/>
                </a:prstClr>
              </a:solidFill>
              <a:latin typeface="Trebuchet MS"/>
              <a:ea typeface="+mn-ea"/>
              <a:cs typeface="+mn-cs"/>
            </a:endParaRPr>
          </a:p>
        </p:txBody>
      </p:sp>
      <p:sp>
        <p:nvSpPr>
          <p:cNvPr id="6" name="Slide Number Placeholder 5"/>
          <p:cNvSpPr>
            <a:spLocks noGrp="1"/>
          </p:cNvSpPr>
          <p:nvPr>
            <p:ph type="sldNum" sz="quarter" idx="12"/>
          </p:nvPr>
        </p:nvSpPr>
        <p:spPr/>
        <p:txBody>
          <a:bodyPr/>
          <a:lstStyle/>
          <a:p>
            <a:pPr defTabSz="685783">
              <a:buClrTx/>
            </a:pPr>
            <a:fld id="{4FAB73BC-B049-4115-A692-8D63A059BFB8}" type="slidenum">
              <a:rPr lang="en-US" kern="1200" smtClean="0">
                <a:solidFill>
                  <a:srgbClr val="90C226"/>
                </a:solidFill>
                <a:latin typeface="Trebuchet MS"/>
                <a:ea typeface="+mn-ea"/>
                <a:cs typeface="+mn-cs"/>
              </a:rPr>
              <a:pPr defTabSz="685783">
                <a:buClrTx/>
              </a:pPr>
              <a:t>‹#›</a:t>
            </a:fld>
            <a:endParaRPr lang="en-US" kern="1200" dirty="0">
              <a:solidFill>
                <a:srgbClr val="90C226"/>
              </a:solidFill>
              <a:latin typeface="Trebuchet MS"/>
              <a:ea typeface="+mn-ea"/>
              <a:cs typeface="+mn-cs"/>
            </a:endParaRPr>
          </a:p>
        </p:txBody>
      </p:sp>
    </p:spTree>
    <p:extLst>
      <p:ext uri="{BB962C8B-B14F-4D97-AF65-F5344CB8AC3E}">
        <p14:creationId xmlns:p14="http://schemas.microsoft.com/office/powerpoint/2010/main" val="4204475036"/>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783">
              <a:buClrTx/>
            </a:pPr>
            <a:fld id="{90298CD5-6C1E-4009-B41F-6DF62E31D3BE}" type="datetimeFigureOut">
              <a:rPr lang="en-US" kern="1200" smtClean="0">
                <a:solidFill>
                  <a:prstClr val="black">
                    <a:tint val="75000"/>
                  </a:prstClr>
                </a:solidFill>
                <a:latin typeface="Trebuchet MS"/>
                <a:ea typeface="+mn-ea"/>
                <a:cs typeface="+mn-cs"/>
              </a:rPr>
              <a:pPr defTabSz="685783">
                <a:buClrTx/>
              </a:pPr>
              <a:t>11/12/2024</a:t>
            </a:fld>
            <a:endParaRPr lang="en-US" kern="1200" dirty="0">
              <a:solidFill>
                <a:prstClr val="black">
                  <a:tint val="75000"/>
                </a:prstClr>
              </a:solidFill>
              <a:latin typeface="Trebuchet MS"/>
              <a:ea typeface="+mn-ea"/>
              <a:cs typeface="+mn-cs"/>
            </a:endParaRPr>
          </a:p>
        </p:txBody>
      </p:sp>
      <p:sp>
        <p:nvSpPr>
          <p:cNvPr id="5" name="Footer Placeholder 4"/>
          <p:cNvSpPr>
            <a:spLocks noGrp="1"/>
          </p:cNvSpPr>
          <p:nvPr>
            <p:ph type="ftr" sz="quarter" idx="11"/>
          </p:nvPr>
        </p:nvSpPr>
        <p:spPr/>
        <p:txBody>
          <a:bodyPr/>
          <a:lstStyle/>
          <a:p>
            <a:pPr defTabSz="685783">
              <a:buClrTx/>
            </a:pPr>
            <a:endParaRPr lang="en-US" kern="1200" dirty="0">
              <a:solidFill>
                <a:prstClr val="black">
                  <a:tint val="75000"/>
                </a:prstClr>
              </a:solidFill>
              <a:latin typeface="Trebuchet MS"/>
              <a:ea typeface="+mn-ea"/>
              <a:cs typeface="+mn-cs"/>
            </a:endParaRPr>
          </a:p>
        </p:txBody>
      </p:sp>
      <p:sp>
        <p:nvSpPr>
          <p:cNvPr id="6" name="Slide Number Placeholder 5"/>
          <p:cNvSpPr>
            <a:spLocks noGrp="1"/>
          </p:cNvSpPr>
          <p:nvPr>
            <p:ph type="sldNum" sz="quarter" idx="12"/>
          </p:nvPr>
        </p:nvSpPr>
        <p:spPr/>
        <p:txBody>
          <a:bodyPr/>
          <a:lstStyle/>
          <a:p>
            <a:pPr defTabSz="685783">
              <a:buClrTx/>
            </a:pPr>
            <a:fld id="{4FAB73BC-B049-4115-A692-8D63A059BFB8}" type="slidenum">
              <a:rPr lang="en-US" kern="1200" smtClean="0">
                <a:solidFill>
                  <a:srgbClr val="90C226"/>
                </a:solidFill>
                <a:latin typeface="Trebuchet MS"/>
                <a:ea typeface="+mn-ea"/>
                <a:cs typeface="+mn-cs"/>
              </a:rPr>
              <a:pPr defTabSz="685783">
                <a:buClrTx/>
              </a:pPr>
              <a:t>‹#›</a:t>
            </a:fld>
            <a:endParaRPr lang="en-US" kern="1200" dirty="0">
              <a:solidFill>
                <a:srgbClr val="90C226"/>
              </a:solidFill>
              <a:latin typeface="Trebuchet MS"/>
              <a:ea typeface="+mn-ea"/>
              <a:cs typeface="+mn-cs"/>
            </a:endParaRPr>
          </a:p>
        </p:txBody>
      </p:sp>
      <p:sp>
        <p:nvSpPr>
          <p:cNvPr id="20" name="TextBox 19"/>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latin typeface="Arial"/>
              </a:rPr>
              <a:t>”</a:t>
            </a:r>
            <a:endParaRPr lang="en-US" sz="1050" dirty="0">
              <a:solidFill>
                <a:schemeClr val="accent1">
                  <a:lumMod val="60000"/>
                  <a:lumOff val="40000"/>
                </a:schemeClr>
              </a:solidFill>
              <a:latin typeface="Arial"/>
            </a:endParaRPr>
          </a:p>
        </p:txBody>
      </p:sp>
    </p:spTree>
    <p:extLst>
      <p:ext uri="{BB962C8B-B14F-4D97-AF65-F5344CB8AC3E}">
        <p14:creationId xmlns:p14="http://schemas.microsoft.com/office/powerpoint/2010/main" val="3468150630"/>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1"/>
            <a:ext cx="6447501" cy="1946595"/>
          </a:xfrm>
        </p:spPr>
        <p:txBody>
          <a:bodyPr anchor="b">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783">
              <a:buClrTx/>
            </a:pPr>
            <a:fld id="{90298CD5-6C1E-4009-B41F-6DF62E31D3BE}" type="datetimeFigureOut">
              <a:rPr lang="en-US" kern="1200" smtClean="0">
                <a:solidFill>
                  <a:prstClr val="black">
                    <a:tint val="75000"/>
                  </a:prstClr>
                </a:solidFill>
                <a:latin typeface="Trebuchet MS"/>
                <a:ea typeface="+mn-ea"/>
                <a:cs typeface="+mn-cs"/>
              </a:rPr>
              <a:pPr defTabSz="685783">
                <a:buClrTx/>
              </a:pPr>
              <a:t>11/12/2024</a:t>
            </a:fld>
            <a:endParaRPr lang="en-US" kern="1200" dirty="0">
              <a:solidFill>
                <a:prstClr val="black">
                  <a:tint val="75000"/>
                </a:prstClr>
              </a:solidFill>
              <a:latin typeface="Trebuchet MS"/>
              <a:ea typeface="+mn-ea"/>
              <a:cs typeface="+mn-cs"/>
            </a:endParaRPr>
          </a:p>
        </p:txBody>
      </p:sp>
      <p:sp>
        <p:nvSpPr>
          <p:cNvPr id="5" name="Footer Placeholder 4"/>
          <p:cNvSpPr>
            <a:spLocks noGrp="1"/>
          </p:cNvSpPr>
          <p:nvPr>
            <p:ph type="ftr" sz="quarter" idx="11"/>
          </p:nvPr>
        </p:nvSpPr>
        <p:spPr/>
        <p:txBody>
          <a:bodyPr/>
          <a:lstStyle/>
          <a:p>
            <a:pPr defTabSz="685783">
              <a:buClrTx/>
            </a:pPr>
            <a:endParaRPr lang="en-US" kern="1200" dirty="0">
              <a:solidFill>
                <a:prstClr val="black">
                  <a:tint val="75000"/>
                </a:prstClr>
              </a:solidFill>
              <a:latin typeface="Trebuchet MS"/>
              <a:ea typeface="+mn-ea"/>
              <a:cs typeface="+mn-cs"/>
            </a:endParaRPr>
          </a:p>
        </p:txBody>
      </p:sp>
      <p:sp>
        <p:nvSpPr>
          <p:cNvPr id="6" name="Slide Number Placeholder 5"/>
          <p:cNvSpPr>
            <a:spLocks noGrp="1"/>
          </p:cNvSpPr>
          <p:nvPr>
            <p:ph type="sldNum" sz="quarter" idx="12"/>
          </p:nvPr>
        </p:nvSpPr>
        <p:spPr/>
        <p:txBody>
          <a:bodyPr/>
          <a:lstStyle/>
          <a:p>
            <a:pPr defTabSz="685783">
              <a:buClrTx/>
            </a:pPr>
            <a:fld id="{4FAB73BC-B049-4115-A692-8D63A059BFB8}" type="slidenum">
              <a:rPr lang="en-US" kern="1200" smtClean="0">
                <a:solidFill>
                  <a:srgbClr val="90C226"/>
                </a:solidFill>
                <a:latin typeface="Trebuchet MS"/>
                <a:ea typeface="+mn-ea"/>
                <a:cs typeface="+mn-cs"/>
              </a:rPr>
              <a:pPr defTabSz="685783">
                <a:buClrTx/>
              </a:pPr>
              <a:t>‹#›</a:t>
            </a:fld>
            <a:endParaRPr lang="en-US" kern="1200" dirty="0">
              <a:solidFill>
                <a:srgbClr val="90C226"/>
              </a:solidFill>
              <a:latin typeface="Trebuchet MS"/>
              <a:ea typeface="+mn-ea"/>
              <a:cs typeface="+mn-cs"/>
            </a:endParaRPr>
          </a:p>
        </p:txBody>
      </p:sp>
    </p:spTree>
    <p:extLst>
      <p:ext uri="{BB962C8B-B14F-4D97-AF65-F5344CB8AC3E}">
        <p14:creationId xmlns:p14="http://schemas.microsoft.com/office/powerpoint/2010/main" val="1296045993"/>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783">
              <a:buClrTx/>
            </a:pPr>
            <a:fld id="{90298CD5-6C1E-4009-B41F-6DF62E31D3BE}" type="datetimeFigureOut">
              <a:rPr lang="en-US" kern="1200" smtClean="0">
                <a:solidFill>
                  <a:prstClr val="black">
                    <a:tint val="75000"/>
                  </a:prstClr>
                </a:solidFill>
                <a:latin typeface="Trebuchet MS"/>
                <a:ea typeface="+mn-ea"/>
                <a:cs typeface="+mn-cs"/>
              </a:rPr>
              <a:pPr defTabSz="685783">
                <a:buClrTx/>
              </a:pPr>
              <a:t>11/12/2024</a:t>
            </a:fld>
            <a:endParaRPr lang="en-US" kern="1200" dirty="0">
              <a:solidFill>
                <a:prstClr val="black">
                  <a:tint val="75000"/>
                </a:prstClr>
              </a:solidFill>
              <a:latin typeface="Trebuchet MS"/>
              <a:ea typeface="+mn-ea"/>
              <a:cs typeface="+mn-cs"/>
            </a:endParaRPr>
          </a:p>
        </p:txBody>
      </p:sp>
      <p:sp>
        <p:nvSpPr>
          <p:cNvPr id="5" name="Footer Placeholder 4"/>
          <p:cNvSpPr>
            <a:spLocks noGrp="1"/>
          </p:cNvSpPr>
          <p:nvPr>
            <p:ph type="ftr" sz="quarter" idx="11"/>
          </p:nvPr>
        </p:nvSpPr>
        <p:spPr/>
        <p:txBody>
          <a:bodyPr/>
          <a:lstStyle/>
          <a:p>
            <a:pPr defTabSz="685783">
              <a:buClrTx/>
            </a:pPr>
            <a:endParaRPr lang="en-US" kern="1200" dirty="0">
              <a:solidFill>
                <a:prstClr val="black">
                  <a:tint val="75000"/>
                </a:prstClr>
              </a:solidFill>
              <a:latin typeface="Trebuchet MS"/>
              <a:ea typeface="+mn-ea"/>
              <a:cs typeface="+mn-cs"/>
            </a:endParaRPr>
          </a:p>
        </p:txBody>
      </p:sp>
      <p:sp>
        <p:nvSpPr>
          <p:cNvPr id="6" name="Slide Number Placeholder 5"/>
          <p:cNvSpPr>
            <a:spLocks noGrp="1"/>
          </p:cNvSpPr>
          <p:nvPr>
            <p:ph type="sldNum" sz="quarter" idx="12"/>
          </p:nvPr>
        </p:nvSpPr>
        <p:spPr/>
        <p:txBody>
          <a:bodyPr/>
          <a:lstStyle/>
          <a:p>
            <a:pPr defTabSz="685783">
              <a:buClrTx/>
            </a:pPr>
            <a:fld id="{4FAB73BC-B049-4115-A692-8D63A059BFB8}" type="slidenum">
              <a:rPr lang="en-US" kern="1200" smtClean="0">
                <a:solidFill>
                  <a:srgbClr val="90C226"/>
                </a:solidFill>
                <a:latin typeface="Trebuchet MS"/>
                <a:ea typeface="+mn-ea"/>
                <a:cs typeface="+mn-cs"/>
              </a:rPr>
              <a:pPr defTabSz="685783">
                <a:buClrTx/>
              </a:pPr>
              <a:t>‹#›</a:t>
            </a:fld>
            <a:endParaRPr lang="en-US" kern="1200" dirty="0">
              <a:solidFill>
                <a:srgbClr val="90C226"/>
              </a:solidFill>
              <a:latin typeface="Trebuchet MS"/>
              <a:ea typeface="+mn-ea"/>
              <a:cs typeface="+mn-cs"/>
            </a:endParaRPr>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276661184"/>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6441152"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783">
              <a:buClrTx/>
            </a:pPr>
            <a:fld id="{90298CD5-6C1E-4009-B41F-6DF62E31D3BE}" type="datetimeFigureOut">
              <a:rPr lang="en-US" kern="1200" smtClean="0">
                <a:solidFill>
                  <a:prstClr val="black">
                    <a:tint val="75000"/>
                  </a:prstClr>
                </a:solidFill>
                <a:latin typeface="Trebuchet MS"/>
                <a:ea typeface="+mn-ea"/>
                <a:cs typeface="+mn-cs"/>
              </a:rPr>
              <a:pPr defTabSz="685783">
                <a:buClrTx/>
              </a:pPr>
              <a:t>11/12/2024</a:t>
            </a:fld>
            <a:endParaRPr lang="en-US" kern="1200" dirty="0">
              <a:solidFill>
                <a:prstClr val="black">
                  <a:tint val="75000"/>
                </a:prstClr>
              </a:solidFill>
              <a:latin typeface="Trebuchet MS"/>
              <a:ea typeface="+mn-ea"/>
              <a:cs typeface="+mn-cs"/>
            </a:endParaRPr>
          </a:p>
        </p:txBody>
      </p:sp>
      <p:sp>
        <p:nvSpPr>
          <p:cNvPr id="5" name="Footer Placeholder 4"/>
          <p:cNvSpPr>
            <a:spLocks noGrp="1"/>
          </p:cNvSpPr>
          <p:nvPr>
            <p:ph type="ftr" sz="quarter" idx="11"/>
          </p:nvPr>
        </p:nvSpPr>
        <p:spPr/>
        <p:txBody>
          <a:bodyPr/>
          <a:lstStyle/>
          <a:p>
            <a:pPr defTabSz="685783">
              <a:buClrTx/>
            </a:pPr>
            <a:endParaRPr lang="en-US" kern="1200" dirty="0">
              <a:solidFill>
                <a:prstClr val="black">
                  <a:tint val="75000"/>
                </a:prstClr>
              </a:solidFill>
              <a:latin typeface="Trebuchet MS"/>
              <a:ea typeface="+mn-ea"/>
              <a:cs typeface="+mn-cs"/>
            </a:endParaRPr>
          </a:p>
        </p:txBody>
      </p:sp>
      <p:sp>
        <p:nvSpPr>
          <p:cNvPr id="6" name="Slide Number Placeholder 5"/>
          <p:cNvSpPr>
            <a:spLocks noGrp="1"/>
          </p:cNvSpPr>
          <p:nvPr>
            <p:ph type="sldNum" sz="quarter" idx="12"/>
          </p:nvPr>
        </p:nvSpPr>
        <p:spPr/>
        <p:txBody>
          <a:bodyPr/>
          <a:lstStyle/>
          <a:p>
            <a:pPr defTabSz="685783">
              <a:buClrTx/>
            </a:pPr>
            <a:fld id="{4FAB73BC-B049-4115-A692-8D63A059BFB8}" type="slidenum">
              <a:rPr lang="en-US" kern="1200" smtClean="0">
                <a:solidFill>
                  <a:srgbClr val="90C226"/>
                </a:solidFill>
                <a:latin typeface="Trebuchet MS"/>
                <a:ea typeface="+mn-ea"/>
                <a:cs typeface="+mn-cs"/>
              </a:rPr>
              <a:pPr defTabSz="685783">
                <a:buClrTx/>
              </a:pPr>
              <a:t>‹#›</a:t>
            </a:fld>
            <a:endParaRPr lang="en-US" kern="1200" dirty="0">
              <a:solidFill>
                <a:srgbClr val="90C226"/>
              </a:solidFill>
              <a:latin typeface="Trebuchet MS"/>
              <a:ea typeface="+mn-ea"/>
              <a:cs typeface="+mn-cs"/>
            </a:endParaRPr>
          </a:p>
        </p:txBody>
      </p:sp>
    </p:spTree>
    <p:extLst>
      <p:ext uri="{BB962C8B-B14F-4D97-AF65-F5344CB8AC3E}">
        <p14:creationId xmlns:p14="http://schemas.microsoft.com/office/powerpoint/2010/main" val="2560553569"/>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783">
              <a:buClrTx/>
            </a:pPr>
            <a:endParaRPr lang="en-US" kern="1200">
              <a:solidFill>
                <a:prstClr val="black">
                  <a:tint val="75000"/>
                </a:prstClr>
              </a:solidFill>
              <a:latin typeface="Trebuchet MS"/>
              <a:ea typeface="+mn-ea"/>
              <a:cs typeface="+mn-cs"/>
            </a:endParaRPr>
          </a:p>
        </p:txBody>
      </p:sp>
      <p:sp>
        <p:nvSpPr>
          <p:cNvPr id="5" name="Footer Placeholder 4"/>
          <p:cNvSpPr>
            <a:spLocks noGrp="1"/>
          </p:cNvSpPr>
          <p:nvPr>
            <p:ph type="ftr" sz="quarter" idx="11"/>
          </p:nvPr>
        </p:nvSpPr>
        <p:spPr/>
        <p:txBody>
          <a:bodyPr/>
          <a:lstStyle/>
          <a:p>
            <a:pPr defTabSz="685783">
              <a:buClrTx/>
            </a:pPr>
            <a:endParaRPr lang="en-US" kern="1200">
              <a:solidFill>
                <a:prstClr val="black">
                  <a:tint val="75000"/>
                </a:prstClr>
              </a:solidFill>
              <a:latin typeface="Trebuchet MS"/>
              <a:ea typeface="+mn-ea"/>
              <a:cs typeface="+mn-cs"/>
            </a:endParaRPr>
          </a:p>
        </p:txBody>
      </p:sp>
      <p:sp>
        <p:nvSpPr>
          <p:cNvPr id="6" name="Slide Number Placeholder 5"/>
          <p:cNvSpPr>
            <a:spLocks noGrp="1"/>
          </p:cNvSpPr>
          <p:nvPr>
            <p:ph type="sldNum" sz="quarter" idx="12"/>
          </p:nvPr>
        </p:nvSpPr>
        <p:spPr/>
        <p:txBody>
          <a:bodyPr/>
          <a:lstStyle/>
          <a:p>
            <a:pPr defTabSz="685783">
              <a:buClrTx/>
            </a:pPr>
            <a:fld id="{9A0DB2DC-4C9A-4742-B13C-FB6460FD3503}" type="slidenum">
              <a:rPr lang="en-US" kern="1200" smtClean="0">
                <a:solidFill>
                  <a:srgbClr val="90C226"/>
                </a:solidFill>
                <a:latin typeface="Trebuchet MS"/>
                <a:ea typeface="+mn-ea"/>
                <a:cs typeface="+mn-cs"/>
              </a:rPr>
              <a:pPr defTabSz="685783">
                <a:buClrTx/>
              </a:pPr>
              <a:t>‹#›</a:t>
            </a:fld>
            <a:endParaRPr lang="en-US" kern="1200">
              <a:solidFill>
                <a:srgbClr val="90C226"/>
              </a:solidFill>
              <a:latin typeface="Trebuchet MS"/>
              <a:ea typeface="+mn-ea"/>
              <a:cs typeface="+mn-cs"/>
            </a:endParaRPr>
          </a:p>
        </p:txBody>
      </p:sp>
    </p:spTree>
    <p:extLst>
      <p:ext uri="{BB962C8B-B14F-4D97-AF65-F5344CB8AC3E}">
        <p14:creationId xmlns:p14="http://schemas.microsoft.com/office/powerpoint/2010/main" val="18208131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457200"/>
            <a:ext cx="978557" cy="3938588"/>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01" y="457200"/>
            <a:ext cx="5295113" cy="393858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783">
              <a:buClrTx/>
            </a:pPr>
            <a:endParaRPr lang="en-US" kern="1200">
              <a:solidFill>
                <a:prstClr val="black">
                  <a:tint val="75000"/>
                </a:prstClr>
              </a:solidFill>
              <a:latin typeface="Trebuchet MS"/>
              <a:ea typeface="+mn-ea"/>
              <a:cs typeface="+mn-cs"/>
            </a:endParaRPr>
          </a:p>
        </p:txBody>
      </p:sp>
      <p:sp>
        <p:nvSpPr>
          <p:cNvPr id="5" name="Footer Placeholder 4"/>
          <p:cNvSpPr>
            <a:spLocks noGrp="1"/>
          </p:cNvSpPr>
          <p:nvPr>
            <p:ph type="ftr" sz="quarter" idx="11"/>
          </p:nvPr>
        </p:nvSpPr>
        <p:spPr/>
        <p:txBody>
          <a:bodyPr/>
          <a:lstStyle/>
          <a:p>
            <a:pPr defTabSz="685783">
              <a:buClrTx/>
            </a:pPr>
            <a:endParaRPr lang="en-US" kern="1200">
              <a:solidFill>
                <a:prstClr val="black">
                  <a:tint val="75000"/>
                </a:prstClr>
              </a:solidFill>
              <a:latin typeface="Trebuchet MS"/>
              <a:ea typeface="+mn-ea"/>
              <a:cs typeface="+mn-cs"/>
            </a:endParaRPr>
          </a:p>
        </p:txBody>
      </p:sp>
      <p:sp>
        <p:nvSpPr>
          <p:cNvPr id="6" name="Slide Number Placeholder 5"/>
          <p:cNvSpPr>
            <a:spLocks noGrp="1"/>
          </p:cNvSpPr>
          <p:nvPr>
            <p:ph type="sldNum" sz="quarter" idx="12"/>
          </p:nvPr>
        </p:nvSpPr>
        <p:spPr/>
        <p:txBody>
          <a:bodyPr/>
          <a:lstStyle/>
          <a:p>
            <a:pPr defTabSz="685783">
              <a:buClrTx/>
            </a:pPr>
            <a:fld id="{9A0DB2DC-4C9A-4742-B13C-FB6460FD3503}" type="slidenum">
              <a:rPr lang="en-US" kern="1200" smtClean="0">
                <a:solidFill>
                  <a:srgbClr val="90C226"/>
                </a:solidFill>
                <a:latin typeface="Trebuchet MS"/>
                <a:ea typeface="+mn-ea"/>
                <a:cs typeface="+mn-cs"/>
              </a:rPr>
              <a:pPr defTabSz="685783">
                <a:buClrTx/>
              </a:pPr>
              <a:t>‹#›</a:t>
            </a:fld>
            <a:endParaRPr lang="en-US" kern="1200">
              <a:solidFill>
                <a:srgbClr val="90C226"/>
              </a:solidFill>
              <a:latin typeface="Trebuchet MS"/>
              <a:ea typeface="+mn-ea"/>
              <a:cs typeface="+mn-cs"/>
            </a:endParaRPr>
          </a:p>
        </p:txBody>
      </p:sp>
    </p:spTree>
    <p:extLst>
      <p:ext uri="{BB962C8B-B14F-4D97-AF65-F5344CB8AC3E}">
        <p14:creationId xmlns:p14="http://schemas.microsoft.com/office/powerpoint/2010/main" val="30748402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8672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1867" dirty="0"/>
          </a:p>
        </p:txBody>
      </p:sp>
    </p:spTree>
    <p:extLst>
      <p:ext uri="{BB962C8B-B14F-4D97-AF65-F5344CB8AC3E}">
        <p14:creationId xmlns:p14="http://schemas.microsoft.com/office/powerpoint/2010/main" val="2415025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368301" y="239920"/>
            <a:ext cx="8420100"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1867" dirty="0"/>
          </a:p>
        </p:txBody>
      </p:sp>
    </p:spTree>
    <p:extLst>
      <p:ext uri="{BB962C8B-B14F-4D97-AF65-F5344CB8AC3E}">
        <p14:creationId xmlns:p14="http://schemas.microsoft.com/office/powerpoint/2010/main" val="1844000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09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6" Type="http://schemas.openxmlformats.org/officeDocument/2006/relationships/image" Target="../media/image6.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theme" Target="../theme/theme3.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6" y="539500"/>
            <a:ext cx="7717500"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3275" y="1187600"/>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5" name="TextBox 4">
            <a:extLst>
              <a:ext uri="{FF2B5EF4-FFF2-40B4-BE49-F238E27FC236}">
                <a16:creationId xmlns:a16="http://schemas.microsoft.com/office/drawing/2014/main" id="{7924373D-8F7D-46B3-A6CB-4DAA815004B1}"/>
              </a:ext>
            </a:extLst>
          </p:cNvPr>
          <p:cNvSpPr txBox="1"/>
          <p:nvPr userDrawn="1"/>
        </p:nvSpPr>
        <p:spPr>
          <a:xfrm>
            <a:off x="6954981" y="4928057"/>
            <a:ext cx="4572000" cy="256545"/>
          </a:xfrm>
          <a:prstGeom prst="rect">
            <a:avLst/>
          </a:prstGeom>
          <a:noFill/>
        </p:spPr>
        <p:txBody>
          <a:bodyPr wrap="square">
            <a:spAutoFit/>
          </a:bodyPr>
          <a:lstStyle/>
          <a:p>
            <a:r>
              <a:rPr lang="en-US" sz="1067" b="0" i="0" dirty="0">
                <a:solidFill>
                  <a:srgbClr val="050505"/>
                </a:solidFill>
                <a:effectLst/>
                <a:latin typeface="+mj-lt"/>
              </a:rPr>
              <a:t>FeistyForwarders_0968120672</a:t>
            </a:r>
            <a:endParaRPr lang="en-US" sz="1067" dirty="0">
              <a:latin typeface="+mj-lt"/>
            </a:endParaRPr>
          </a:p>
        </p:txBody>
      </p:sp>
    </p:spTree>
  </p:cSld>
  <p:clrMap bg1="lt1" tx1="dk1" bg2="dk2" tx2="lt2" accent1="accent1" accent2="accent2" accent3="accent3" accent4="accent4" accent5="accent5" accent6="accent6" hlink="hlink" folHlink="folHlink"/>
  <p:sldLayoutIdLst>
    <p:sldLayoutId id="2147483687" r:id="rId1"/>
    <p:sldLayoutId id="2147483690" r:id="rId2"/>
    <p:sldLayoutId id="2147483685" r:id="rId3"/>
    <p:sldLayoutId id="2147483691" r:id="rId4"/>
    <p:sldLayoutId id="2147483692" r:id="rId5"/>
    <p:sldLayoutId id="2147483686" r:id="rId6"/>
    <p:sldLayoutId id="2147483693" r:id="rId7"/>
    <p:sldLayoutId id="2147483688" r:id="rId8"/>
    <p:sldLayoutId id="2147483694"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783">
              <a:buClrTx/>
            </a:pPr>
            <a:fld id="{0AF8FA92-DCEB-416D-A3AA-345BE494323E}" type="datetimeFigureOut">
              <a:rPr lang="en-US" kern="1200" smtClean="0">
                <a:solidFill>
                  <a:prstClr val="black">
                    <a:tint val="75000"/>
                  </a:prstClr>
                </a:solidFill>
                <a:latin typeface="Calibri"/>
                <a:ea typeface="+mn-ea"/>
                <a:cs typeface="+mn-cs"/>
              </a:rPr>
              <a:pPr defTabSz="685783">
                <a:buClrTx/>
              </a:pPr>
              <a:t>11/12/2024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783">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783">
              <a:buClrTx/>
            </a:pPr>
            <a:fld id="{09B7AED0-1251-46AC-8102-BF35D3C7A77D}" type="slidenum">
              <a:rPr lang="en-US" kern="1200" smtClean="0">
                <a:solidFill>
                  <a:prstClr val="black">
                    <a:tint val="75000"/>
                  </a:prstClr>
                </a:solidFill>
                <a:latin typeface="Calibri"/>
                <a:ea typeface="+mn-ea"/>
                <a:cs typeface="+mn-cs"/>
              </a:rPr>
              <a:pPr defTabSz="685783">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69432479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ctr" defTabSz="685783"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685783"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198" indent="-214307" algn="l" defTabSz="685783"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29" indent="-171446" algn="l" defTabSz="685783"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21"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12"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0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8"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56160" y="228600"/>
            <a:ext cx="7029451" cy="900312"/>
          </a:xfrm>
          <a:prstGeom prst="rect">
            <a:avLst/>
          </a:prstGeom>
        </p:spPr>
        <p:txBody>
          <a:bodyPr vert="horz" lIns="91440" tIns="45720" rIns="91440" bIns="45720" rtlCol="0" anchor="b">
            <a:normAutofit/>
          </a:bodyPr>
          <a:lstStyle/>
          <a:p>
            <a:r>
              <a:rPr lang="en-US" smtClean="0"/>
              <a:t>Click to edit Master title style</a:t>
            </a:r>
            <a:endParaRPr dirty="0"/>
          </a:p>
        </p:txBody>
      </p:sp>
      <p:sp>
        <p:nvSpPr>
          <p:cNvPr id="3" name="Text Placeholder 2"/>
          <p:cNvSpPr>
            <a:spLocks noGrp="1"/>
          </p:cNvSpPr>
          <p:nvPr>
            <p:ph type="body" idx="1"/>
          </p:nvPr>
        </p:nvSpPr>
        <p:spPr>
          <a:xfrm>
            <a:off x="1656160" y="1200150"/>
            <a:ext cx="7029451" cy="30861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190183" y="4878809"/>
            <a:ext cx="723027" cy="171450"/>
          </a:xfrm>
          <a:prstGeom prst="rect">
            <a:avLst/>
          </a:prstGeom>
        </p:spPr>
        <p:txBody>
          <a:bodyPr vert="horz" lIns="91440" tIns="45720" rIns="91440" bIns="45720" rtlCol="0" anchor="ctr"/>
          <a:lstStyle>
            <a:lvl1pPr algn="l">
              <a:defRPr sz="825">
                <a:solidFill>
                  <a:schemeClr val="tx2"/>
                </a:solidFill>
              </a:defRPr>
            </a:lvl1pPr>
          </a:lstStyle>
          <a:p>
            <a:pPr defTabSz="685783">
              <a:buClrTx/>
            </a:pPr>
            <a:fld id="{9D3B9702-7FBF-4720-8670-571C5E7EEDDE}" type="datetime1">
              <a:rPr lang="en-US" kern="1200" smtClean="0">
                <a:solidFill>
                  <a:srgbClr val="000000"/>
                </a:solidFill>
                <a:latin typeface="Euphemia"/>
                <a:ea typeface="+mn-ea"/>
                <a:cs typeface="+mn-cs"/>
              </a:rPr>
              <a:pPr defTabSz="685783">
                <a:buClrTx/>
              </a:pPr>
              <a:t>11/12/2024</a:t>
            </a:fld>
            <a:endParaRPr lang="en-US" kern="1200" dirty="0">
              <a:solidFill>
                <a:srgbClr val="000000"/>
              </a:solidFill>
              <a:latin typeface="Euphemia"/>
              <a:ea typeface="+mn-ea"/>
              <a:cs typeface="+mn-cs"/>
            </a:endParaRPr>
          </a:p>
        </p:txBody>
      </p:sp>
      <p:sp>
        <p:nvSpPr>
          <p:cNvPr id="5" name="Footer Placeholder 4"/>
          <p:cNvSpPr>
            <a:spLocks noGrp="1"/>
          </p:cNvSpPr>
          <p:nvPr>
            <p:ph type="ftr" sz="quarter" idx="3"/>
          </p:nvPr>
        </p:nvSpPr>
        <p:spPr>
          <a:xfrm>
            <a:off x="960121" y="4878809"/>
            <a:ext cx="5157311" cy="171450"/>
          </a:xfrm>
          <a:prstGeom prst="rect">
            <a:avLst/>
          </a:prstGeom>
        </p:spPr>
        <p:txBody>
          <a:bodyPr vert="horz" lIns="91440" tIns="45720" rIns="91440" bIns="45720" rtlCol="0" anchor="ctr"/>
          <a:lstStyle>
            <a:lvl1pPr algn="l">
              <a:defRPr sz="825">
                <a:solidFill>
                  <a:schemeClr val="tx2"/>
                </a:solidFill>
              </a:defRPr>
            </a:lvl1pPr>
          </a:lstStyle>
          <a:p>
            <a:pPr defTabSz="685783">
              <a:buClrTx/>
            </a:pPr>
            <a:endParaRPr lang="en-US" kern="1200">
              <a:solidFill>
                <a:srgbClr val="000000"/>
              </a:solidFill>
              <a:latin typeface="Euphemia"/>
              <a:ea typeface="+mn-ea"/>
              <a:cs typeface="+mn-cs"/>
            </a:endParaRPr>
          </a:p>
        </p:txBody>
      </p:sp>
      <p:sp>
        <p:nvSpPr>
          <p:cNvPr id="6" name="Slide Number Placeholder 5"/>
          <p:cNvSpPr>
            <a:spLocks noGrp="1"/>
          </p:cNvSpPr>
          <p:nvPr>
            <p:ph type="sldNum" sz="quarter" idx="4"/>
          </p:nvPr>
        </p:nvSpPr>
        <p:spPr>
          <a:xfrm>
            <a:off x="8685612" y="4710224"/>
            <a:ext cx="400049" cy="261826"/>
          </a:xfrm>
          <a:prstGeom prst="rect">
            <a:avLst/>
          </a:prstGeom>
        </p:spPr>
        <p:txBody>
          <a:bodyPr vert="horz" lIns="91440" tIns="45720" rIns="91440" bIns="45720" rtlCol="0" anchor="ctr"/>
          <a:lstStyle>
            <a:lvl1pPr algn="ctr">
              <a:defRPr sz="825" b="1">
                <a:solidFill>
                  <a:srgbClr val="AB3C19"/>
                </a:solidFill>
              </a:defRPr>
            </a:lvl1pPr>
          </a:lstStyle>
          <a:p>
            <a:pPr defTabSz="685783">
              <a:buClrTx/>
            </a:pPr>
            <a:fld id="{8FDBFFB2-86D9-4B8F-A59A-553A60B94BBE}" type="slidenum">
              <a:rPr lang="en-US" kern="1200" smtClean="0">
                <a:latin typeface="Euphemia"/>
                <a:ea typeface="+mn-ea"/>
                <a:cs typeface="+mn-cs"/>
              </a:rPr>
              <a:pPr defTabSz="685783">
                <a:buClrTx/>
              </a:pPr>
              <a:t>‹#›</a:t>
            </a:fld>
            <a:endParaRPr lang="en-US" kern="1200">
              <a:latin typeface="Euphemia"/>
              <a:ea typeface="+mn-ea"/>
              <a:cs typeface="+mn-cs"/>
            </a:endParaRPr>
          </a:p>
        </p:txBody>
      </p:sp>
    </p:spTree>
    <p:extLst>
      <p:ext uri="{BB962C8B-B14F-4D97-AF65-F5344CB8AC3E}">
        <p14:creationId xmlns:p14="http://schemas.microsoft.com/office/powerpoint/2010/main" val="2486990159"/>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Lst>
  <p:hf sldNum="0" hdr="0" ftr="0" dt="0"/>
  <p:txStyles>
    <p:titleStyle>
      <a:lvl1pPr algn="l" defTabSz="685783" rtl="0" eaLnBrk="1" latinLnBrk="0" hangingPunct="1">
        <a:lnSpc>
          <a:spcPct val="90000"/>
        </a:lnSpc>
        <a:spcBef>
          <a:spcPct val="0"/>
        </a:spcBef>
        <a:buNone/>
        <a:defRPr sz="2551" kern="1200">
          <a:solidFill>
            <a:schemeClr val="tx1"/>
          </a:solidFill>
          <a:latin typeface="+mj-lt"/>
          <a:ea typeface="+mj-ea"/>
          <a:cs typeface="+mj-cs"/>
        </a:defRPr>
      </a:lvl1pPr>
    </p:titleStyle>
    <p:bodyStyle>
      <a:lvl1pPr marL="205735" indent="-171446" algn="l" defTabSz="685783" rtl="0" eaLnBrk="1" latinLnBrk="0" hangingPunct="1">
        <a:lnSpc>
          <a:spcPct val="90000"/>
        </a:lnSpc>
        <a:spcBef>
          <a:spcPts val="1351"/>
        </a:spcBef>
        <a:buSzPct val="80000"/>
        <a:buFont typeface="Wingdings" panose="05000000000000000000" pitchFamily="2" charset="2"/>
        <a:buChar char="§"/>
        <a:defRPr sz="1500" kern="1200">
          <a:solidFill>
            <a:schemeClr val="tx1"/>
          </a:solidFill>
          <a:latin typeface="+mn-lt"/>
          <a:ea typeface="+mn-ea"/>
          <a:cs typeface="+mn-cs"/>
        </a:defRPr>
      </a:lvl1pPr>
      <a:lvl2pPr marL="445760" indent="-171446" algn="l" defTabSz="685783" rtl="0" eaLnBrk="1" latinLnBrk="0" hangingPunct="1">
        <a:lnSpc>
          <a:spcPct val="90000"/>
        </a:lnSpc>
        <a:spcBef>
          <a:spcPts val="751"/>
        </a:spcBef>
        <a:buSzPct val="80000"/>
        <a:buFont typeface="Wingdings" panose="05000000000000000000" pitchFamily="2" charset="2"/>
        <a:buChar char="§"/>
        <a:defRPr sz="1351" kern="1200">
          <a:solidFill>
            <a:schemeClr val="tx1"/>
          </a:solidFill>
          <a:latin typeface="+mn-lt"/>
          <a:ea typeface="+mn-ea"/>
          <a:cs typeface="+mn-cs"/>
        </a:defRPr>
      </a:lvl2pPr>
      <a:lvl3pPr marL="685783" indent="-171446" algn="l" defTabSz="685783" rtl="0" eaLnBrk="1" latinLnBrk="0" hangingPunct="1">
        <a:lnSpc>
          <a:spcPct val="90000"/>
        </a:lnSpc>
        <a:spcBef>
          <a:spcPts val="600"/>
        </a:spcBef>
        <a:buSzPct val="80000"/>
        <a:buFont typeface="Wingdings" panose="05000000000000000000" pitchFamily="2" charset="2"/>
        <a:buChar char="§"/>
        <a:defRPr sz="1200" kern="1200">
          <a:solidFill>
            <a:schemeClr val="tx1"/>
          </a:solidFill>
          <a:latin typeface="+mn-lt"/>
          <a:ea typeface="+mn-ea"/>
          <a:cs typeface="+mn-cs"/>
        </a:defRPr>
      </a:lvl3pPr>
      <a:lvl4pPr marL="925808" indent="-171446" algn="l" defTabSz="685783" rtl="0" eaLnBrk="1" latinLnBrk="0" hangingPunct="1">
        <a:lnSpc>
          <a:spcPct val="90000"/>
        </a:lnSpc>
        <a:spcBef>
          <a:spcPts val="600"/>
        </a:spcBef>
        <a:buSzPct val="80000"/>
        <a:buFont typeface="Wingdings" panose="05000000000000000000" pitchFamily="2" charset="2"/>
        <a:buChar char="§"/>
        <a:defRPr sz="1051" kern="1200">
          <a:solidFill>
            <a:schemeClr val="tx1"/>
          </a:solidFill>
          <a:latin typeface="+mn-lt"/>
          <a:ea typeface="+mn-ea"/>
          <a:cs typeface="+mn-cs"/>
        </a:defRPr>
      </a:lvl4pPr>
      <a:lvl5pPr marL="1165831" indent="-171446" algn="l" defTabSz="685783" rtl="0" eaLnBrk="1" latinLnBrk="0" hangingPunct="1">
        <a:lnSpc>
          <a:spcPct val="90000"/>
        </a:lnSpc>
        <a:spcBef>
          <a:spcPts val="600"/>
        </a:spcBef>
        <a:buSzPct val="80000"/>
        <a:buFont typeface="Wingdings" panose="05000000000000000000" pitchFamily="2" charset="2"/>
        <a:buChar char="§"/>
        <a:defRPr sz="1051" kern="1200">
          <a:solidFill>
            <a:schemeClr val="tx1"/>
          </a:solidFill>
          <a:latin typeface="+mn-lt"/>
          <a:ea typeface="+mn-ea"/>
          <a:cs typeface="+mn-cs"/>
        </a:defRPr>
      </a:lvl5pPr>
      <a:lvl6pPr marL="1405856" indent="-171446" algn="l" defTabSz="685783" rtl="0" eaLnBrk="1" latinLnBrk="0" hangingPunct="1">
        <a:lnSpc>
          <a:spcPct val="90000"/>
        </a:lnSpc>
        <a:spcBef>
          <a:spcPts val="600"/>
        </a:spcBef>
        <a:buSzPct val="80000"/>
        <a:buFont typeface="Wingdings" panose="05000000000000000000" pitchFamily="2" charset="2"/>
        <a:buChar char="§"/>
        <a:defRPr sz="1051" kern="1200">
          <a:solidFill>
            <a:schemeClr val="tx1"/>
          </a:solidFill>
          <a:latin typeface="+mn-lt"/>
          <a:ea typeface="+mn-ea"/>
          <a:cs typeface="+mn-cs"/>
        </a:defRPr>
      </a:lvl6pPr>
      <a:lvl7pPr marL="1645879" indent="-171446" algn="l" defTabSz="685783" rtl="0" eaLnBrk="1" latinLnBrk="0" hangingPunct="1">
        <a:lnSpc>
          <a:spcPct val="90000"/>
        </a:lnSpc>
        <a:spcBef>
          <a:spcPts val="600"/>
        </a:spcBef>
        <a:buSzPct val="80000"/>
        <a:buFont typeface="Wingdings" panose="05000000000000000000" pitchFamily="2" charset="2"/>
        <a:buChar char="§"/>
        <a:defRPr sz="1051" kern="1200">
          <a:solidFill>
            <a:schemeClr val="tx1"/>
          </a:solidFill>
          <a:latin typeface="+mn-lt"/>
          <a:ea typeface="+mn-ea"/>
          <a:cs typeface="+mn-cs"/>
        </a:defRPr>
      </a:lvl7pPr>
      <a:lvl8pPr marL="1885904" indent="-171446" algn="l" defTabSz="685783" rtl="0" eaLnBrk="1" latinLnBrk="0" hangingPunct="1">
        <a:lnSpc>
          <a:spcPct val="90000"/>
        </a:lnSpc>
        <a:spcBef>
          <a:spcPts val="600"/>
        </a:spcBef>
        <a:buSzPct val="80000"/>
        <a:buFont typeface="Wingdings" panose="05000000000000000000" pitchFamily="2" charset="2"/>
        <a:buChar char="§"/>
        <a:defRPr sz="1051" kern="1200">
          <a:solidFill>
            <a:schemeClr val="tx1"/>
          </a:solidFill>
          <a:latin typeface="+mn-lt"/>
          <a:ea typeface="+mn-ea"/>
          <a:cs typeface="+mn-cs"/>
        </a:defRPr>
      </a:lvl8pPr>
      <a:lvl9pPr marL="2125927" indent="-171446" algn="l" defTabSz="685783" rtl="0" eaLnBrk="1" latinLnBrk="0" hangingPunct="1">
        <a:lnSpc>
          <a:spcPct val="90000"/>
        </a:lnSpc>
        <a:spcBef>
          <a:spcPts val="600"/>
        </a:spcBef>
        <a:buSzPct val="80000"/>
        <a:buFont typeface="Wingdings" panose="05000000000000000000" pitchFamily="2" charset="2"/>
        <a:buChar char="§"/>
        <a:defRPr sz="1051" kern="1200">
          <a:solidFill>
            <a:schemeClr val="tx1"/>
          </a:solidFill>
          <a:latin typeface="+mn-lt"/>
          <a:ea typeface="+mn-ea"/>
          <a:cs typeface="+mn-cs"/>
        </a:defRPr>
      </a:lvl9pPr>
    </p:bodyStyle>
    <p:otherStyle>
      <a:defPPr>
        <a:defRPr/>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512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1620442"/>
            <a:ext cx="6447501" cy="291058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4531022"/>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dirty="0"/>
              <a:pPr/>
              <a:t>11/12/2024</a:t>
            </a:fld>
            <a:endParaRPr lang="en-US" dirty="0"/>
          </a:p>
        </p:txBody>
      </p:sp>
      <p:sp>
        <p:nvSpPr>
          <p:cNvPr id="5" name="Footer Placeholder 4"/>
          <p:cNvSpPr>
            <a:spLocks noGrp="1"/>
          </p:cNvSpPr>
          <p:nvPr>
            <p:ph type="ftr" sz="quarter" idx="3"/>
          </p:nvPr>
        </p:nvSpPr>
        <p:spPr>
          <a:xfrm>
            <a:off x="508001" y="4531022"/>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2998" y="4531022"/>
            <a:ext cx="512504" cy="273844"/>
          </a:xfrm>
          <a:prstGeom prst="rect">
            <a:avLst/>
          </a:prstGeom>
        </p:spPr>
        <p:txBody>
          <a:bodyPr vert="horz" lIns="91440" tIns="45720" rIns="91440" bIns="45720" rtlCol="0" anchor="ctr"/>
          <a:lstStyle>
            <a:lvl1pPr algn="r">
              <a:defRPr sz="675">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20609747"/>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24" r:id="rId17"/>
  </p:sldLayoutIdLst>
  <p:hf sldNum="0" hdr="0" ftr="0" dt="0"/>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1620442"/>
            <a:ext cx="6447501" cy="291058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4531022"/>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dirty="0"/>
              <a:pPr/>
              <a:t>11/12/2024</a:t>
            </a:fld>
            <a:endParaRPr lang="en-US" dirty="0"/>
          </a:p>
        </p:txBody>
      </p:sp>
      <p:sp>
        <p:nvSpPr>
          <p:cNvPr id="5" name="Footer Placeholder 4"/>
          <p:cNvSpPr>
            <a:spLocks noGrp="1"/>
          </p:cNvSpPr>
          <p:nvPr>
            <p:ph type="ftr" sz="quarter" idx="3"/>
          </p:nvPr>
        </p:nvSpPr>
        <p:spPr>
          <a:xfrm>
            <a:off x="508001" y="4531022"/>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2998" y="4531022"/>
            <a:ext cx="512504" cy="273844"/>
          </a:xfrm>
          <a:prstGeom prst="rect">
            <a:avLst/>
          </a:prstGeom>
        </p:spPr>
        <p:txBody>
          <a:bodyPr vert="horz" lIns="91440" tIns="45720" rIns="91440" bIns="45720" rtlCol="0" anchor="ctr"/>
          <a:lstStyle>
            <a:lvl1pPr algn="r">
              <a:defRPr sz="675">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49580454"/>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42" r:id="rId17"/>
  </p:sldLayoutIdLst>
  <p:hf sldNum="0" hdr="0" ftr="0" dt="0"/>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5.xml"/><Relationship Id="rId1" Type="http://schemas.openxmlformats.org/officeDocument/2006/relationships/tags" Target="../tags/tag7.xml"/><Relationship Id="rId5" Type="http://schemas.openxmlformats.org/officeDocument/2006/relationships/image" Target="../media/image30.jpe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 Target="slide13.xml"/><Relationship Id="rId7" Type="http://schemas.openxmlformats.org/officeDocument/2006/relationships/image" Target="../media/image34.png"/><Relationship Id="rId12" Type="http://schemas.openxmlformats.org/officeDocument/2006/relationships/image" Target="../media/image38.gif"/><Relationship Id="rId2" Type="http://schemas.openxmlformats.org/officeDocument/2006/relationships/image" Target="../media/image31.jpeg"/><Relationship Id="rId1" Type="http://schemas.openxmlformats.org/officeDocument/2006/relationships/slideLayout" Target="../slideLayouts/slideLayout35.xml"/><Relationship Id="rId6" Type="http://schemas.openxmlformats.org/officeDocument/2006/relationships/slide" Target="slide14.xml"/><Relationship Id="rId11" Type="http://schemas.openxmlformats.org/officeDocument/2006/relationships/image" Target="../media/image37.png"/><Relationship Id="rId5" Type="http://schemas.openxmlformats.org/officeDocument/2006/relationships/image" Target="../media/image33.png"/><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slide" Target="slide15.xml"/></Relationships>
</file>

<file path=ppt/slides/_rels/slide12.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image" Target="../media/image39.gif"/><Relationship Id="rId7" Type="http://schemas.openxmlformats.org/officeDocument/2006/relationships/image" Target="../media/image42.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52.xml"/><Relationship Id="rId6" Type="http://schemas.openxmlformats.org/officeDocument/2006/relationships/image" Target="../media/image41.gif"/><Relationship Id="rId5" Type="http://schemas.openxmlformats.org/officeDocument/2006/relationships/slide" Target="slide12.xml"/><Relationship Id="rId4" Type="http://schemas.openxmlformats.org/officeDocument/2006/relationships/image" Target="../media/image40.jpeg"/><Relationship Id="rId9" Type="http://schemas.openxmlformats.org/officeDocument/2006/relationships/image" Target="../media/image44.gif"/></Relationships>
</file>

<file path=ppt/slides/_rels/slide13.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image" Target="../media/image45.gif"/><Relationship Id="rId3" Type="http://schemas.openxmlformats.org/officeDocument/2006/relationships/audio" Target="../media/audio2.wav"/><Relationship Id="rId7" Type="http://schemas.openxmlformats.org/officeDocument/2006/relationships/image" Target="../media/image40.jpeg"/><Relationship Id="rId12" Type="http://schemas.openxmlformats.org/officeDocument/2006/relationships/image" Target="../media/image44.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52.xml"/><Relationship Id="rId6" Type="http://schemas.openxmlformats.org/officeDocument/2006/relationships/image" Target="../media/image35.png"/><Relationship Id="rId11" Type="http://schemas.openxmlformats.org/officeDocument/2006/relationships/image" Target="../media/image43.gif"/><Relationship Id="rId5" Type="http://schemas.openxmlformats.org/officeDocument/2006/relationships/image" Target="../media/image34.png"/><Relationship Id="rId10" Type="http://schemas.openxmlformats.org/officeDocument/2006/relationships/image" Target="../media/image42.gif"/><Relationship Id="rId4" Type="http://schemas.openxmlformats.org/officeDocument/2006/relationships/image" Target="../media/image39.gif"/><Relationship Id="rId9" Type="http://schemas.openxmlformats.org/officeDocument/2006/relationships/image" Target="../media/image41.gif"/><Relationship Id="rId14" Type="http://schemas.openxmlformats.org/officeDocument/2006/relationships/image" Target="../media/image46.gif"/></Relationships>
</file>

<file path=ppt/slides/_rels/slide14.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image" Target="../media/image39.gif"/><Relationship Id="rId7" Type="http://schemas.openxmlformats.org/officeDocument/2006/relationships/image" Target="../media/image42.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52.xml"/><Relationship Id="rId6" Type="http://schemas.openxmlformats.org/officeDocument/2006/relationships/image" Target="../media/image41.gif"/><Relationship Id="rId5" Type="http://schemas.openxmlformats.org/officeDocument/2006/relationships/slide" Target="slide12.xml"/><Relationship Id="rId4" Type="http://schemas.openxmlformats.org/officeDocument/2006/relationships/image" Target="../media/image40.jpeg"/><Relationship Id="rId9" Type="http://schemas.openxmlformats.org/officeDocument/2006/relationships/image" Target="../media/image44.gif"/></Relationships>
</file>

<file path=ppt/slides/_rels/slide15.xml.rels><?xml version="1.0" encoding="UTF-8" standalone="yes"?>
<Relationships xmlns="http://schemas.openxmlformats.org/package/2006/relationships"><Relationship Id="rId13" Type="http://schemas.openxmlformats.org/officeDocument/2006/relationships/image" Target="../media/image53.gif"/><Relationship Id="rId18" Type="http://schemas.openxmlformats.org/officeDocument/2006/relationships/image" Target="../media/image56.png"/><Relationship Id="rId26" Type="http://schemas.openxmlformats.org/officeDocument/2006/relationships/image" Target="../media/image61.png"/><Relationship Id="rId3" Type="http://schemas.openxmlformats.org/officeDocument/2006/relationships/image" Target="../media/image47.gif"/><Relationship Id="rId21" Type="http://schemas.openxmlformats.org/officeDocument/2006/relationships/image" Target="../media/image58.gif"/><Relationship Id="rId34" Type="http://schemas.microsoft.com/office/2007/relationships/hdphoto" Target="../media/hdphoto16.wdp"/><Relationship Id="rId7" Type="http://schemas.microsoft.com/office/2007/relationships/hdphoto" Target="../media/hdphoto5.wdp"/><Relationship Id="rId12" Type="http://schemas.openxmlformats.org/officeDocument/2006/relationships/image" Target="../media/image52.gif"/><Relationship Id="rId17" Type="http://schemas.microsoft.com/office/2007/relationships/hdphoto" Target="../media/hdphoto9.wdp"/><Relationship Id="rId25" Type="http://schemas.microsoft.com/office/2007/relationships/hdphoto" Target="../media/hdphoto12.wdp"/><Relationship Id="rId33" Type="http://schemas.openxmlformats.org/officeDocument/2006/relationships/image" Target="../media/image65.png"/><Relationship Id="rId2" Type="http://schemas.openxmlformats.org/officeDocument/2006/relationships/notesSlide" Target="../notesSlides/notesSlide2.xml"/><Relationship Id="rId16" Type="http://schemas.openxmlformats.org/officeDocument/2006/relationships/image" Target="../media/image55.png"/><Relationship Id="rId20" Type="http://schemas.microsoft.com/office/2007/relationships/hdphoto" Target="../media/hdphoto10.wdp"/><Relationship Id="rId29" Type="http://schemas.microsoft.com/office/2007/relationships/hdphoto" Target="../media/hdphoto14.wdp"/><Relationship Id="rId1" Type="http://schemas.openxmlformats.org/officeDocument/2006/relationships/slideLayout" Target="../slideLayouts/slideLayout53.xml"/><Relationship Id="rId6" Type="http://schemas.openxmlformats.org/officeDocument/2006/relationships/image" Target="../media/image49.png"/><Relationship Id="rId11" Type="http://schemas.microsoft.com/office/2007/relationships/hdphoto" Target="../media/hdphoto7.wdp"/><Relationship Id="rId24" Type="http://schemas.openxmlformats.org/officeDocument/2006/relationships/image" Target="../media/image60.png"/><Relationship Id="rId32" Type="http://schemas.openxmlformats.org/officeDocument/2006/relationships/image" Target="../media/image64.gif"/><Relationship Id="rId5" Type="http://schemas.microsoft.com/office/2007/relationships/hdphoto" Target="../media/hdphoto4.wdp"/><Relationship Id="rId15" Type="http://schemas.microsoft.com/office/2007/relationships/hdphoto" Target="../media/hdphoto8.wdp"/><Relationship Id="rId23" Type="http://schemas.microsoft.com/office/2007/relationships/hdphoto" Target="../media/hdphoto11.wdp"/><Relationship Id="rId28" Type="http://schemas.openxmlformats.org/officeDocument/2006/relationships/image" Target="../media/image62.png"/><Relationship Id="rId10" Type="http://schemas.openxmlformats.org/officeDocument/2006/relationships/image" Target="../media/image51.png"/><Relationship Id="rId19" Type="http://schemas.openxmlformats.org/officeDocument/2006/relationships/image" Target="../media/image57.png"/><Relationship Id="rId31" Type="http://schemas.microsoft.com/office/2007/relationships/hdphoto" Target="../media/hdphoto15.wdp"/><Relationship Id="rId4" Type="http://schemas.openxmlformats.org/officeDocument/2006/relationships/image" Target="../media/image48.png"/><Relationship Id="rId9" Type="http://schemas.microsoft.com/office/2007/relationships/hdphoto" Target="../media/hdphoto6.wdp"/><Relationship Id="rId14" Type="http://schemas.openxmlformats.org/officeDocument/2006/relationships/image" Target="../media/image54.png"/><Relationship Id="rId22" Type="http://schemas.openxmlformats.org/officeDocument/2006/relationships/image" Target="../media/image59.png"/><Relationship Id="rId27" Type="http://schemas.microsoft.com/office/2007/relationships/hdphoto" Target="../media/hdphoto13.wdp"/><Relationship Id="rId30" Type="http://schemas.openxmlformats.org/officeDocument/2006/relationships/image" Target="../media/image63.png"/><Relationship Id="rId8" Type="http://schemas.openxmlformats.org/officeDocument/2006/relationships/image" Target="../media/image50.png"/></Relationships>
</file>

<file path=ppt/slides/_rels/slide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9.xml"/><Relationship Id="rId1" Type="http://schemas.openxmlformats.org/officeDocument/2006/relationships/tags" Target="../tags/tag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5.xml"/><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5.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slideLayout" Target="../slideLayouts/slideLayout9.xml"/><Relationship Id="rId1" Type="http://schemas.openxmlformats.org/officeDocument/2006/relationships/tags" Target="../tags/tag6.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472FC-B15B-F9F5-5AC0-E80C7BBFA65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E20B730-9BF3-8EA9-5AAE-FD97505A5874}"/>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72650719-AA78-1215-9E45-1C1E0D78AB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89" y="24242"/>
            <a:ext cx="9106811" cy="51192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FFA70303-09B5-BEA3-ED2E-C2FA443D835A}"/>
              </a:ext>
            </a:extLst>
          </p:cNvPr>
          <p:cNvSpPr txBox="1"/>
          <p:nvPr/>
        </p:nvSpPr>
        <p:spPr>
          <a:xfrm>
            <a:off x="596349" y="1979601"/>
            <a:ext cx="8349791" cy="992579"/>
          </a:xfrm>
          <a:prstGeom prst="rect">
            <a:avLst/>
          </a:prstGeom>
          <a:noFill/>
        </p:spPr>
        <p:txBody>
          <a:bodyPr wrap="square">
            <a:prstTxWarp prst="textArchUp">
              <a:avLst/>
            </a:prstTxWarp>
            <a:spAutoFit/>
          </a:bodyPr>
          <a:lstStyle/>
          <a:p>
            <a:pPr algn="ctr" defTabSz="685783">
              <a:lnSpc>
                <a:spcPct val="140000"/>
              </a:lnSpc>
              <a:buClrTx/>
            </a:pPr>
            <a:r>
              <a:rPr lang="vi-VN" sz="3000" b="1" kern="1200" dirty="0">
                <a:ln w="6600">
                  <a:solidFill>
                    <a:srgbClr val="DF5327"/>
                  </a:solidFill>
                  <a:prstDash val="solid"/>
                </a:ln>
                <a:solidFill>
                  <a:srgbClr val="C00000"/>
                </a:solidFill>
                <a:effectLst>
                  <a:outerShdw blurRad="38100" dist="38100" dir="2700000" algn="tl">
                    <a:srgbClr val="000000">
                      <a:alpha val="43137"/>
                    </a:srgbClr>
                  </a:outerShdw>
                </a:effectLst>
                <a:latin typeface="Euphemia"/>
                <a:ea typeface="+mn-ea"/>
                <a:cs typeface="+mn-cs"/>
              </a:rPr>
              <a:t>NHIỆT LIỆT CHÀO MỪNG QUÝ THẦY CÔ </a:t>
            </a:r>
          </a:p>
          <a:p>
            <a:pPr algn="ctr" defTabSz="685783">
              <a:lnSpc>
                <a:spcPct val="140000"/>
              </a:lnSpc>
              <a:buClrTx/>
            </a:pPr>
            <a:r>
              <a:rPr lang="vi-VN" sz="3000" b="1" kern="1200" dirty="0">
                <a:ln w="6600">
                  <a:solidFill>
                    <a:srgbClr val="DF5327"/>
                  </a:solidFill>
                  <a:prstDash val="solid"/>
                </a:ln>
                <a:solidFill>
                  <a:srgbClr val="C00000"/>
                </a:solidFill>
                <a:effectLst>
                  <a:outerShdw blurRad="38100" dist="38100" dir="2700000" algn="tl">
                    <a:srgbClr val="000000">
                      <a:alpha val="43137"/>
                    </a:srgbClr>
                  </a:outerShdw>
                </a:effectLst>
                <a:latin typeface="Euphemia"/>
                <a:ea typeface="+mn-ea"/>
                <a:cs typeface="+mn-cs"/>
              </a:rPr>
              <a:t>VỀ DỰ GIỜ THĂM </a:t>
            </a:r>
            <a:r>
              <a:rPr lang="vi-VN" sz="3000" b="1" kern="1200">
                <a:ln w="6600">
                  <a:solidFill>
                    <a:srgbClr val="DF5327"/>
                  </a:solidFill>
                  <a:prstDash val="solid"/>
                </a:ln>
                <a:solidFill>
                  <a:srgbClr val="C00000"/>
                </a:solidFill>
                <a:effectLst>
                  <a:outerShdw blurRad="38100" dist="38100" dir="2700000" algn="tl">
                    <a:srgbClr val="000000">
                      <a:alpha val="43137"/>
                    </a:srgbClr>
                  </a:outerShdw>
                </a:effectLst>
                <a:latin typeface="Euphemia"/>
                <a:ea typeface="+mn-ea"/>
                <a:cs typeface="+mn-cs"/>
              </a:rPr>
              <a:t>LỚP 2</a:t>
            </a:r>
            <a:r>
              <a:rPr lang="en-US" sz="3000" b="1" kern="1200">
                <a:ln w="6600">
                  <a:solidFill>
                    <a:srgbClr val="DF5327"/>
                  </a:solidFill>
                  <a:prstDash val="solid"/>
                </a:ln>
                <a:solidFill>
                  <a:srgbClr val="C00000"/>
                </a:solidFill>
                <a:effectLst>
                  <a:outerShdw blurRad="38100" dist="38100" dir="2700000" algn="tl">
                    <a:srgbClr val="000000">
                      <a:alpha val="43137"/>
                    </a:srgbClr>
                  </a:outerShdw>
                </a:effectLst>
                <a:latin typeface="Euphemia"/>
                <a:ea typeface="+mn-ea"/>
                <a:cs typeface="+mn-cs"/>
              </a:rPr>
              <a:t>C</a:t>
            </a:r>
            <a:endParaRPr lang="en-US" sz="3000" b="1" kern="1200" dirty="0">
              <a:ln w="6600">
                <a:solidFill>
                  <a:srgbClr val="DF5327"/>
                </a:solidFill>
                <a:prstDash val="solid"/>
              </a:ln>
              <a:solidFill>
                <a:srgbClr val="C00000"/>
              </a:solidFill>
              <a:effectLst>
                <a:outerShdw blurRad="38100" dist="38100" dir="2700000" algn="tl">
                  <a:srgbClr val="000000">
                    <a:alpha val="43137"/>
                  </a:srgbClr>
                </a:outerShdw>
              </a:effectLst>
              <a:latin typeface="Euphemia"/>
              <a:ea typeface="+mn-ea"/>
              <a:cs typeface="+mn-cs"/>
            </a:endParaRPr>
          </a:p>
        </p:txBody>
      </p:sp>
      <p:sp>
        <p:nvSpPr>
          <p:cNvPr id="5" name="TextBox 4"/>
          <p:cNvSpPr txBox="1"/>
          <p:nvPr/>
        </p:nvSpPr>
        <p:spPr>
          <a:xfrm>
            <a:off x="1635501" y="2689493"/>
            <a:ext cx="5948569" cy="1089529"/>
          </a:xfrm>
          <a:prstGeom prst="rect">
            <a:avLst/>
          </a:prstGeom>
          <a:noFill/>
        </p:spPr>
        <p:txBody>
          <a:bodyPr wrap="square" rtlCol="0">
            <a:spAutoFit/>
          </a:bodyPr>
          <a:lstStyle/>
          <a:p>
            <a:pPr algn="ctr" defTabSz="685783">
              <a:buClrTx/>
            </a:pPr>
            <a:r>
              <a:rPr lang="en-US" sz="2700" b="1" kern="1200">
                <a:solidFill>
                  <a:srgbClr val="0070C0"/>
                </a:solidFill>
                <a:latin typeface="Times New Roman" panose="02020603050405020304" pitchFamily="18" charset="0"/>
                <a:ea typeface="+mn-ea"/>
                <a:cs typeface="Times New Roman" panose="02020603050405020304" pitchFamily="18" charset="0"/>
              </a:rPr>
              <a:t>Giáo viên thực hiện: Lã Thị Huệ</a:t>
            </a:r>
          </a:p>
          <a:p>
            <a:pPr algn="ctr" defTabSz="685783">
              <a:lnSpc>
                <a:spcPct val="140000"/>
              </a:lnSpc>
              <a:buClrTx/>
            </a:pPr>
            <a:r>
              <a:rPr lang="en-US" sz="2700" b="1" kern="1200">
                <a:solidFill>
                  <a:srgbClr val="0070C0"/>
                </a:solidFill>
                <a:latin typeface="Times New Roman" panose="02020603050405020304" pitchFamily="18" charset="0"/>
                <a:ea typeface="+mn-ea"/>
                <a:cs typeface="Times New Roman" panose="02020603050405020304" pitchFamily="18" charset="0"/>
              </a:rPr>
              <a:t>Lớp: 2C</a:t>
            </a:r>
          </a:p>
        </p:txBody>
      </p:sp>
      <p:sp>
        <p:nvSpPr>
          <p:cNvPr id="6" name="TextBox 5"/>
          <p:cNvSpPr txBox="1"/>
          <p:nvPr/>
        </p:nvSpPr>
        <p:spPr>
          <a:xfrm>
            <a:off x="3446352" y="4539698"/>
            <a:ext cx="2288485" cy="323165"/>
          </a:xfrm>
          <a:prstGeom prst="rect">
            <a:avLst/>
          </a:prstGeom>
          <a:noFill/>
        </p:spPr>
        <p:txBody>
          <a:bodyPr wrap="square" rtlCol="0">
            <a:spAutoFit/>
          </a:bodyPr>
          <a:lstStyle/>
          <a:p>
            <a:pPr algn="ctr" defTabSz="685783">
              <a:buClrTx/>
            </a:pPr>
            <a:r>
              <a:rPr lang="en-US" sz="1500" b="1" kern="1200">
                <a:solidFill>
                  <a:srgbClr val="595959"/>
                </a:solidFill>
                <a:latin typeface="Euphemia"/>
                <a:ea typeface="+mn-ea"/>
                <a:cs typeface="+mn-cs"/>
              </a:rPr>
              <a:t>Năm học: 2024 - 2025</a:t>
            </a:r>
          </a:p>
        </p:txBody>
      </p:sp>
    </p:spTree>
    <p:extLst>
      <p:ext uri="{BB962C8B-B14F-4D97-AF65-F5344CB8AC3E}">
        <p14:creationId xmlns:p14="http://schemas.microsoft.com/office/powerpoint/2010/main" val="24460075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ACC5379-4C79-4A21-9BCD-4D5E7B8AC04B}"/>
              </a:ext>
            </a:extLst>
          </p:cNvPr>
          <p:cNvGrpSpPr/>
          <p:nvPr/>
        </p:nvGrpSpPr>
        <p:grpSpPr>
          <a:xfrm>
            <a:off x="307808" y="322174"/>
            <a:ext cx="2832631" cy="799385"/>
            <a:chOff x="568135" y="421233"/>
            <a:chExt cx="2214335" cy="599539"/>
          </a:xfrm>
        </p:grpSpPr>
        <p:pic>
          <p:nvPicPr>
            <p:cNvPr id="3" name="Picture 2">
              <a:extLst>
                <a:ext uri="{FF2B5EF4-FFF2-40B4-BE49-F238E27FC236}">
                  <a16:creationId xmlns:a16="http://schemas.microsoft.com/office/drawing/2014/main" id="{FE0B13BC-5731-4167-96F8-80F2D92B0EDA}"/>
                </a:ext>
              </a:extLst>
            </p:cNvPr>
            <p:cNvPicPr>
              <a:picLocks noChangeAspect="1"/>
            </p:cNvPicPr>
            <p:nvPr/>
          </p:nvPicPr>
          <p:blipFill>
            <a:blip r:embed="rId3">
              <a:clrChange>
                <a:clrFrom>
                  <a:srgbClr val="FEFFFE"/>
                </a:clrFrom>
                <a:clrTo>
                  <a:srgbClr val="FEFFFE">
                    <a:alpha val="0"/>
                  </a:srgbClr>
                </a:clrTo>
              </a:clrChange>
              <a:extLst>
                <a:ext uri="{BEBA8EAE-BF5A-486C-A8C5-ECC9F3942E4B}">
                  <a14:imgProps xmlns:a14="http://schemas.microsoft.com/office/drawing/2010/main">
                    <a14:imgLayer r:embed="rId4">
                      <a14:imgEffect>
                        <a14:sharpenSoften amount="33000"/>
                      </a14:imgEffect>
                      <a14:imgEffect>
                        <a14:brightnessContrast contrast="1000"/>
                      </a14:imgEffect>
                    </a14:imgLayer>
                  </a14:imgProps>
                </a:ext>
              </a:extLst>
            </a:blip>
            <a:stretch>
              <a:fillRect/>
            </a:stretch>
          </p:blipFill>
          <p:spPr>
            <a:xfrm>
              <a:off x="568135" y="421233"/>
              <a:ext cx="649967" cy="599539"/>
            </a:xfrm>
            <a:prstGeom prst="rect">
              <a:avLst/>
            </a:prstGeom>
          </p:spPr>
        </p:pic>
        <p:sp>
          <p:nvSpPr>
            <p:cNvPr id="4" name="TextBox 3">
              <a:extLst>
                <a:ext uri="{FF2B5EF4-FFF2-40B4-BE49-F238E27FC236}">
                  <a16:creationId xmlns:a16="http://schemas.microsoft.com/office/drawing/2014/main" id="{5E905517-0AE3-4DFD-B629-5E42991EB310}"/>
                </a:ext>
              </a:extLst>
            </p:cNvPr>
            <p:cNvSpPr txBox="1"/>
            <p:nvPr/>
          </p:nvSpPr>
          <p:spPr>
            <a:xfrm>
              <a:off x="1218102" y="460493"/>
              <a:ext cx="1564368" cy="484748"/>
            </a:xfrm>
            <a:prstGeom prst="rect">
              <a:avLst/>
            </a:prstGeom>
            <a:noFill/>
          </p:spPr>
          <p:txBody>
            <a:bodyPr wrap="square" rtlCol="0">
              <a:spAutoFit/>
            </a:bodyPr>
            <a:lstStyle/>
            <a:p>
              <a:pPr algn="ctr">
                <a:lnSpc>
                  <a:spcPct val="150000"/>
                </a:lnSpc>
              </a:pPr>
              <a:r>
                <a:rPr lang="vi-VN" sz="2400" b="1" smtClean="0">
                  <a:solidFill>
                    <a:srgbClr val="17479D"/>
                  </a:solidFill>
                  <a:latin typeface="UTM Avo" panose="02040603050506020204" pitchFamily="18" charset="0"/>
                </a:rPr>
                <a:t>LUYỆN </a:t>
              </a:r>
              <a:r>
                <a:rPr lang="vi-VN" sz="2400" b="1" dirty="0">
                  <a:solidFill>
                    <a:srgbClr val="17479D"/>
                  </a:solidFill>
                  <a:latin typeface="UTM Avo" panose="02040603050506020204" pitchFamily="18" charset="0"/>
                </a:rPr>
                <a:t>TẬP</a:t>
              </a:r>
              <a:endParaRPr lang="en-US" sz="2400" b="1" dirty="0">
                <a:solidFill>
                  <a:srgbClr val="17479D"/>
                </a:solidFill>
                <a:latin typeface="UTM Avo" panose="02040603050506020204" pitchFamily="18" charset="0"/>
              </a:endParaRPr>
            </a:p>
          </p:txBody>
        </p:sp>
      </p:grpSp>
      <p:pic>
        <p:nvPicPr>
          <p:cNvPr id="2050" name="Picture 2" descr="Premium Vector | Cartoon cute baby happy">
            <a:extLst>
              <a:ext uri="{FF2B5EF4-FFF2-40B4-BE49-F238E27FC236}">
                <a16:creationId xmlns:a16="http://schemas.microsoft.com/office/drawing/2014/main" id="{EC18BDAF-2FAE-4ECF-97EA-8CB172496668}"/>
              </a:ext>
            </a:extLst>
          </p:cNvPr>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07808" y="1146010"/>
            <a:ext cx="2073948" cy="27598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003A2F9-4681-46D7-B529-A255F5F56C9C}"/>
              </a:ext>
            </a:extLst>
          </p:cNvPr>
          <p:cNvSpPr txBox="1"/>
          <p:nvPr/>
        </p:nvSpPr>
        <p:spPr>
          <a:xfrm>
            <a:off x="2501151" y="1590206"/>
            <a:ext cx="5705964" cy="945772"/>
          </a:xfrm>
          <a:prstGeom prst="rect">
            <a:avLst/>
          </a:prstGeom>
          <a:noFill/>
        </p:spPr>
        <p:txBody>
          <a:bodyPr wrap="square" rtlCol="0">
            <a:spAutoFit/>
          </a:bodyPr>
          <a:lstStyle/>
          <a:p>
            <a:pPr algn="just">
              <a:lnSpc>
                <a:spcPct val="130000"/>
              </a:lnSpc>
            </a:pPr>
            <a:r>
              <a:rPr lang="en-US" sz="2133" b="1" smtClean="0">
                <a:solidFill>
                  <a:schemeClr val="tx1"/>
                </a:solidFill>
                <a:latin typeface="UTM Avo" panose="02040603050506020204" pitchFamily="18" charset="0"/>
                <a:sym typeface="Wingdings" pitchFamily="2" charset="2"/>
              </a:rPr>
              <a:t>Từ tả em bé: </a:t>
            </a:r>
            <a:r>
              <a:rPr lang="en-US" sz="2133" dirty="0" err="1">
                <a:solidFill>
                  <a:srgbClr val="FF0000"/>
                </a:solidFill>
                <a:latin typeface="UTM Avo" panose="02040603050506020204" pitchFamily="18" charset="0"/>
                <a:sym typeface="Wingdings" pitchFamily="2" charset="2"/>
              </a:rPr>
              <a:t>bụ</a:t>
            </a:r>
            <a:r>
              <a:rPr lang="en-US" sz="2133" dirty="0">
                <a:solidFill>
                  <a:srgbClr val="FF0000"/>
                </a:solidFill>
                <a:latin typeface="UTM Avo" panose="02040603050506020204" pitchFamily="18" charset="0"/>
                <a:sym typeface="Wingdings" pitchFamily="2" charset="2"/>
              </a:rPr>
              <a:t> </a:t>
            </a:r>
            <a:r>
              <a:rPr lang="en-US" sz="2133" dirty="0" err="1">
                <a:solidFill>
                  <a:srgbClr val="FF0000"/>
                </a:solidFill>
                <a:latin typeface="UTM Avo" panose="02040603050506020204" pitchFamily="18" charset="0"/>
                <a:sym typeface="Wingdings" pitchFamily="2" charset="2"/>
              </a:rPr>
              <a:t>bẫm</a:t>
            </a:r>
            <a:r>
              <a:rPr lang="en-US" sz="2133" dirty="0">
                <a:solidFill>
                  <a:srgbClr val="FF0000"/>
                </a:solidFill>
                <a:latin typeface="UTM Avo" panose="02040603050506020204" pitchFamily="18" charset="0"/>
                <a:sym typeface="Wingdings" pitchFamily="2" charset="2"/>
              </a:rPr>
              <a:t>, </a:t>
            </a:r>
            <a:r>
              <a:rPr lang="en-US" sz="2133" dirty="0" err="1">
                <a:solidFill>
                  <a:srgbClr val="FF0000"/>
                </a:solidFill>
                <a:latin typeface="UTM Avo" panose="02040603050506020204" pitchFamily="18" charset="0"/>
                <a:sym typeface="Wingdings" pitchFamily="2" charset="2"/>
              </a:rPr>
              <a:t>mũm</a:t>
            </a:r>
            <a:r>
              <a:rPr lang="en-US" sz="2133" dirty="0">
                <a:solidFill>
                  <a:srgbClr val="FF0000"/>
                </a:solidFill>
                <a:latin typeface="UTM Avo" panose="02040603050506020204" pitchFamily="18" charset="0"/>
                <a:sym typeface="Wingdings" pitchFamily="2" charset="2"/>
              </a:rPr>
              <a:t> </a:t>
            </a:r>
            <a:r>
              <a:rPr lang="en-US" sz="2133" dirty="0" err="1">
                <a:solidFill>
                  <a:srgbClr val="FF0000"/>
                </a:solidFill>
                <a:latin typeface="UTM Avo" panose="02040603050506020204" pitchFamily="18" charset="0"/>
                <a:sym typeface="Wingdings" pitchFamily="2" charset="2"/>
              </a:rPr>
              <a:t>mĩm</a:t>
            </a:r>
            <a:r>
              <a:rPr lang="en-US" sz="2133">
                <a:solidFill>
                  <a:srgbClr val="FF0000"/>
                </a:solidFill>
                <a:latin typeface="UTM Avo" panose="02040603050506020204" pitchFamily="18" charset="0"/>
                <a:sym typeface="Wingdings" pitchFamily="2" charset="2"/>
              </a:rPr>
              <a:t>, </a:t>
            </a:r>
            <a:r>
              <a:rPr lang="en-US" sz="2133" smtClean="0">
                <a:solidFill>
                  <a:srgbClr val="FF0000"/>
                </a:solidFill>
                <a:latin typeface="UTM Avo" panose="02040603050506020204" pitchFamily="18" charset="0"/>
                <a:sym typeface="Wingdings" pitchFamily="2" charset="2"/>
              </a:rPr>
              <a:t>mập </a:t>
            </a:r>
            <a:r>
              <a:rPr lang="en-US" sz="2133" dirty="0" err="1">
                <a:solidFill>
                  <a:srgbClr val="FF0000"/>
                </a:solidFill>
                <a:latin typeface="UTM Avo" panose="02040603050506020204" pitchFamily="18" charset="0"/>
                <a:sym typeface="Wingdings" pitchFamily="2" charset="2"/>
              </a:rPr>
              <a:t>mạp</a:t>
            </a:r>
            <a:r>
              <a:rPr lang="en-US" sz="2133" dirty="0">
                <a:solidFill>
                  <a:srgbClr val="FF0000"/>
                </a:solidFill>
                <a:latin typeface="UTM Avo" panose="02040603050506020204" pitchFamily="18" charset="0"/>
                <a:sym typeface="Wingdings" pitchFamily="2" charset="2"/>
              </a:rPr>
              <a:t>, </a:t>
            </a:r>
            <a:r>
              <a:rPr lang="en-US" sz="2133" dirty="0" err="1">
                <a:solidFill>
                  <a:srgbClr val="FF0000"/>
                </a:solidFill>
                <a:latin typeface="UTM Avo" panose="02040603050506020204" pitchFamily="18" charset="0"/>
                <a:sym typeface="Wingdings" pitchFamily="2" charset="2"/>
              </a:rPr>
              <a:t>đáng</a:t>
            </a:r>
            <a:r>
              <a:rPr lang="en-US" sz="2133" dirty="0">
                <a:solidFill>
                  <a:srgbClr val="FF0000"/>
                </a:solidFill>
                <a:latin typeface="UTM Avo" panose="02040603050506020204" pitchFamily="18" charset="0"/>
                <a:sym typeface="Wingdings" pitchFamily="2" charset="2"/>
              </a:rPr>
              <a:t> </a:t>
            </a:r>
            <a:r>
              <a:rPr lang="en-US" sz="2133" dirty="0" err="1">
                <a:solidFill>
                  <a:srgbClr val="FF0000"/>
                </a:solidFill>
                <a:latin typeface="UTM Avo" panose="02040603050506020204" pitchFamily="18" charset="0"/>
                <a:sym typeface="Wingdings" pitchFamily="2" charset="2"/>
              </a:rPr>
              <a:t>yêu</a:t>
            </a:r>
            <a:r>
              <a:rPr lang="en-US" sz="2133" dirty="0">
                <a:solidFill>
                  <a:srgbClr val="FF0000"/>
                </a:solidFill>
                <a:latin typeface="UTM Avo" panose="02040603050506020204" pitchFamily="18" charset="0"/>
                <a:sym typeface="Wingdings" pitchFamily="2" charset="2"/>
              </a:rPr>
              <a:t>, </a:t>
            </a:r>
            <a:r>
              <a:rPr lang="en-US" sz="2133" dirty="0" err="1">
                <a:solidFill>
                  <a:srgbClr val="FF0000"/>
                </a:solidFill>
                <a:latin typeface="UTM Avo" panose="02040603050506020204" pitchFamily="18" charset="0"/>
                <a:sym typeface="Wingdings" pitchFamily="2" charset="2"/>
              </a:rPr>
              <a:t>dễ</a:t>
            </a:r>
            <a:r>
              <a:rPr lang="en-US" sz="2133" dirty="0">
                <a:solidFill>
                  <a:srgbClr val="FF0000"/>
                </a:solidFill>
                <a:latin typeface="UTM Avo" panose="02040603050506020204" pitchFamily="18" charset="0"/>
                <a:sym typeface="Wingdings" pitchFamily="2" charset="2"/>
              </a:rPr>
              <a:t> </a:t>
            </a:r>
            <a:r>
              <a:rPr lang="en-US" sz="2133" dirty="0" err="1">
                <a:solidFill>
                  <a:srgbClr val="FF0000"/>
                </a:solidFill>
                <a:latin typeface="UTM Avo" panose="02040603050506020204" pitchFamily="18" charset="0"/>
                <a:sym typeface="Wingdings" pitchFamily="2" charset="2"/>
              </a:rPr>
              <a:t>thương</a:t>
            </a:r>
            <a:r>
              <a:rPr lang="en-US" sz="2133" dirty="0">
                <a:solidFill>
                  <a:srgbClr val="FF0000"/>
                </a:solidFill>
                <a:latin typeface="UTM Avo" panose="02040603050506020204" pitchFamily="18" charset="0"/>
                <a:sym typeface="Wingdings" pitchFamily="2" charset="2"/>
              </a:rPr>
              <a:t>, </a:t>
            </a:r>
            <a:r>
              <a:rPr lang="en-US" sz="2133" dirty="0" err="1">
                <a:solidFill>
                  <a:srgbClr val="FF0000"/>
                </a:solidFill>
                <a:latin typeface="UTM Avo" panose="02040603050506020204" pitchFamily="18" charset="0"/>
                <a:sym typeface="Wingdings" pitchFamily="2" charset="2"/>
              </a:rPr>
              <a:t>xinh</a:t>
            </a:r>
            <a:r>
              <a:rPr lang="en-US" sz="2133" dirty="0">
                <a:solidFill>
                  <a:srgbClr val="FF0000"/>
                </a:solidFill>
                <a:latin typeface="UTM Avo" panose="02040603050506020204" pitchFamily="18" charset="0"/>
                <a:sym typeface="Wingdings" pitchFamily="2" charset="2"/>
              </a:rPr>
              <a:t> </a:t>
            </a:r>
            <a:r>
              <a:rPr lang="en-US" sz="2133" dirty="0" err="1">
                <a:solidFill>
                  <a:srgbClr val="FF0000"/>
                </a:solidFill>
                <a:latin typeface="UTM Avo" panose="02040603050506020204" pitchFamily="18" charset="0"/>
                <a:sym typeface="Wingdings" pitchFamily="2" charset="2"/>
              </a:rPr>
              <a:t>xắn</a:t>
            </a:r>
            <a:r>
              <a:rPr lang="en-US" sz="2133" dirty="0">
                <a:solidFill>
                  <a:srgbClr val="FF0000"/>
                </a:solidFill>
                <a:latin typeface="UTM Avo" panose="02040603050506020204" pitchFamily="18" charset="0"/>
                <a:sym typeface="Wingdings" pitchFamily="2" charset="2"/>
              </a:rPr>
              <a:t>, </a:t>
            </a:r>
            <a:r>
              <a:rPr lang="en-US" sz="2133" err="1">
                <a:solidFill>
                  <a:srgbClr val="FF0000"/>
                </a:solidFill>
                <a:latin typeface="UTM Avo" panose="02040603050506020204" pitchFamily="18" charset="0"/>
                <a:sym typeface="Wingdings" pitchFamily="2" charset="2"/>
              </a:rPr>
              <a:t>ngây</a:t>
            </a:r>
            <a:r>
              <a:rPr lang="en-US" sz="2133">
                <a:solidFill>
                  <a:srgbClr val="FF0000"/>
                </a:solidFill>
                <a:latin typeface="UTM Avo" panose="02040603050506020204" pitchFamily="18" charset="0"/>
                <a:sym typeface="Wingdings" pitchFamily="2" charset="2"/>
              </a:rPr>
              <a:t> </a:t>
            </a:r>
            <a:r>
              <a:rPr lang="en-US" sz="2133" smtClean="0">
                <a:solidFill>
                  <a:srgbClr val="FF0000"/>
                </a:solidFill>
                <a:latin typeface="UTM Avo" panose="02040603050506020204" pitchFamily="18" charset="0"/>
                <a:sym typeface="Wingdings" pitchFamily="2" charset="2"/>
              </a:rPr>
              <a:t>thơ, chũn chĩn, …</a:t>
            </a:r>
            <a:endParaRPr lang="vi-VN" sz="2133" dirty="0">
              <a:solidFill>
                <a:srgbClr val="FF0000"/>
              </a:solidFill>
              <a:latin typeface="UTM Avo" panose="02040603050506020204" pitchFamily="18" charset="0"/>
            </a:endParaRPr>
          </a:p>
        </p:txBody>
      </p:sp>
      <p:sp>
        <p:nvSpPr>
          <p:cNvPr id="8" name="TextBox 7">
            <a:extLst>
              <a:ext uri="{FF2B5EF4-FFF2-40B4-BE49-F238E27FC236}">
                <a16:creationId xmlns:a16="http://schemas.microsoft.com/office/drawing/2014/main" id="{A8FE33AD-6C27-4985-A5B6-0184BB8262D5}"/>
              </a:ext>
            </a:extLst>
          </p:cNvPr>
          <p:cNvSpPr txBox="1"/>
          <p:nvPr/>
        </p:nvSpPr>
        <p:spPr>
          <a:xfrm>
            <a:off x="2032708" y="2525920"/>
            <a:ext cx="6642849" cy="646331"/>
          </a:xfrm>
          <a:prstGeom prst="rect">
            <a:avLst/>
          </a:prstGeom>
          <a:noFill/>
        </p:spPr>
        <p:txBody>
          <a:bodyPr wrap="square" rtlCol="0">
            <a:spAutoFit/>
          </a:bodyPr>
          <a:lstStyle/>
          <a:p>
            <a:pPr algn="just">
              <a:lnSpc>
                <a:spcPct val="150000"/>
              </a:lnSpc>
            </a:pPr>
            <a:r>
              <a:rPr lang="en-US" sz="2400" b="1" smtClean="0">
                <a:solidFill>
                  <a:schemeClr val="accent6">
                    <a:lumMod val="75000"/>
                  </a:schemeClr>
                </a:solidFill>
                <a:latin typeface="UTM Avo" panose="02040603050506020204" pitchFamily="18" charset="0"/>
              </a:rPr>
              <a:t>Bài 2</a:t>
            </a:r>
            <a:r>
              <a:rPr lang="vi-VN" sz="2400" b="1" dirty="0">
                <a:solidFill>
                  <a:schemeClr val="accent6">
                    <a:lumMod val="75000"/>
                  </a:schemeClr>
                </a:solidFill>
                <a:latin typeface="UTM Avo" panose="02040603050506020204" pitchFamily="18" charset="0"/>
              </a:rPr>
              <a:t>. </a:t>
            </a:r>
            <a:r>
              <a:rPr lang="en-US" sz="2400" b="1" dirty="0" err="1">
                <a:latin typeface="UTM Avo" panose="02040603050506020204" pitchFamily="18" charset="0"/>
              </a:rPr>
              <a:t>Đặt</a:t>
            </a:r>
            <a:r>
              <a:rPr lang="en-US" sz="2400" b="1" dirty="0">
                <a:latin typeface="UTM Avo" panose="02040603050506020204" pitchFamily="18" charset="0"/>
              </a:rPr>
              <a:t> </a:t>
            </a:r>
            <a:r>
              <a:rPr lang="en-US" sz="2400" b="1" dirty="0" err="1">
                <a:latin typeface="UTM Avo" panose="02040603050506020204" pitchFamily="18" charset="0"/>
              </a:rPr>
              <a:t>một</a:t>
            </a:r>
            <a:r>
              <a:rPr lang="en-US" sz="2400" b="1" dirty="0">
                <a:latin typeface="UTM Avo" panose="02040603050506020204" pitchFamily="18" charset="0"/>
              </a:rPr>
              <a:t> </a:t>
            </a:r>
            <a:r>
              <a:rPr lang="en-US" sz="2400" b="1" dirty="0" err="1">
                <a:latin typeface="UTM Avo" panose="02040603050506020204" pitchFamily="18" charset="0"/>
              </a:rPr>
              <a:t>câu</a:t>
            </a:r>
            <a:r>
              <a:rPr lang="en-US" sz="2400" b="1" dirty="0">
                <a:latin typeface="UTM Avo" panose="02040603050506020204" pitchFamily="18" charset="0"/>
              </a:rPr>
              <a:t> </a:t>
            </a:r>
            <a:r>
              <a:rPr lang="en-US" sz="2400" b="1" dirty="0" err="1">
                <a:latin typeface="UTM Avo" panose="02040603050506020204" pitchFamily="18" charset="0"/>
              </a:rPr>
              <a:t>với</a:t>
            </a:r>
            <a:r>
              <a:rPr lang="en-US" sz="2400" b="1" dirty="0">
                <a:latin typeface="UTM Avo" panose="02040603050506020204" pitchFamily="18" charset="0"/>
              </a:rPr>
              <a:t> </a:t>
            </a:r>
            <a:r>
              <a:rPr lang="en-US" sz="2400" b="1" dirty="0" err="1">
                <a:latin typeface="UTM Avo" panose="02040603050506020204" pitchFamily="18" charset="0"/>
              </a:rPr>
              <a:t>từ</a:t>
            </a:r>
            <a:r>
              <a:rPr lang="en-US" sz="2400" b="1" dirty="0">
                <a:latin typeface="UTM Avo" panose="02040603050506020204" pitchFamily="18" charset="0"/>
              </a:rPr>
              <a:t> </a:t>
            </a:r>
            <a:r>
              <a:rPr lang="en-US" sz="2400" b="1" dirty="0" err="1">
                <a:latin typeface="UTM Avo" panose="02040603050506020204" pitchFamily="18" charset="0"/>
              </a:rPr>
              <a:t>ngữ</a:t>
            </a:r>
            <a:r>
              <a:rPr lang="en-US" sz="2400" b="1" dirty="0">
                <a:latin typeface="UTM Avo" panose="02040603050506020204" pitchFamily="18" charset="0"/>
              </a:rPr>
              <a:t> </a:t>
            </a:r>
            <a:r>
              <a:rPr lang="en-US" sz="2400" b="1" dirty="0" err="1">
                <a:latin typeface="UTM Avo" panose="02040603050506020204" pitchFamily="18" charset="0"/>
              </a:rPr>
              <a:t>em</a:t>
            </a:r>
            <a:r>
              <a:rPr lang="en-US" sz="2400" b="1" dirty="0">
                <a:latin typeface="UTM Avo" panose="02040603050506020204" pitchFamily="18" charset="0"/>
              </a:rPr>
              <a:t> </a:t>
            </a:r>
            <a:r>
              <a:rPr lang="en-US" sz="2400" b="1" dirty="0" err="1">
                <a:latin typeface="UTM Avo" panose="02040603050506020204" pitchFamily="18" charset="0"/>
              </a:rPr>
              <a:t>tìm</a:t>
            </a:r>
            <a:r>
              <a:rPr lang="en-US" sz="2400" b="1" dirty="0">
                <a:latin typeface="UTM Avo" panose="02040603050506020204" pitchFamily="18" charset="0"/>
              </a:rPr>
              <a:t> </a:t>
            </a:r>
            <a:r>
              <a:rPr lang="en-US" sz="2400" b="1" dirty="0" err="1">
                <a:latin typeface="UTM Avo" panose="02040603050506020204" pitchFamily="18" charset="0"/>
              </a:rPr>
              <a:t>được</a:t>
            </a:r>
            <a:r>
              <a:rPr lang="en-US" sz="2400" b="1" dirty="0">
                <a:latin typeface="UTM Avo" panose="02040603050506020204" pitchFamily="18" charset="0"/>
              </a:rPr>
              <a:t> ở </a:t>
            </a:r>
            <a:r>
              <a:rPr lang="en-US" sz="2400" b="1" dirty="0" err="1">
                <a:latin typeface="UTM Avo" panose="02040603050506020204" pitchFamily="18" charset="0"/>
              </a:rPr>
              <a:t>bài</a:t>
            </a:r>
            <a:r>
              <a:rPr lang="en-US" sz="2400" b="1" dirty="0">
                <a:latin typeface="UTM Avo" panose="02040603050506020204" pitchFamily="18" charset="0"/>
              </a:rPr>
              <a:t> 1.</a:t>
            </a:r>
            <a:endParaRPr lang="vi-VN" sz="2400" b="1" dirty="0">
              <a:latin typeface="UTM Avo" panose="02040603050506020204" pitchFamily="18" charset="0"/>
            </a:endParaRPr>
          </a:p>
        </p:txBody>
      </p:sp>
      <p:sp>
        <p:nvSpPr>
          <p:cNvPr id="9" name="TextBox 8">
            <a:extLst>
              <a:ext uri="{FF2B5EF4-FFF2-40B4-BE49-F238E27FC236}">
                <a16:creationId xmlns:a16="http://schemas.microsoft.com/office/drawing/2014/main" id="{44122A7E-5868-4093-BC12-A656A8E81460}"/>
              </a:ext>
            </a:extLst>
          </p:cNvPr>
          <p:cNvSpPr txBox="1"/>
          <p:nvPr/>
        </p:nvSpPr>
        <p:spPr>
          <a:xfrm>
            <a:off x="2726688" y="3136089"/>
            <a:ext cx="3434270" cy="523861"/>
          </a:xfrm>
          <a:prstGeom prst="rect">
            <a:avLst/>
          </a:prstGeom>
          <a:noFill/>
        </p:spPr>
        <p:txBody>
          <a:bodyPr wrap="square" rtlCol="0">
            <a:spAutoFit/>
          </a:bodyPr>
          <a:lstStyle/>
          <a:p>
            <a:pPr algn="just">
              <a:lnSpc>
                <a:spcPct val="150000"/>
              </a:lnSpc>
            </a:pPr>
            <a:r>
              <a:rPr lang="en-US" sz="2133" smtClean="0">
                <a:solidFill>
                  <a:srgbClr val="FF0000"/>
                </a:solidFill>
                <a:latin typeface="UTM Avo" panose="02040603050506020204" pitchFamily="18" charset="0"/>
                <a:sym typeface="Wingdings" pitchFamily="2" charset="2"/>
              </a:rPr>
              <a:t>Mẫu: </a:t>
            </a:r>
            <a:r>
              <a:rPr lang="en-US" sz="2133" dirty="0" err="1">
                <a:solidFill>
                  <a:srgbClr val="0070C0"/>
                </a:solidFill>
                <a:latin typeface="UTM Avo" panose="02040603050506020204" pitchFamily="18" charset="0"/>
                <a:sym typeface="Wingdings" pitchFamily="2" charset="2"/>
              </a:rPr>
              <a:t>Bé</a:t>
            </a:r>
            <a:r>
              <a:rPr lang="en-US" sz="2133" dirty="0">
                <a:solidFill>
                  <a:srgbClr val="0070C0"/>
                </a:solidFill>
                <a:latin typeface="UTM Avo" panose="02040603050506020204" pitchFamily="18" charset="0"/>
                <a:sym typeface="Wingdings" pitchFamily="2" charset="2"/>
              </a:rPr>
              <a:t> </a:t>
            </a:r>
            <a:r>
              <a:rPr lang="en-US" sz="2133" dirty="0" err="1">
                <a:solidFill>
                  <a:srgbClr val="0070C0"/>
                </a:solidFill>
                <a:latin typeface="UTM Avo" panose="02040603050506020204" pitchFamily="18" charset="0"/>
                <a:sym typeface="Wingdings" pitchFamily="2" charset="2"/>
              </a:rPr>
              <a:t>Hà</a:t>
            </a:r>
            <a:r>
              <a:rPr lang="en-US" sz="2133" dirty="0">
                <a:solidFill>
                  <a:srgbClr val="0070C0"/>
                </a:solidFill>
                <a:latin typeface="UTM Avo" panose="02040603050506020204" pitchFamily="18" charset="0"/>
                <a:sym typeface="Wingdings" pitchFamily="2" charset="2"/>
              </a:rPr>
              <a:t> </a:t>
            </a:r>
            <a:r>
              <a:rPr lang="en-US" sz="2133" dirty="0" err="1">
                <a:solidFill>
                  <a:srgbClr val="0070C0"/>
                </a:solidFill>
                <a:latin typeface="UTM Avo" panose="02040603050506020204" pitchFamily="18" charset="0"/>
                <a:sym typeface="Wingdings" pitchFamily="2" charset="2"/>
              </a:rPr>
              <a:t>rất</a:t>
            </a:r>
            <a:r>
              <a:rPr lang="en-US" sz="2133" dirty="0">
                <a:solidFill>
                  <a:srgbClr val="0070C0"/>
                </a:solidFill>
                <a:latin typeface="UTM Avo" panose="02040603050506020204" pitchFamily="18" charset="0"/>
                <a:sym typeface="Wingdings" pitchFamily="2" charset="2"/>
              </a:rPr>
              <a:t> </a:t>
            </a:r>
            <a:r>
              <a:rPr lang="en-US" sz="2133" dirty="0" err="1">
                <a:solidFill>
                  <a:srgbClr val="0070C0"/>
                </a:solidFill>
                <a:latin typeface="UTM Avo" panose="02040603050506020204" pitchFamily="18" charset="0"/>
                <a:sym typeface="Wingdings" pitchFamily="2" charset="2"/>
              </a:rPr>
              <a:t>bụ</a:t>
            </a:r>
            <a:r>
              <a:rPr lang="en-US" sz="2133" dirty="0">
                <a:solidFill>
                  <a:srgbClr val="0070C0"/>
                </a:solidFill>
                <a:latin typeface="UTM Avo" panose="02040603050506020204" pitchFamily="18" charset="0"/>
                <a:sym typeface="Wingdings" pitchFamily="2" charset="2"/>
              </a:rPr>
              <a:t> </a:t>
            </a:r>
            <a:r>
              <a:rPr lang="en-US" sz="2133" dirty="0" err="1">
                <a:solidFill>
                  <a:srgbClr val="0070C0"/>
                </a:solidFill>
                <a:latin typeface="UTM Avo" panose="02040603050506020204" pitchFamily="18" charset="0"/>
                <a:sym typeface="Wingdings" pitchFamily="2" charset="2"/>
              </a:rPr>
              <a:t>bẫm</a:t>
            </a:r>
            <a:r>
              <a:rPr lang="en-US" sz="2133" dirty="0">
                <a:solidFill>
                  <a:srgbClr val="0070C0"/>
                </a:solidFill>
                <a:latin typeface="UTM Avo" panose="02040603050506020204" pitchFamily="18" charset="0"/>
                <a:sym typeface="Wingdings" pitchFamily="2" charset="2"/>
              </a:rPr>
              <a:t>.</a:t>
            </a:r>
            <a:endParaRPr lang="vi-VN" sz="2133" dirty="0">
              <a:solidFill>
                <a:srgbClr val="0070C0"/>
              </a:solidFill>
              <a:latin typeface="UTM Avo" panose="02040603050506020204" pitchFamily="18" charset="0"/>
            </a:endParaRPr>
          </a:p>
        </p:txBody>
      </p:sp>
      <p:sp>
        <p:nvSpPr>
          <p:cNvPr id="10" name="TextBox 9">
            <a:extLst>
              <a:ext uri="{FF2B5EF4-FFF2-40B4-BE49-F238E27FC236}">
                <a16:creationId xmlns:a16="http://schemas.microsoft.com/office/drawing/2014/main" id="{44122A7E-5868-4093-BC12-A656A8E81460}"/>
              </a:ext>
            </a:extLst>
          </p:cNvPr>
          <p:cNvSpPr txBox="1"/>
          <p:nvPr/>
        </p:nvSpPr>
        <p:spPr>
          <a:xfrm>
            <a:off x="2066961" y="990773"/>
            <a:ext cx="5450605" cy="584712"/>
          </a:xfrm>
          <a:prstGeom prst="rect">
            <a:avLst/>
          </a:prstGeom>
          <a:noFill/>
        </p:spPr>
        <p:txBody>
          <a:bodyPr wrap="square" rtlCol="0">
            <a:spAutoFit/>
          </a:bodyPr>
          <a:lstStyle/>
          <a:p>
            <a:pPr algn="just">
              <a:lnSpc>
                <a:spcPct val="150000"/>
              </a:lnSpc>
            </a:pPr>
            <a:r>
              <a:rPr lang="en-US" sz="2400" b="1" smtClean="0">
                <a:solidFill>
                  <a:srgbClr val="FF0000"/>
                </a:solidFill>
                <a:latin typeface="UTM Avo" panose="02040603050506020204" pitchFamily="18" charset="0"/>
                <a:sym typeface="Wingdings" pitchFamily="2" charset="2"/>
              </a:rPr>
              <a:t>Bài 1: </a:t>
            </a:r>
            <a:r>
              <a:rPr lang="en-US" sz="2400" b="1" smtClean="0">
                <a:solidFill>
                  <a:schemeClr val="tx1"/>
                </a:solidFill>
                <a:latin typeface="UTM Avo" panose="02040603050506020204" pitchFamily="18" charset="0"/>
                <a:sym typeface="Wingdings" pitchFamily="2" charset="2"/>
              </a:rPr>
              <a:t>Tìm thêm các từ ngữ tả em bé.</a:t>
            </a:r>
            <a:endParaRPr lang="vi-VN" sz="2400" b="1" dirty="0">
              <a:solidFill>
                <a:schemeClr val="tx1"/>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182970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DE8E057-79AF-4679-8F0F-5F578B85F19A}"/>
              </a:ext>
            </a:extLst>
          </p:cNvPr>
          <p:cNvSpPr/>
          <p:nvPr/>
        </p:nvSpPr>
        <p:spPr>
          <a:xfrm>
            <a:off x="0" y="3880994"/>
            <a:ext cx="9144000" cy="856309"/>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endParaRPr lang="en-US" sz="1351" kern="1200">
              <a:solidFill>
                <a:prstClr val="white"/>
              </a:solidFill>
              <a:latin typeface="Trebuchet MS"/>
            </a:endParaRPr>
          </a:p>
        </p:txBody>
      </p:sp>
      <p:pic>
        <p:nvPicPr>
          <p:cNvPr id="8" name="Picture 7">
            <a:hlinkClick r:id="rId3"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981" y="2734604"/>
            <a:ext cx="1476884" cy="1307705"/>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687" y="2350521"/>
            <a:ext cx="1545471" cy="1037935"/>
          </a:xfrm>
          <a:prstGeom prst="rect">
            <a:avLst/>
          </a:prstGeom>
        </p:spPr>
      </p:pic>
      <p:pic>
        <p:nvPicPr>
          <p:cNvPr id="10" name="Picture 9">
            <a:hlinkClick r:id="rId6"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81430" y="2734603"/>
            <a:ext cx="1476884" cy="1307705"/>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47137" y="2350520"/>
            <a:ext cx="1545471" cy="1037935"/>
          </a:xfrm>
          <a:prstGeom prst="rect">
            <a:avLst/>
          </a:prstGeom>
        </p:spPr>
      </p:pic>
      <p:pic>
        <p:nvPicPr>
          <p:cNvPr id="12" name="Picture 11">
            <a:hlinkClick r:id="rId9"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36161" y="2734603"/>
            <a:ext cx="1476884" cy="1307705"/>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01866" y="2350520"/>
            <a:ext cx="1545471" cy="1037935"/>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 y="4731574"/>
            <a:ext cx="4571999" cy="251115"/>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72002" y="4731574"/>
            <a:ext cx="4571999" cy="251115"/>
          </a:xfrm>
          <a:prstGeom prst="rect">
            <a:avLst/>
          </a:prstGeom>
        </p:spPr>
      </p:pic>
      <p:sp>
        <p:nvSpPr>
          <p:cNvPr id="42" name="Flowchart: Summing Junction 41">
            <a:hlinkClick r:id="" action="ppaction://noaction"/>
            <a:extLst>
              <a:ext uri="{FF2B5EF4-FFF2-40B4-BE49-F238E27FC236}">
                <a16:creationId xmlns:a16="http://schemas.microsoft.com/office/drawing/2014/main" id="{E51D645D-F5EB-48AD-9720-05E0BE57DF46}"/>
              </a:ext>
            </a:extLst>
          </p:cNvPr>
          <p:cNvSpPr/>
          <p:nvPr/>
        </p:nvSpPr>
        <p:spPr>
          <a:xfrm>
            <a:off x="8549017" y="4586196"/>
            <a:ext cx="486801" cy="486801"/>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endParaRPr lang="en-US" sz="1351" kern="1200">
              <a:solidFill>
                <a:prstClr val="white"/>
              </a:solidFill>
              <a:latin typeface="Trebuchet MS"/>
            </a:endParaRPr>
          </a:p>
        </p:txBody>
      </p:sp>
      <p:sp>
        <p:nvSpPr>
          <p:cNvPr id="2" name="Rectangle 1"/>
          <p:cNvSpPr/>
          <p:nvPr/>
        </p:nvSpPr>
        <p:spPr>
          <a:xfrm>
            <a:off x="1949825" y="402353"/>
            <a:ext cx="5513295" cy="1325077"/>
          </a:xfrm>
          <a:prstGeom prst="rect">
            <a:avLst/>
          </a:prstGeom>
          <a:noFill/>
        </p:spPr>
        <p:txBody>
          <a:bodyPr wrap="none" lIns="68580" tIns="34291" rIns="68580" bIns="34291" numCol="1">
            <a:prstTxWarp prst="textCurveDown">
              <a:avLst/>
            </a:prstTxWarp>
            <a:spAutoFit/>
          </a:bodyPr>
          <a:lstStyle/>
          <a:p>
            <a:pPr algn="ctr" defTabSz="685783">
              <a:buClrTx/>
            </a:pPr>
            <a:r>
              <a:rPr lang="en-US" sz="4051" b="1" kern="1200" dirty="0">
                <a:ln w="22225">
                  <a:solidFill>
                    <a:srgbClr val="54A021"/>
                  </a:solidFill>
                  <a:prstDash val="solid"/>
                </a:ln>
                <a:solidFill>
                  <a:srgbClr val="54A021">
                    <a:lumMod val="40000"/>
                    <a:lumOff val="60000"/>
                  </a:srgbClr>
                </a:solidFill>
                <a:latin typeface="Times New Roman" panose="02020603050405020304" pitchFamily="18" charset="0"/>
                <a:ea typeface="+mn-ea"/>
                <a:cs typeface="Times New Roman" panose="02020603050405020304" pitchFamily="18" charset="0"/>
              </a:rPr>
              <a:t>HỘP QUÀ BÍ MẬT</a:t>
            </a:r>
          </a:p>
        </p:txBody>
      </p:sp>
    </p:spTree>
    <p:extLst>
      <p:ext uri="{BB962C8B-B14F-4D97-AF65-F5344CB8AC3E}">
        <p14:creationId xmlns:p14="http://schemas.microsoft.com/office/powerpoint/2010/main" val="2397760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repeatCount="indefinite" fill="hold" grpId="0" nodeType="afterEffect">
                                  <p:stCondLst>
                                    <p:cond delay="0"/>
                                  </p:stCondLst>
                                  <p:endCondLst>
                                    <p:cond evt="onNext" delay="0">
                                      <p:tgtEl>
                                        <p:sldTgt/>
                                      </p:tgtEl>
                                    </p:cond>
                                  </p:endCondLst>
                                  <p:iterate type="lt">
                                    <p:tmPct val="4000"/>
                                  </p:iterate>
                                  <p:childTnLst>
                                    <p:set>
                                      <p:cBhvr override="childStyle">
                                        <p:cTn id="6" dur="500" fill="hold"/>
                                        <p:tgtEl>
                                          <p:spTgt spid="2"/>
                                        </p:tgtEl>
                                        <p:attrNameLst>
                                          <p:attrName>style.color</p:attrName>
                                        </p:attrNameLst>
                                      </p:cBhvr>
                                      <p:to>
                                        <p:clrVal>
                                          <a:schemeClr val="accent2"/>
                                        </p:clrVal>
                                      </p:to>
                                    </p:set>
                                    <p:set>
                                      <p:cBhvr>
                                        <p:cTn id="7" dur="500" fill="hold"/>
                                        <p:tgtEl>
                                          <p:spTgt spid="2"/>
                                        </p:tgtEl>
                                        <p:attrNameLst>
                                          <p:attrName>fillcolor</p:attrName>
                                        </p:attrNameLst>
                                      </p:cBhvr>
                                      <p:to>
                                        <p:clrVal>
                                          <a:schemeClr val="accent2"/>
                                        </p:clrVal>
                                      </p:to>
                                    </p:set>
                                    <p:set>
                                      <p:cBhvr>
                                        <p:cTn id="8"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74812" y="-37820"/>
            <a:ext cx="1456072" cy="1392451"/>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146304" y="217707"/>
            <a:ext cx="7242048" cy="12954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400" b="1" kern="1200" dirty="0" err="1">
                <a:solidFill>
                  <a:prstClr val="black"/>
                </a:solidFill>
                <a:latin typeface="Times New Roman" pitchFamily="18" charset="0"/>
                <a:cs typeface="Times New Roman" pitchFamily="18" charset="0"/>
              </a:rPr>
              <a:t>Nội</a:t>
            </a:r>
            <a:r>
              <a:rPr lang="en-US" sz="2400" b="1" kern="1200" dirty="0">
                <a:solidFill>
                  <a:prstClr val="black"/>
                </a:solidFill>
                <a:latin typeface="Times New Roman" pitchFamily="18" charset="0"/>
                <a:cs typeface="Times New Roman" pitchFamily="18" charset="0"/>
              </a:rPr>
              <a:t> dung </a:t>
            </a:r>
            <a:r>
              <a:rPr lang="en-US" sz="2400" b="1" kern="1200" dirty="0" err="1">
                <a:solidFill>
                  <a:prstClr val="black"/>
                </a:solidFill>
                <a:latin typeface="Times New Roman" pitchFamily="18" charset="0"/>
                <a:cs typeface="Times New Roman" pitchFamily="18" charset="0"/>
              </a:rPr>
              <a:t>bài</a:t>
            </a:r>
            <a:r>
              <a:rPr lang="en-US" sz="2400" b="1" kern="1200" dirty="0">
                <a:solidFill>
                  <a:prstClr val="black"/>
                </a:solidFill>
                <a:latin typeface="Times New Roman" pitchFamily="18" charset="0"/>
                <a:cs typeface="Times New Roman" pitchFamily="18" charset="0"/>
              </a:rPr>
              <a:t> </a:t>
            </a:r>
            <a:r>
              <a:rPr lang="en-US" sz="2400" b="1" kern="1200" dirty="0" err="1">
                <a:solidFill>
                  <a:prstClr val="black"/>
                </a:solidFill>
                <a:latin typeface="Times New Roman" pitchFamily="18" charset="0"/>
                <a:cs typeface="Times New Roman" pitchFamily="18" charset="0"/>
              </a:rPr>
              <a:t>đọc</a:t>
            </a:r>
            <a:r>
              <a:rPr lang="en-US" sz="2400" b="1" kern="1200" dirty="0">
                <a:solidFill>
                  <a:prstClr val="black"/>
                </a:solidFill>
                <a:latin typeface="Times New Roman" pitchFamily="18" charset="0"/>
                <a:cs typeface="Times New Roman" pitchFamily="18" charset="0"/>
              </a:rPr>
              <a:t>: Em </a:t>
            </a:r>
            <a:r>
              <a:rPr lang="en-US" sz="2400" b="1" kern="1200" dirty="0" err="1">
                <a:solidFill>
                  <a:prstClr val="black"/>
                </a:solidFill>
                <a:latin typeface="Times New Roman" pitchFamily="18" charset="0"/>
                <a:cs typeface="Times New Roman" pitchFamily="18" charset="0"/>
              </a:rPr>
              <a:t>mang</a:t>
            </a:r>
            <a:r>
              <a:rPr lang="en-US" sz="2400" b="1" kern="1200" dirty="0">
                <a:solidFill>
                  <a:prstClr val="black"/>
                </a:solidFill>
                <a:latin typeface="Times New Roman" pitchFamily="18" charset="0"/>
                <a:cs typeface="Times New Roman" pitchFamily="18" charset="0"/>
              </a:rPr>
              <a:t> </a:t>
            </a:r>
            <a:r>
              <a:rPr lang="en-US" sz="2400" b="1" kern="1200" dirty="0" err="1">
                <a:solidFill>
                  <a:prstClr val="black"/>
                </a:solidFill>
                <a:latin typeface="Times New Roman" pitchFamily="18" charset="0"/>
                <a:cs typeface="Times New Roman" pitchFamily="18" charset="0"/>
              </a:rPr>
              <a:t>về</a:t>
            </a:r>
            <a:r>
              <a:rPr lang="en-US" sz="2400" b="1" kern="1200" dirty="0">
                <a:solidFill>
                  <a:prstClr val="black"/>
                </a:solidFill>
                <a:latin typeface="Times New Roman" pitchFamily="18" charset="0"/>
                <a:cs typeface="Times New Roman" pitchFamily="18" charset="0"/>
              </a:rPr>
              <a:t> </a:t>
            </a:r>
            <a:r>
              <a:rPr lang="en-US" sz="2400" b="1" kern="1200" dirty="0" err="1">
                <a:solidFill>
                  <a:prstClr val="black"/>
                </a:solidFill>
                <a:latin typeface="Times New Roman" pitchFamily="18" charset="0"/>
                <a:cs typeface="Times New Roman" pitchFamily="18" charset="0"/>
              </a:rPr>
              <a:t>yêu</a:t>
            </a:r>
            <a:r>
              <a:rPr lang="en-US" sz="2400" b="1" kern="1200" dirty="0">
                <a:solidFill>
                  <a:prstClr val="black"/>
                </a:solidFill>
                <a:latin typeface="Times New Roman" pitchFamily="18" charset="0"/>
                <a:cs typeface="Times New Roman" pitchFamily="18" charset="0"/>
              </a:rPr>
              <a:t> </a:t>
            </a:r>
            <a:r>
              <a:rPr lang="en-US" sz="2400" b="1" kern="1200" dirty="0" err="1">
                <a:solidFill>
                  <a:prstClr val="black"/>
                </a:solidFill>
                <a:latin typeface="Times New Roman" pitchFamily="18" charset="0"/>
                <a:cs typeface="Times New Roman" pitchFamily="18" charset="0"/>
              </a:rPr>
              <a:t>thương</a:t>
            </a:r>
            <a:r>
              <a:rPr lang="en-US" sz="2400" b="1" kern="1200" dirty="0">
                <a:solidFill>
                  <a:prstClr val="black"/>
                </a:solidFill>
                <a:latin typeface="Times New Roman" pitchFamily="18" charset="0"/>
                <a:cs typeface="Times New Roman" pitchFamily="18" charset="0"/>
              </a:rPr>
              <a:t> </a:t>
            </a:r>
            <a:r>
              <a:rPr lang="en-US" sz="2400" b="1" kern="1200" dirty="0" err="1">
                <a:solidFill>
                  <a:prstClr val="black"/>
                </a:solidFill>
                <a:latin typeface="Times New Roman" pitchFamily="18" charset="0"/>
                <a:cs typeface="Times New Roman" pitchFamily="18" charset="0"/>
              </a:rPr>
              <a:t>là</a:t>
            </a:r>
            <a:r>
              <a:rPr lang="en-US" sz="2400" b="1" kern="1200" dirty="0">
                <a:solidFill>
                  <a:prstClr val="black"/>
                </a:solidFill>
                <a:latin typeface="Times New Roman" pitchFamily="18" charset="0"/>
                <a:cs typeface="Times New Roman" pitchFamily="18" charset="0"/>
              </a:rPr>
              <a:t> </a:t>
            </a:r>
            <a:r>
              <a:rPr lang="en-US" sz="2400" b="1" kern="1200" dirty="0" err="1">
                <a:solidFill>
                  <a:prstClr val="black"/>
                </a:solidFill>
                <a:latin typeface="Times New Roman" pitchFamily="18" charset="0"/>
                <a:cs typeface="Times New Roman" pitchFamily="18" charset="0"/>
              </a:rPr>
              <a:t>gì</a:t>
            </a:r>
            <a:r>
              <a:rPr lang="en-US" sz="2400" b="1" kern="1200" dirty="0">
                <a:solidFill>
                  <a:prstClr val="black"/>
                </a:solidFill>
                <a:latin typeface="Times New Roman" pitchFamily="18" charset="0"/>
                <a:cs typeface="Times New Roman"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494" y="4034909"/>
            <a:ext cx="1828748" cy="188235"/>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endParaRPr lang="en-US" sz="1351" kern="1200">
              <a:solidFill>
                <a:prstClr val="white"/>
              </a:solidFill>
              <a:latin typeface="Trebuchet MS"/>
            </a:endParaRPr>
          </a:p>
        </p:txBody>
      </p:sp>
      <p:sp>
        <p:nvSpPr>
          <p:cNvPr id="31" name="Arrow: Pentagon 30">
            <a:hlinkClick r:id="rId5" action="ppaction://hlinksldjump"/>
            <a:extLst>
              <a:ext uri="{FF2B5EF4-FFF2-40B4-BE49-F238E27FC236}">
                <a16:creationId xmlns:a16="http://schemas.microsoft.com/office/drawing/2014/main" id="{AA693000-41B6-4481-BACC-F3E8F4F6DBBA}"/>
              </a:ext>
            </a:extLst>
          </p:cNvPr>
          <p:cNvSpPr/>
          <p:nvPr/>
        </p:nvSpPr>
        <p:spPr>
          <a:xfrm rot="586976" flipH="1">
            <a:off x="2101055" y="3341091"/>
            <a:ext cx="1733204" cy="674636"/>
          </a:xfrm>
          <a:prstGeom prst="homePlate">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100" b="1" kern="1200"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0681" y="4382425"/>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6" y="3145745"/>
            <a:ext cx="115804" cy="115804"/>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endParaRPr lang="en-US" sz="1351" kern="1200">
              <a:solidFill>
                <a:prstClr val="white"/>
              </a:solidFill>
              <a:latin typeface="Trebuchet M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52001" y="3865592"/>
            <a:ext cx="873043" cy="956989"/>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979196"/>
            <a:ext cx="873043" cy="956989"/>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257010" y="2867611"/>
            <a:ext cx="583484" cy="576481"/>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3418421" y="3037984"/>
            <a:ext cx="660121" cy="632396"/>
          </a:xfrm>
          <a:prstGeom prst="rect">
            <a:avLst/>
          </a:prstGeom>
        </p:spPr>
      </p:pic>
      <p:sp>
        <p:nvSpPr>
          <p:cNvPr id="18" name="Rectangle 17"/>
          <p:cNvSpPr/>
          <p:nvPr/>
        </p:nvSpPr>
        <p:spPr>
          <a:xfrm>
            <a:off x="241879" y="1185286"/>
            <a:ext cx="5130027" cy="415498"/>
          </a:xfrm>
          <a:prstGeom prst="rect">
            <a:avLst/>
          </a:prstGeom>
        </p:spPr>
        <p:txBody>
          <a:bodyPr wrap="square">
            <a:spAutoFit/>
          </a:bodyPr>
          <a:lstStyle/>
          <a:p>
            <a:pPr defTabSz="685783">
              <a:buClrTx/>
            </a:pPr>
            <a:r>
              <a:rPr lang="en-US" sz="2100" b="1" kern="1200" dirty="0">
                <a:solidFill>
                  <a:prstClr val="black"/>
                </a:solidFill>
                <a:latin typeface="Times New Roman" panose="02020603050405020304" pitchFamily="18" charset="0"/>
                <a:ea typeface="+mn-ea"/>
                <a:cs typeface="Times New Roman" panose="02020603050405020304" pitchFamily="18" charset="0"/>
              </a:rPr>
              <a:t>A. </a:t>
            </a:r>
            <a:r>
              <a:rPr lang="en-US" sz="2100" kern="1200" dirty="0" err="1">
                <a:solidFill>
                  <a:prstClr val="black"/>
                </a:solidFill>
                <a:latin typeface="Times New Roman" panose="02020603050405020304" pitchFamily="18" charset="0"/>
                <a:ea typeface="+mn-ea"/>
                <a:cs typeface="Times New Roman" panose="02020603050405020304" pitchFamily="18" charset="0"/>
              </a:rPr>
              <a:t>Tình</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prstClr val="black"/>
                </a:solidFill>
                <a:latin typeface="Times New Roman" panose="02020603050405020304" pitchFamily="18" charset="0"/>
                <a:ea typeface="+mn-ea"/>
                <a:cs typeface="Times New Roman" panose="02020603050405020304" pitchFamily="18" charset="0"/>
              </a:rPr>
              <a:t>cảm</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prstClr val="black"/>
                </a:solidFill>
                <a:latin typeface="Times New Roman" panose="02020603050405020304" pitchFamily="18" charset="0"/>
                <a:ea typeface="+mn-ea"/>
                <a:cs typeface="Times New Roman" panose="02020603050405020304" pitchFamily="18" charset="0"/>
              </a:rPr>
              <a:t>của</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prstClr val="black"/>
                </a:solidFill>
                <a:latin typeface="Times New Roman" panose="02020603050405020304" pitchFamily="18" charset="0"/>
                <a:ea typeface="+mn-ea"/>
                <a:cs typeface="Times New Roman" panose="02020603050405020304" pitchFamily="18" charset="0"/>
              </a:rPr>
              <a:t>bố</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prstClr val="black"/>
                </a:solidFill>
                <a:latin typeface="Times New Roman" panose="02020603050405020304" pitchFamily="18" charset="0"/>
                <a:ea typeface="+mn-ea"/>
                <a:cs typeface="Times New Roman" panose="02020603050405020304" pitchFamily="18" charset="0"/>
              </a:rPr>
              <a:t>mẹ</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prstClr val="black"/>
                </a:solidFill>
                <a:latin typeface="Times New Roman" panose="02020603050405020304" pitchFamily="18" charset="0"/>
                <a:ea typeface="+mn-ea"/>
                <a:cs typeface="Times New Roman" panose="02020603050405020304" pitchFamily="18" charset="0"/>
              </a:rPr>
              <a:t>dành</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prstClr val="black"/>
                </a:solidFill>
                <a:latin typeface="Times New Roman" panose="02020603050405020304" pitchFamily="18" charset="0"/>
                <a:ea typeface="+mn-ea"/>
                <a:cs typeface="Times New Roman" panose="02020603050405020304" pitchFamily="18" charset="0"/>
              </a:rPr>
              <a:t>cho</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prstClr val="black"/>
                </a:solidFill>
                <a:latin typeface="Times New Roman" panose="02020603050405020304" pitchFamily="18" charset="0"/>
                <a:ea typeface="+mn-ea"/>
                <a:cs typeface="Times New Roman" panose="02020603050405020304" pitchFamily="18" charset="0"/>
              </a:rPr>
              <a:t>các</a:t>
            </a:r>
            <a:r>
              <a:rPr lang="en-US" sz="2100" kern="1200" dirty="0">
                <a:solidFill>
                  <a:prstClr val="black"/>
                </a:solidFill>
                <a:latin typeface="Times New Roman" panose="02020603050405020304" pitchFamily="18" charset="0"/>
                <a:ea typeface="+mn-ea"/>
                <a:cs typeface="Times New Roman" panose="02020603050405020304" pitchFamily="18" charset="0"/>
              </a:rPr>
              <a:t> con</a:t>
            </a:r>
            <a:r>
              <a:rPr lang="en-US" sz="2100" b="1" kern="1200" dirty="0">
                <a:solidFill>
                  <a:prstClr val="black"/>
                </a:solidFill>
                <a:latin typeface="Times New Roman" panose="02020603050405020304" pitchFamily="18" charset="0"/>
                <a:ea typeface="+mn-ea"/>
                <a:cs typeface="Times New Roman" panose="02020603050405020304" pitchFamily="18" charset="0"/>
              </a:rPr>
              <a:t> </a:t>
            </a:r>
          </a:p>
        </p:txBody>
      </p:sp>
      <p:sp>
        <p:nvSpPr>
          <p:cNvPr id="19" name="Rectangle 18"/>
          <p:cNvSpPr/>
          <p:nvPr/>
        </p:nvSpPr>
        <p:spPr>
          <a:xfrm>
            <a:off x="278455" y="1618876"/>
            <a:ext cx="4356632" cy="415498"/>
          </a:xfrm>
          <a:prstGeom prst="rect">
            <a:avLst/>
          </a:prstGeom>
        </p:spPr>
        <p:txBody>
          <a:bodyPr wrap="square">
            <a:spAutoFit/>
          </a:bodyPr>
          <a:lstStyle/>
          <a:p>
            <a:pPr defTabSz="685783">
              <a:buClrTx/>
            </a:pPr>
            <a:r>
              <a:rPr lang="en-US" sz="2100" b="1" kern="1200" dirty="0">
                <a:solidFill>
                  <a:prstClr val="black"/>
                </a:solidFill>
                <a:latin typeface="Times New Roman" panose="02020603050405020304" pitchFamily="18" charset="0"/>
                <a:ea typeface="+mn-ea"/>
                <a:cs typeface="Times New Roman" panose="02020603050405020304" pitchFamily="18" charset="0"/>
              </a:rPr>
              <a:t>B. </a:t>
            </a:r>
            <a:r>
              <a:rPr lang="en-US" sz="2100" kern="1200" dirty="0">
                <a:solidFill>
                  <a:prstClr val="black"/>
                </a:solidFill>
                <a:latin typeface="Times New Roman" panose="02020603050405020304" pitchFamily="18" charset="0"/>
                <a:ea typeface="+mn-ea"/>
                <a:cs typeface="Times New Roman" panose="02020603050405020304" pitchFamily="18" charset="0"/>
              </a:rPr>
              <a:t>Em </a:t>
            </a:r>
            <a:r>
              <a:rPr lang="en-US" sz="2100" kern="1200" dirty="0" err="1">
                <a:solidFill>
                  <a:prstClr val="black"/>
                </a:solidFill>
                <a:latin typeface="Times New Roman" panose="02020603050405020304" pitchFamily="18" charset="0"/>
                <a:ea typeface="+mn-ea"/>
                <a:cs typeface="Times New Roman" panose="02020603050405020304" pitchFamily="18" charset="0"/>
              </a:rPr>
              <a:t>bé</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prstClr val="black"/>
                </a:solidFill>
                <a:latin typeface="Times New Roman" panose="02020603050405020304" pitchFamily="18" charset="0"/>
                <a:ea typeface="+mn-ea"/>
                <a:cs typeface="Times New Roman" panose="02020603050405020304" pitchFamily="18" charset="0"/>
              </a:rPr>
              <a:t>rất</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prstClr val="black"/>
                </a:solidFill>
                <a:latin typeface="Times New Roman" panose="02020603050405020304" pitchFamily="18" charset="0"/>
                <a:ea typeface="+mn-ea"/>
                <a:cs typeface="Times New Roman" panose="02020603050405020304" pitchFamily="18" charset="0"/>
              </a:rPr>
              <a:t>yêu</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prstClr val="black"/>
                </a:solidFill>
                <a:latin typeface="Times New Roman" panose="02020603050405020304" pitchFamily="18" charset="0"/>
                <a:ea typeface="+mn-ea"/>
                <a:cs typeface="Times New Roman" panose="02020603050405020304" pitchFamily="18" charset="0"/>
              </a:rPr>
              <a:t>thương</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prstClr val="black"/>
                </a:solidFill>
                <a:latin typeface="Times New Roman" panose="02020603050405020304" pitchFamily="18" charset="0"/>
                <a:ea typeface="+mn-ea"/>
                <a:cs typeface="Times New Roman" panose="02020603050405020304" pitchFamily="18" charset="0"/>
              </a:rPr>
              <a:t>bố</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prstClr val="black"/>
                </a:solidFill>
                <a:latin typeface="Times New Roman" panose="02020603050405020304" pitchFamily="18" charset="0"/>
                <a:ea typeface="+mn-ea"/>
                <a:cs typeface="Times New Roman" panose="02020603050405020304" pitchFamily="18" charset="0"/>
              </a:rPr>
              <a:t>mẹ</a:t>
            </a:r>
            <a:endParaRPr lang="en-US" sz="2100" b="1"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20" name="Rectangle 19"/>
          <p:cNvSpPr/>
          <p:nvPr/>
        </p:nvSpPr>
        <p:spPr>
          <a:xfrm>
            <a:off x="287600" y="2022298"/>
            <a:ext cx="6268649" cy="415498"/>
          </a:xfrm>
          <a:prstGeom prst="rect">
            <a:avLst/>
          </a:prstGeom>
        </p:spPr>
        <p:txBody>
          <a:bodyPr wrap="square">
            <a:spAutoFit/>
          </a:bodyPr>
          <a:lstStyle/>
          <a:p>
            <a:pPr defTabSz="685783">
              <a:buClrTx/>
            </a:pPr>
            <a:r>
              <a:rPr lang="en-US" sz="2100" b="1" kern="1200" dirty="0">
                <a:solidFill>
                  <a:prstClr val="black"/>
                </a:solidFill>
                <a:latin typeface="Times New Roman" panose="02020603050405020304" pitchFamily="18" charset="0"/>
                <a:ea typeface="+mn-ea"/>
                <a:cs typeface="Times New Roman" panose="02020603050405020304" pitchFamily="18" charset="0"/>
              </a:rPr>
              <a:t>C. </a:t>
            </a:r>
            <a:r>
              <a:rPr lang="en-US" sz="2100" kern="1200" dirty="0" err="1">
                <a:solidFill>
                  <a:prstClr val="black"/>
                </a:solidFill>
                <a:latin typeface="Times New Roman" panose="02020603050405020304" pitchFamily="18" charset="0"/>
                <a:ea typeface="+mn-ea"/>
                <a:cs typeface="Times New Roman" panose="02020603050405020304" pitchFamily="18" charset="0"/>
              </a:rPr>
              <a:t>Tình</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prstClr val="black"/>
                </a:solidFill>
                <a:latin typeface="Times New Roman" panose="02020603050405020304" pitchFamily="18" charset="0"/>
                <a:ea typeface="+mn-ea"/>
                <a:cs typeface="Times New Roman" panose="02020603050405020304" pitchFamily="18" charset="0"/>
              </a:rPr>
              <a:t>cảm</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prstClr val="black"/>
                </a:solidFill>
                <a:latin typeface="Times New Roman" panose="02020603050405020304" pitchFamily="18" charset="0"/>
                <a:ea typeface="+mn-ea"/>
                <a:cs typeface="Times New Roman" panose="02020603050405020304" pitchFamily="18" charset="0"/>
              </a:rPr>
              <a:t>yêu</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prstClr val="black"/>
                </a:solidFill>
                <a:latin typeface="Times New Roman" panose="02020603050405020304" pitchFamily="18" charset="0"/>
                <a:ea typeface="+mn-ea"/>
                <a:cs typeface="Times New Roman" panose="02020603050405020304" pitchFamily="18" charset="0"/>
              </a:rPr>
              <a:t>thương</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prstClr val="black"/>
                </a:solidFill>
                <a:latin typeface="Times New Roman" panose="02020603050405020304" pitchFamily="18" charset="0"/>
                <a:ea typeface="+mn-ea"/>
                <a:cs typeface="Times New Roman" panose="02020603050405020304" pitchFamily="18" charset="0"/>
              </a:rPr>
              <a:t>của</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prstClr val="black"/>
                </a:solidFill>
                <a:latin typeface="Times New Roman" panose="02020603050405020304" pitchFamily="18" charset="0"/>
                <a:ea typeface="+mn-ea"/>
                <a:cs typeface="Times New Roman" panose="02020603050405020304" pitchFamily="18" charset="0"/>
              </a:rPr>
              <a:t>bạn</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prstClr val="black"/>
                </a:solidFill>
                <a:latin typeface="Times New Roman" panose="02020603050405020304" pitchFamily="18" charset="0"/>
                <a:ea typeface="+mn-ea"/>
                <a:cs typeface="Times New Roman" panose="02020603050405020304" pitchFamily="18" charset="0"/>
              </a:rPr>
              <a:t>nhỏ</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prstClr val="black"/>
                </a:solidFill>
                <a:latin typeface="Times New Roman" panose="02020603050405020304" pitchFamily="18" charset="0"/>
                <a:ea typeface="+mn-ea"/>
                <a:cs typeface="Times New Roman" panose="02020603050405020304" pitchFamily="18" charset="0"/>
              </a:rPr>
              <a:t>dành</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prstClr val="black"/>
                </a:solidFill>
                <a:latin typeface="Times New Roman" panose="02020603050405020304" pitchFamily="18" charset="0"/>
                <a:ea typeface="+mn-ea"/>
                <a:cs typeface="Times New Roman" panose="02020603050405020304" pitchFamily="18" charset="0"/>
              </a:rPr>
              <a:t>cho</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prstClr val="black"/>
                </a:solidFill>
                <a:latin typeface="Times New Roman" panose="02020603050405020304" pitchFamily="18" charset="0"/>
                <a:ea typeface="+mn-ea"/>
                <a:cs typeface="Times New Roman" panose="02020603050405020304" pitchFamily="18" charset="0"/>
              </a:rPr>
              <a:t>em</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prstClr val="black"/>
                </a:solidFill>
                <a:latin typeface="Times New Roman" panose="02020603050405020304" pitchFamily="18" charset="0"/>
                <a:ea typeface="+mn-ea"/>
                <a:cs typeface="Times New Roman" panose="02020603050405020304" pitchFamily="18" charset="0"/>
              </a:rPr>
              <a:t>bé</a:t>
            </a:r>
            <a:endParaRPr lang="en-US" sz="2100" b="1"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21" name="Rectangle 20"/>
          <p:cNvSpPr/>
          <p:nvPr/>
        </p:nvSpPr>
        <p:spPr>
          <a:xfrm>
            <a:off x="278455" y="2502636"/>
            <a:ext cx="5218780" cy="415498"/>
          </a:xfrm>
          <a:prstGeom prst="rect">
            <a:avLst/>
          </a:prstGeom>
        </p:spPr>
        <p:txBody>
          <a:bodyPr wrap="square">
            <a:spAutoFit/>
          </a:bodyPr>
          <a:lstStyle/>
          <a:p>
            <a:pPr defTabSz="685783">
              <a:buClrTx/>
            </a:pPr>
            <a:r>
              <a:rPr lang="en-US" sz="2100" b="1" kern="1200" dirty="0">
                <a:solidFill>
                  <a:prstClr val="black"/>
                </a:solidFill>
                <a:latin typeface="Times New Roman" panose="02020603050405020304" pitchFamily="18" charset="0"/>
                <a:ea typeface="+mn-ea"/>
                <a:cs typeface="Times New Roman" panose="02020603050405020304" pitchFamily="18" charset="0"/>
              </a:rPr>
              <a:t>D. </a:t>
            </a:r>
            <a:r>
              <a:rPr lang="en-US" sz="2100" kern="1200" dirty="0" err="1">
                <a:solidFill>
                  <a:prstClr val="black"/>
                </a:solidFill>
                <a:latin typeface="Times New Roman" panose="02020603050405020304" pitchFamily="18" charset="0"/>
                <a:ea typeface="+mn-ea"/>
                <a:cs typeface="Times New Roman" panose="02020603050405020304" pitchFamily="18" charset="0"/>
              </a:rPr>
              <a:t>Lời</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prstClr val="black"/>
                </a:solidFill>
                <a:latin typeface="Times New Roman" panose="02020603050405020304" pitchFamily="18" charset="0"/>
                <a:ea typeface="+mn-ea"/>
                <a:cs typeface="Times New Roman" panose="02020603050405020304" pitchFamily="18" charset="0"/>
              </a:rPr>
              <a:t>dặn</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prstClr val="black"/>
                </a:solidFill>
                <a:latin typeface="Times New Roman" panose="02020603050405020304" pitchFamily="18" charset="0"/>
                <a:ea typeface="+mn-ea"/>
                <a:cs typeface="Times New Roman" panose="02020603050405020304" pitchFamily="18" charset="0"/>
              </a:rPr>
              <a:t>dò</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prstClr val="black"/>
                </a:solidFill>
                <a:latin typeface="Times New Roman" panose="02020603050405020304" pitchFamily="18" charset="0"/>
                <a:ea typeface="+mn-ea"/>
                <a:cs typeface="Times New Roman" panose="02020603050405020304" pitchFamily="18" charset="0"/>
              </a:rPr>
              <a:t>của</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prstClr val="black"/>
                </a:solidFill>
                <a:latin typeface="Times New Roman" panose="02020603050405020304" pitchFamily="18" charset="0"/>
                <a:ea typeface="+mn-ea"/>
                <a:cs typeface="Times New Roman" panose="02020603050405020304" pitchFamily="18" charset="0"/>
              </a:rPr>
              <a:t>em</a:t>
            </a:r>
            <a:r>
              <a:rPr lang="en-US" sz="2100" kern="1200" dirty="0">
                <a:solidFill>
                  <a:prstClr val="black"/>
                </a:solidFill>
                <a:latin typeface="Times New Roman" panose="02020603050405020304" pitchFamily="18" charset="0"/>
                <a:ea typeface="+mn-ea"/>
                <a:cs typeface="Times New Roman" panose="02020603050405020304" pitchFamily="18" charset="0"/>
              </a:rPr>
              <a:t> </a:t>
            </a:r>
            <a:r>
              <a:rPr lang="en-US" sz="2100" kern="1200" dirty="0" err="1">
                <a:solidFill>
                  <a:prstClr val="black"/>
                </a:solidFill>
                <a:latin typeface="Times New Roman" panose="02020603050405020304" pitchFamily="18" charset="0"/>
                <a:ea typeface="+mn-ea"/>
                <a:cs typeface="Times New Roman" panose="02020603050405020304" pitchFamily="18" charset="0"/>
              </a:rPr>
              <a:t>bé</a:t>
            </a:r>
            <a:endParaRPr lang="en-US" sz="210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2" name="Oval 1"/>
          <p:cNvSpPr/>
          <p:nvPr/>
        </p:nvSpPr>
        <p:spPr>
          <a:xfrm>
            <a:off x="276261" y="2013155"/>
            <a:ext cx="372963" cy="402209"/>
          </a:xfrm>
          <a:prstGeom prst="ellipse">
            <a:avLst/>
          </a:prstGeom>
          <a:noFill/>
          <a:ln w="38100"/>
        </p:spPr>
        <p:style>
          <a:lnRef idx="2">
            <a:schemeClr val="accent4"/>
          </a:lnRef>
          <a:fillRef idx="1">
            <a:schemeClr val="lt1"/>
          </a:fillRef>
          <a:effectRef idx="0">
            <a:schemeClr val="accent4"/>
          </a:effectRef>
          <a:fontRef idx="minor">
            <a:schemeClr val="dk1"/>
          </a:fontRef>
        </p:style>
        <p:txBody>
          <a:bodyPr rtlCol="0" anchor="ctr"/>
          <a:lstStyle/>
          <a:p>
            <a:pPr algn="ctr" defTabSz="685783">
              <a:buClrTx/>
            </a:pPr>
            <a:endParaRPr lang="en-US" sz="1351" kern="1200">
              <a:solidFill>
                <a:prstClr val="black"/>
              </a:solidFill>
              <a:latin typeface="Trebuchet MS"/>
            </a:endParaRPr>
          </a:p>
        </p:txBody>
      </p:sp>
    </p:spTree>
    <p:extLst>
      <p:ext uri="{BB962C8B-B14F-4D97-AF65-F5344CB8AC3E}">
        <p14:creationId xmlns:p14="http://schemas.microsoft.com/office/powerpoint/2010/main" val="2661289857"/>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Effect transition="in" filter="fade">
                                      <p:cBhvr>
                                        <p:cTn id="13" dur="500"/>
                                        <p:tgtEl>
                                          <p:spTgt spid="18">
                                            <p:txEl>
                                              <p:pRg st="0" end="0"/>
                                            </p:txEl>
                                          </p:spTgt>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fade">
                                      <p:cBhvr>
                                        <p:cTn id="17" dur="500"/>
                                        <p:tgtEl>
                                          <p:spTgt spid="19">
                                            <p:txEl>
                                              <p:pRg st="0" end="0"/>
                                            </p:txEl>
                                          </p:spTgt>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20">
                                            <p:txEl>
                                              <p:pRg st="0" end="0"/>
                                            </p:txEl>
                                          </p:spTgt>
                                        </p:tgtEl>
                                        <p:attrNameLst>
                                          <p:attrName>style.visibility</p:attrName>
                                        </p:attrNameLst>
                                      </p:cBhvr>
                                      <p:to>
                                        <p:strVal val="visible"/>
                                      </p:to>
                                    </p:set>
                                    <p:animEffect transition="in" filter="fade">
                                      <p:cBhvr>
                                        <p:cTn id="21" dur="500"/>
                                        <p:tgtEl>
                                          <p:spTgt spid="20">
                                            <p:txEl>
                                              <p:pRg st="0" end="0"/>
                                            </p:txEl>
                                          </p:spTgt>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animEffect transition="in" filter="fade">
                                      <p:cBhvr>
                                        <p:cTn id="25" dur="500"/>
                                        <p:tgtEl>
                                          <p:spTgt spid="21">
                                            <p:txEl>
                                              <p:pRg st="0" end="0"/>
                                            </p:txEl>
                                          </p:spTgt>
                                        </p:tgtEl>
                                      </p:cBhvr>
                                    </p:animEffect>
                                  </p:childTnLst>
                                </p:cTn>
                              </p:par>
                              <p:par>
                                <p:cTn id="26" presetID="24" presetClass="emph" presetSubtype="0" fill="hold" grpId="0" nodeType="withEffect">
                                  <p:stCondLst>
                                    <p:cond delay="0"/>
                                  </p:stCondLst>
                                  <p:childTnLst>
                                    <p:animClr clrSpc="hsl" dir="cw">
                                      <p:cBhvr override="childStyle">
                                        <p:cTn id="27" dur="500" fill="hold"/>
                                        <p:tgtEl>
                                          <p:spTgt spid="19">
                                            <p:txEl>
                                              <p:pRg st="0" end="0"/>
                                            </p:txEl>
                                          </p:spTgt>
                                        </p:tgtEl>
                                        <p:attrNameLst>
                                          <p:attrName>style.color</p:attrName>
                                        </p:attrNameLst>
                                      </p:cBhvr>
                                      <p:by>
                                        <p:hsl h="0" s="-12549" l="-25098"/>
                                      </p:by>
                                    </p:animClr>
                                    <p:animClr clrSpc="hsl" dir="cw">
                                      <p:cBhvr>
                                        <p:cTn id="28" dur="500" fill="hold"/>
                                        <p:tgtEl>
                                          <p:spTgt spid="19">
                                            <p:txEl>
                                              <p:pRg st="0" end="0"/>
                                            </p:txEl>
                                          </p:spTgt>
                                        </p:tgtEl>
                                        <p:attrNameLst>
                                          <p:attrName>fillcolor</p:attrName>
                                        </p:attrNameLst>
                                      </p:cBhvr>
                                      <p:by>
                                        <p:hsl h="0" s="-12549" l="-25098"/>
                                      </p:by>
                                    </p:animClr>
                                    <p:animClr clrSpc="hsl" dir="cw">
                                      <p:cBhvr>
                                        <p:cTn id="29" dur="500" fill="hold"/>
                                        <p:tgtEl>
                                          <p:spTgt spid="19">
                                            <p:txEl>
                                              <p:pRg st="0" end="0"/>
                                            </p:txEl>
                                          </p:spTgt>
                                        </p:tgtEl>
                                        <p:attrNameLst>
                                          <p:attrName>stroke.color</p:attrName>
                                        </p:attrNameLst>
                                      </p:cBhvr>
                                      <p:by>
                                        <p:hsl h="0" s="-12549" l="-25098"/>
                                      </p:by>
                                    </p:animClr>
                                    <p:set>
                                      <p:cBhvr>
                                        <p:cTn id="30" dur="500" fill="hold"/>
                                        <p:tgtEl>
                                          <p:spTgt spid="19">
                                            <p:txEl>
                                              <p:pRg st="0" end="0"/>
                                            </p:txEl>
                                          </p:spTgt>
                                        </p:tgtEl>
                                        <p:attrNameLst>
                                          <p:attrName>fill.type</p:attrName>
                                        </p:attrNameLst>
                                      </p:cBhvr>
                                      <p:to>
                                        <p:strVal val="solid"/>
                                      </p:to>
                                    </p:set>
                                  </p:childTnLst>
                                </p:cTn>
                              </p:par>
                              <p:par>
                                <p:cTn id="31" presetID="24" presetClass="emph" presetSubtype="0" fill="hold" grpId="0" nodeType="withEffect">
                                  <p:stCondLst>
                                    <p:cond delay="0"/>
                                  </p:stCondLst>
                                  <p:childTnLst>
                                    <p:animClr clrSpc="hsl" dir="cw">
                                      <p:cBhvr override="childStyle">
                                        <p:cTn id="32" dur="500" fill="hold"/>
                                        <p:tgtEl>
                                          <p:spTgt spid="20">
                                            <p:txEl>
                                              <p:pRg st="0" end="0"/>
                                            </p:txEl>
                                          </p:spTgt>
                                        </p:tgtEl>
                                        <p:attrNameLst>
                                          <p:attrName>style.color</p:attrName>
                                        </p:attrNameLst>
                                      </p:cBhvr>
                                      <p:by>
                                        <p:hsl h="0" s="-12549" l="-25098"/>
                                      </p:by>
                                    </p:animClr>
                                    <p:animClr clrSpc="hsl" dir="cw">
                                      <p:cBhvr>
                                        <p:cTn id="33" dur="500" fill="hold"/>
                                        <p:tgtEl>
                                          <p:spTgt spid="20">
                                            <p:txEl>
                                              <p:pRg st="0" end="0"/>
                                            </p:txEl>
                                          </p:spTgt>
                                        </p:tgtEl>
                                        <p:attrNameLst>
                                          <p:attrName>fillcolor</p:attrName>
                                        </p:attrNameLst>
                                      </p:cBhvr>
                                      <p:by>
                                        <p:hsl h="0" s="-12549" l="-25098"/>
                                      </p:by>
                                    </p:animClr>
                                    <p:animClr clrSpc="hsl" dir="cw">
                                      <p:cBhvr>
                                        <p:cTn id="34" dur="500" fill="hold"/>
                                        <p:tgtEl>
                                          <p:spTgt spid="20">
                                            <p:txEl>
                                              <p:pRg st="0" end="0"/>
                                            </p:txEl>
                                          </p:spTgt>
                                        </p:tgtEl>
                                        <p:attrNameLst>
                                          <p:attrName>stroke.color</p:attrName>
                                        </p:attrNameLst>
                                      </p:cBhvr>
                                      <p:by>
                                        <p:hsl h="0" s="-12549" l="-25098"/>
                                      </p:by>
                                    </p:animClr>
                                    <p:set>
                                      <p:cBhvr>
                                        <p:cTn id="35" dur="500" fill="hold"/>
                                        <p:tgtEl>
                                          <p:spTgt spid="20">
                                            <p:txEl>
                                              <p:pRg st="0" end="0"/>
                                            </p:txEl>
                                          </p:spTgt>
                                        </p:tgtEl>
                                        <p:attrNameLst>
                                          <p:attrName>fill.type</p:attrName>
                                        </p:attrNameLst>
                                      </p:cBhvr>
                                      <p:to>
                                        <p:strVal val="solid"/>
                                      </p:to>
                                    </p:set>
                                  </p:childTnLst>
                                </p:cTn>
                              </p:par>
                              <p:par>
                                <p:cTn id="36" presetID="24" presetClass="emph" presetSubtype="0" fill="hold" grpId="0" nodeType="withEffect">
                                  <p:stCondLst>
                                    <p:cond delay="0"/>
                                  </p:stCondLst>
                                  <p:childTnLst>
                                    <p:animClr clrSpc="hsl" dir="cw">
                                      <p:cBhvr override="childStyle">
                                        <p:cTn id="37" dur="500" fill="hold"/>
                                        <p:tgtEl>
                                          <p:spTgt spid="21">
                                            <p:txEl>
                                              <p:pRg st="0" end="0"/>
                                            </p:txEl>
                                          </p:spTgt>
                                        </p:tgtEl>
                                        <p:attrNameLst>
                                          <p:attrName>style.color</p:attrName>
                                        </p:attrNameLst>
                                      </p:cBhvr>
                                      <p:by>
                                        <p:hsl h="0" s="-12549" l="-25098"/>
                                      </p:by>
                                    </p:animClr>
                                    <p:animClr clrSpc="hsl" dir="cw">
                                      <p:cBhvr>
                                        <p:cTn id="38" dur="500" fill="hold"/>
                                        <p:tgtEl>
                                          <p:spTgt spid="21">
                                            <p:txEl>
                                              <p:pRg st="0" end="0"/>
                                            </p:txEl>
                                          </p:spTgt>
                                        </p:tgtEl>
                                        <p:attrNameLst>
                                          <p:attrName>fillcolor</p:attrName>
                                        </p:attrNameLst>
                                      </p:cBhvr>
                                      <p:by>
                                        <p:hsl h="0" s="-12549" l="-25098"/>
                                      </p:by>
                                    </p:animClr>
                                    <p:animClr clrSpc="hsl" dir="cw">
                                      <p:cBhvr>
                                        <p:cTn id="39" dur="500" fill="hold"/>
                                        <p:tgtEl>
                                          <p:spTgt spid="21">
                                            <p:txEl>
                                              <p:pRg st="0" end="0"/>
                                            </p:txEl>
                                          </p:spTgt>
                                        </p:tgtEl>
                                        <p:attrNameLst>
                                          <p:attrName>stroke.color</p:attrName>
                                        </p:attrNameLst>
                                      </p:cBhvr>
                                      <p:by>
                                        <p:hsl h="0" s="-12549" l="-25098"/>
                                      </p:by>
                                    </p:animClr>
                                    <p:set>
                                      <p:cBhvr>
                                        <p:cTn id="40" dur="500" fill="hold"/>
                                        <p:tgtEl>
                                          <p:spTgt spid="21">
                                            <p:txEl>
                                              <p:pRg st="0" end="0"/>
                                            </p:txEl>
                                          </p:spTgt>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1000"/>
                                        <p:tgtEl>
                                          <p:spTgt spid="2"/>
                                        </p:tgtEl>
                                      </p:cBhvr>
                                    </p:animEffect>
                                    <p:anim calcmode="lin" valueType="num">
                                      <p:cBhvr>
                                        <p:cTn id="46" dur="1000" fill="hold"/>
                                        <p:tgtEl>
                                          <p:spTgt spid="2"/>
                                        </p:tgtEl>
                                        <p:attrNameLst>
                                          <p:attrName>ppt_x</p:attrName>
                                        </p:attrNameLst>
                                      </p:cBhvr>
                                      <p:tavLst>
                                        <p:tav tm="0">
                                          <p:val>
                                            <p:strVal val="#ppt_x"/>
                                          </p:val>
                                        </p:tav>
                                        <p:tav tm="100000">
                                          <p:val>
                                            <p:strVal val="#ppt_x"/>
                                          </p:val>
                                        </p:tav>
                                      </p:tavLst>
                                    </p:anim>
                                    <p:anim calcmode="lin" valueType="num">
                                      <p:cBhvr>
                                        <p:cTn id="4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9" grpId="0" build="allAtOnce"/>
      <p:bldP spid="20" grpId="0" build="allAtOnce"/>
      <p:bldP spid="21" grpId="0" build="allAtOnce"/>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74812" y="-37820"/>
            <a:ext cx="1456072" cy="1392451"/>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9622" y="3645632"/>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5327" y="3261549"/>
            <a:ext cx="1545471" cy="1037935"/>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344558" y="2940176"/>
            <a:ext cx="1215052"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1351" b="1" kern="1200" dirty="0" err="1">
                <a:solidFill>
                  <a:prstClr val="black"/>
                </a:solidFill>
                <a:latin typeface="Tahoma" panose="020B0604030504040204" pitchFamily="34" charset="0"/>
                <a:ea typeface="Tahoma" panose="020B0604030504040204" pitchFamily="34" charset="0"/>
                <a:cs typeface="Tahoma" panose="020B0604030504040204" pitchFamily="34" charset="0"/>
              </a:rPr>
              <a:t>Bạn</a:t>
            </a:r>
            <a:r>
              <a:rPr lang="en-US" sz="1351" b="1" kern="12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1" b="1" kern="1200" dirty="0" err="1">
                <a:solidFill>
                  <a:prstClr val="black"/>
                </a:solidFill>
                <a:latin typeface="Tahoma" panose="020B0604030504040204" pitchFamily="34" charset="0"/>
                <a:ea typeface="Tahoma" panose="020B0604030504040204" pitchFamily="34" charset="0"/>
                <a:cs typeface="Tahoma" panose="020B0604030504040204" pitchFamily="34" charset="0"/>
              </a:rPr>
              <a:t>nhận</a:t>
            </a:r>
            <a:r>
              <a:rPr lang="en-US" sz="1351" b="1" kern="12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1" b="1" kern="1200" dirty="0" err="1">
                <a:solidFill>
                  <a:prstClr val="black"/>
                </a:solidFill>
                <a:latin typeface="Tahoma" panose="020B0604030504040204" pitchFamily="34" charset="0"/>
                <a:ea typeface="Tahoma" panose="020B0604030504040204" pitchFamily="34" charset="0"/>
                <a:cs typeface="Tahoma" panose="020B0604030504040204" pitchFamily="34" charset="0"/>
              </a:rPr>
              <a:t>được</a:t>
            </a:r>
            <a:r>
              <a:rPr lang="en-US" sz="1351" b="1" kern="12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1" b="1" kern="1200" dirty="0" err="1">
                <a:solidFill>
                  <a:prstClr val="black"/>
                </a:solidFill>
                <a:latin typeface="Tahoma" panose="020B0604030504040204" pitchFamily="34" charset="0"/>
                <a:ea typeface="Tahoma" panose="020B0604030504040204" pitchFamily="34" charset="0"/>
                <a:cs typeface="Tahoma" panose="020B0604030504040204" pitchFamily="34" charset="0"/>
              </a:rPr>
              <a:t>một</a:t>
            </a:r>
            <a:r>
              <a:rPr lang="en-US" sz="1351" b="1" kern="12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051" b="1" dirty="0" err="1">
                <a:solidFill>
                  <a:prstClr val="black"/>
                </a:solidFill>
                <a:latin typeface="Tahoma" panose="020B0604030504040204" pitchFamily="34" charset="0"/>
                <a:ea typeface="Tahoma" panose="020B0604030504040204" pitchFamily="34" charset="0"/>
                <a:cs typeface="Tahoma" panose="020B0604030504040204" pitchFamily="34" charset="0"/>
              </a:rPr>
              <a:t>hộp</a:t>
            </a:r>
            <a:r>
              <a:rPr lang="en-US" sz="1051"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051" b="1" dirty="0" err="1">
                <a:solidFill>
                  <a:prstClr val="black"/>
                </a:solidFill>
                <a:latin typeface="Tahoma" panose="020B0604030504040204" pitchFamily="34" charset="0"/>
                <a:ea typeface="Tahoma" panose="020B0604030504040204" pitchFamily="34" charset="0"/>
                <a:cs typeface="Tahoma" panose="020B0604030504040204" pitchFamily="34" charset="0"/>
              </a:rPr>
              <a:t>quà</a:t>
            </a:r>
            <a:r>
              <a:rPr lang="en-US" sz="1351" b="1" kern="1200" dirty="0">
                <a:solidFill>
                  <a:prstClr val="black"/>
                </a:solidFill>
                <a:latin typeface="Tahoma" panose="020B0604030504040204" pitchFamily="34" charset="0"/>
                <a:ea typeface="Tahoma" panose="020B0604030504040204" pitchFamily="34" charset="0"/>
                <a:cs typeface="Tahoma" panose="020B0604030504040204" pitchFamily="34" charset="0"/>
              </a:rPr>
              <a:t>!</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894709" y="1314711"/>
            <a:ext cx="7217228" cy="12954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3000" b="1"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Hộp</a:t>
            </a:r>
            <a:r>
              <a:rPr lang="en-US" sz="30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000" b="1"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quà</a:t>
            </a:r>
            <a:r>
              <a:rPr lang="en-US" sz="30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may </a:t>
            </a:r>
            <a:r>
              <a:rPr lang="en-US" sz="3000" b="1"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mắn</a:t>
            </a:r>
            <a:endParaRPr lang="en-US" sz="30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494" y="3745585"/>
            <a:ext cx="1828748" cy="188235"/>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1351" kern="1200">
              <a:solidFill>
                <a:prstClr val="white"/>
              </a:solidFill>
              <a:latin typeface="Calibri" panose="020F0502020204030204"/>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2101055" y="3051767"/>
            <a:ext cx="1733204" cy="674636"/>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2100" b="1" kern="1200"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0681" y="4093100"/>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6" y="3145745"/>
            <a:ext cx="115804" cy="115804"/>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1351" kern="12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52001" y="3865592"/>
            <a:ext cx="873043" cy="956989"/>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979196"/>
            <a:ext cx="873043" cy="956989"/>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257010" y="2578286"/>
            <a:ext cx="583484" cy="576481"/>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flipH="1">
            <a:off x="3418421" y="2748660"/>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12491" y="2939279"/>
            <a:ext cx="371475" cy="328612"/>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87870" y="2866527"/>
            <a:ext cx="535781" cy="892969"/>
          </a:xfrm>
          <a:prstGeom prst="rect">
            <a:avLst/>
          </a:prstGeom>
        </p:spPr>
      </p:pic>
    </p:spTree>
    <p:extLst>
      <p:ext uri="{BB962C8B-B14F-4D97-AF65-F5344CB8AC3E}">
        <p14:creationId xmlns:p14="http://schemas.microsoft.com/office/powerpoint/2010/main" val="62530403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1.66667E-6 -3.7037E-6 L -1.66667E-6 -0.22476 " pathEditMode="relative" rAng="0" ptsTypes="AA">
                                      <p:cBhvr>
                                        <p:cTn id="14" dur="2000" fill="hold"/>
                                        <p:tgtEl>
                                          <p:spTgt spid="7"/>
                                        </p:tgtEl>
                                        <p:attrNameLst>
                                          <p:attrName>ppt_x</p:attrName>
                                          <p:attrName>ppt_y</p:attrName>
                                        </p:attrNameLst>
                                      </p:cBhvr>
                                      <p:rCtr x="0" y="-11250"/>
                                    </p:animMotion>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par>
                                <p:cTn id="19" presetID="10"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par>
                                <p:cTn id="22" presetID="10" presetClass="entr" presetSubtype="0" fill="hold"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500"/>
                                        <p:tgtEl>
                                          <p:spTgt spid="55"/>
                                        </p:tgtEl>
                                      </p:cBhvr>
                                    </p:animEffect>
                                  </p:childTnLst>
                                </p:cTn>
                              </p:par>
                            </p:childTnLst>
                          </p:cTn>
                        </p:par>
                        <p:par>
                          <p:cTn id="25" fill="hold">
                            <p:stCondLst>
                              <p:cond delay="2500"/>
                            </p:stCondLst>
                            <p:childTnLst>
                              <p:par>
                                <p:cTn id="26" presetID="32" presetClass="emph" presetSubtype="0" repeatCount="indefinite" fill="hold" grpId="1" nodeType="afterEffect">
                                  <p:stCondLst>
                                    <p:cond delay="0"/>
                                  </p:st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74812" y="-37820"/>
            <a:ext cx="1456072" cy="1392451"/>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381001" y="206829"/>
            <a:ext cx="8166900" cy="12954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itchFamily="18" charset="0"/>
                <a:cs typeface="Times New Roman" pitchFamily="18" charset="0"/>
              </a:rPr>
              <a:t>Em </a:t>
            </a:r>
            <a:r>
              <a:rPr lang="en-US" sz="2400" dirty="0" err="1">
                <a:solidFill>
                  <a:schemeClr val="tx1"/>
                </a:solidFill>
                <a:latin typeface="Times New Roman" pitchFamily="18" charset="0"/>
                <a:cs typeface="Times New Roman" pitchFamily="18" charset="0"/>
              </a:rPr>
              <a:t>bé</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trong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bài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được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bạn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nhỏ</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đoán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từ</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đâu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đến</a:t>
            </a:r>
            <a:r>
              <a:rPr lang="en-US" sz="2400" dirty="0">
                <a:solidFill>
                  <a:schemeClr val="tx1"/>
                </a:solidFill>
                <a:latin typeface="Times New Roman" pitchFamily="18" charset="0"/>
                <a:cs typeface="Times New Roman" pitchFamily="18" charset="0"/>
              </a:rPr>
              <a:t>?</a:t>
            </a:r>
            <a:endParaRPr lang="en-US" sz="2400" b="1" dirty="0">
              <a:solidFill>
                <a:schemeClr val="tx1"/>
              </a:solidFill>
              <a:latin typeface="Times New Roman" pitchFamily="18" charset="0"/>
              <a:cs typeface="Times New Roman"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494" y="4057315"/>
            <a:ext cx="1828748" cy="188235"/>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1351" kern="1200">
              <a:solidFill>
                <a:prstClr val="white"/>
              </a:solidFill>
              <a:latin typeface="Calibri" panose="020F0502020204030204"/>
            </a:endParaRPr>
          </a:p>
        </p:txBody>
      </p:sp>
      <p:sp>
        <p:nvSpPr>
          <p:cNvPr id="31" name="Arrow: Pentagon 30">
            <a:hlinkClick r:id="rId5" action="ppaction://hlinksldjump"/>
            <a:extLst>
              <a:ext uri="{FF2B5EF4-FFF2-40B4-BE49-F238E27FC236}">
                <a16:creationId xmlns:a16="http://schemas.microsoft.com/office/drawing/2014/main" id="{AA693000-41B6-4481-BACC-F3E8F4F6DBBA}"/>
              </a:ext>
            </a:extLst>
          </p:cNvPr>
          <p:cNvSpPr/>
          <p:nvPr/>
        </p:nvSpPr>
        <p:spPr>
          <a:xfrm rot="586976" flipH="1">
            <a:off x="2101055" y="3363497"/>
            <a:ext cx="1733204" cy="674636"/>
          </a:xfrm>
          <a:prstGeom prst="homePlate">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en-US" sz="2100" b="1" kern="1200"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0681" y="4404830"/>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6" y="3145745"/>
            <a:ext cx="115804" cy="115804"/>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1351" kern="12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52001" y="3865592"/>
            <a:ext cx="873043" cy="956989"/>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979196"/>
            <a:ext cx="873043" cy="956989"/>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257010" y="2890016"/>
            <a:ext cx="583484" cy="576481"/>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3418421" y="3060391"/>
            <a:ext cx="660121" cy="632396"/>
          </a:xfrm>
          <a:prstGeom prst="rect">
            <a:avLst/>
          </a:prstGeom>
        </p:spPr>
      </p:pic>
      <p:sp>
        <p:nvSpPr>
          <p:cNvPr id="19" name="Rectangle 18"/>
          <p:cNvSpPr/>
          <p:nvPr/>
        </p:nvSpPr>
        <p:spPr>
          <a:xfrm>
            <a:off x="2473015" y="1359022"/>
            <a:ext cx="5130027" cy="415498"/>
          </a:xfrm>
          <a:prstGeom prst="rect">
            <a:avLst/>
          </a:prstGeom>
        </p:spPr>
        <p:txBody>
          <a:bodyPr wrap="square">
            <a:spAutoFit/>
          </a:bodyPr>
          <a:lstStyle/>
          <a:p>
            <a:r>
              <a:rPr lang="en-US" sz="2100" b="1" dirty="0">
                <a:latin typeface="Times New Roman" panose="02020603050405020304" pitchFamily="18" charset="0"/>
                <a:cs typeface="Times New Roman" panose="02020603050405020304" pitchFamily="18" charset="0"/>
              </a:rPr>
              <a:t>A. </a:t>
            </a:r>
            <a:r>
              <a:rPr lang="en-US" sz="2100" dirty="0" err="1">
                <a:solidFill>
                  <a:prstClr val="black"/>
                </a:solidFill>
                <a:latin typeface="Times New Roman" panose="02020603050405020304" pitchFamily="18" charset="0"/>
                <a:cs typeface="Times New Roman" panose="02020603050405020304" pitchFamily="18" charset="0"/>
              </a:rPr>
              <a:t>Từ</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nụ</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hoa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đồ</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chơi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cơn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gió</a:t>
            </a:r>
            <a:r>
              <a:rPr lang="en-US" sz="2100" dirty="0">
                <a:solidFill>
                  <a:prstClr val="black"/>
                </a:solidFill>
                <a:latin typeface="Times New Roman" panose="02020603050405020304" pitchFamily="18" charset="0"/>
                <a:cs typeface="Times New Roman" panose="02020603050405020304" pitchFamily="18" charset="0"/>
              </a:rPr>
              <a:t>.</a:t>
            </a:r>
            <a:endParaRPr lang="en-US" sz="2100" b="1" dirty="0">
              <a:latin typeface="Times New Roman" panose="02020603050405020304" pitchFamily="18" charset="0"/>
              <a:cs typeface="Times New Roman" panose="02020603050405020304" pitchFamily="18" charset="0"/>
            </a:endParaRPr>
          </a:p>
        </p:txBody>
      </p:sp>
      <p:sp>
        <p:nvSpPr>
          <p:cNvPr id="20" name="Rectangle 19"/>
          <p:cNvSpPr/>
          <p:nvPr/>
        </p:nvSpPr>
        <p:spPr>
          <a:xfrm>
            <a:off x="2473016" y="1761438"/>
            <a:ext cx="5473121" cy="415498"/>
          </a:xfrm>
          <a:prstGeom prst="rect">
            <a:avLst/>
          </a:prstGeom>
        </p:spPr>
        <p:txBody>
          <a:bodyPr wrap="square">
            <a:spAutoFit/>
          </a:bodyPr>
          <a:lstStyle/>
          <a:p>
            <a:r>
              <a:rPr lang="en-US" sz="2100" b="1" dirty="0">
                <a:latin typeface="Times New Roman" panose="02020603050405020304" pitchFamily="18" charset="0"/>
                <a:cs typeface="Times New Roman" panose="02020603050405020304" pitchFamily="18" charset="0"/>
              </a:rPr>
              <a:t>B.  </a:t>
            </a:r>
            <a:r>
              <a:rPr lang="en-US" sz="2100" dirty="0" err="1">
                <a:latin typeface="Times New Roman" panose="02020603050405020304" pitchFamily="18" charset="0"/>
                <a:cs typeface="Times New Roman" panose="02020603050405020304" pitchFamily="18" charset="0"/>
              </a:rPr>
              <a:t>Từ</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sao</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xuống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biển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quả</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nhãn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đám</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mây</a:t>
            </a:r>
            <a:r>
              <a:rPr lang="en-US" sz="2100" dirty="0">
                <a:latin typeface="Times New Roman" panose="02020603050405020304" pitchFamily="18" charset="0"/>
                <a:cs typeface="Times New Roman" panose="02020603050405020304" pitchFamily="18" charset="0"/>
              </a:rPr>
              <a:t>.</a:t>
            </a:r>
          </a:p>
        </p:txBody>
      </p:sp>
      <p:sp>
        <p:nvSpPr>
          <p:cNvPr id="21" name="Rectangle 20"/>
          <p:cNvSpPr/>
          <p:nvPr/>
        </p:nvSpPr>
        <p:spPr>
          <a:xfrm>
            <a:off x="2473015" y="2132026"/>
            <a:ext cx="4552575" cy="415498"/>
          </a:xfrm>
          <a:prstGeom prst="rect">
            <a:avLst/>
          </a:prstGeom>
        </p:spPr>
        <p:txBody>
          <a:bodyPr wrap="square">
            <a:spAutoFit/>
          </a:bodyPr>
          <a:lstStyle/>
          <a:p>
            <a:r>
              <a:rPr lang="en-US" sz="2100" b="1" dirty="0">
                <a:latin typeface="Times New Roman" panose="02020603050405020304" pitchFamily="18" charset="0"/>
                <a:cs typeface="Times New Roman" panose="02020603050405020304" pitchFamily="18" charset="0"/>
              </a:rPr>
              <a:t>C. </a:t>
            </a:r>
            <a:r>
              <a:rPr lang="en-US" sz="2100" dirty="0" err="1">
                <a:solidFill>
                  <a:prstClr val="black"/>
                </a:solidFill>
                <a:latin typeface="Times New Roman" panose="02020603050405020304" pitchFamily="18" charset="0"/>
                <a:cs typeface="Times New Roman" panose="02020603050405020304" pitchFamily="18" charset="0"/>
              </a:rPr>
              <a:t>Từ</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sao</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xuống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tia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nắng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nụ</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hoa</a:t>
            </a:r>
            <a:r>
              <a:rPr lang="en-US" sz="2100" dirty="0">
                <a:solidFill>
                  <a:prstClr val="black"/>
                </a:solidFill>
                <a:latin typeface="Times New Roman" panose="02020603050405020304" pitchFamily="18" charset="0"/>
                <a:cs typeface="Times New Roman" panose="02020603050405020304" pitchFamily="18" charset="0"/>
              </a:rPr>
              <a:t>.</a:t>
            </a:r>
            <a:endParaRPr lang="en-US" sz="2100" b="1" dirty="0">
              <a:latin typeface="Times New Roman" panose="02020603050405020304" pitchFamily="18" charset="0"/>
              <a:cs typeface="Times New Roman" panose="02020603050405020304" pitchFamily="18" charset="0"/>
            </a:endParaRPr>
          </a:p>
        </p:txBody>
      </p:sp>
      <p:sp>
        <p:nvSpPr>
          <p:cNvPr id="22" name="Rectangle 21"/>
          <p:cNvSpPr/>
          <p:nvPr/>
        </p:nvSpPr>
        <p:spPr>
          <a:xfrm>
            <a:off x="2473015" y="2502636"/>
            <a:ext cx="5218780" cy="415498"/>
          </a:xfrm>
          <a:prstGeom prst="rect">
            <a:avLst/>
          </a:prstGeom>
        </p:spPr>
        <p:txBody>
          <a:bodyPr wrap="square">
            <a:spAutoFit/>
          </a:bodyPr>
          <a:lstStyle/>
          <a:p>
            <a:r>
              <a:rPr lang="en-US" sz="2100" b="1" dirty="0">
                <a:latin typeface="Times New Roman" panose="02020603050405020304" pitchFamily="18" charset="0"/>
                <a:cs typeface="Times New Roman" panose="02020603050405020304" pitchFamily="18" charset="0"/>
              </a:rPr>
              <a:t>D. </a:t>
            </a:r>
            <a:r>
              <a:rPr lang="en-US" sz="2100" dirty="0" err="1">
                <a:solidFill>
                  <a:prstClr val="black"/>
                </a:solidFill>
                <a:latin typeface="Times New Roman" panose="02020603050405020304" pitchFamily="18" charset="0"/>
                <a:cs typeface="Times New Roman" panose="02020603050405020304" pitchFamily="18" charset="0"/>
              </a:rPr>
              <a:t>Từ</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biển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giọt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nước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giấc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mơ</a:t>
            </a:r>
            <a:r>
              <a:rPr lang="en-US" sz="2100" dirty="0">
                <a:solidFill>
                  <a:prstClr val="black"/>
                </a:solidFill>
                <a:latin typeface="Times New Roman" panose="02020603050405020304" pitchFamily="18" charset="0"/>
                <a:cs typeface="Times New Roman" panose="02020603050405020304" pitchFamily="18" charset="0"/>
              </a:rPr>
              <a:t>. </a:t>
            </a:r>
            <a:endParaRPr lang="en-US" sz="2100" b="1" dirty="0">
              <a:latin typeface="Times New Roman" panose="02020603050405020304" pitchFamily="18" charset="0"/>
              <a:cs typeface="Times New Roman" panose="02020603050405020304" pitchFamily="18" charset="0"/>
            </a:endParaRPr>
          </a:p>
        </p:txBody>
      </p:sp>
      <p:sp>
        <p:nvSpPr>
          <p:cNvPr id="23" name="Oval 22"/>
          <p:cNvSpPr/>
          <p:nvPr/>
        </p:nvSpPr>
        <p:spPr>
          <a:xfrm>
            <a:off x="2435493" y="1782168"/>
            <a:ext cx="405000" cy="402209"/>
          </a:xfrm>
          <a:prstGeom prst="ellipse">
            <a:avLst/>
          </a:prstGeom>
          <a:noFill/>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051"/>
          </a:p>
        </p:txBody>
      </p:sp>
    </p:spTree>
    <p:extLst>
      <p:ext uri="{BB962C8B-B14F-4D97-AF65-F5344CB8AC3E}">
        <p14:creationId xmlns:p14="http://schemas.microsoft.com/office/powerpoint/2010/main" val="174697895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9" grpId="0"/>
      <p:bldP spid="20" grpId="0"/>
      <p:bldP spid="21" grpId="0"/>
      <p:bldP spid="22" grpId="0"/>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712" y="-94557"/>
            <a:ext cx="2357437" cy="1785937"/>
          </a:xfrm>
          <a:prstGeom prst="ellipse">
            <a:avLst/>
          </a:prstGeom>
          <a:ln>
            <a:noFill/>
          </a:ln>
          <a:effectLst>
            <a:softEdge rad="112500"/>
          </a:effectLst>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4171950" y="1085851"/>
            <a:ext cx="3486151" cy="1557337"/>
          </a:xfrm>
          <a:prstGeom prst="rect">
            <a:avLst/>
          </a:prstGeom>
        </p:spPr>
      </p:pic>
      <p:pic>
        <p:nvPicPr>
          <p:cNvPr id="9" name="Picture 8"/>
          <p:cNvPicPr>
            <a:picLocks noChangeAspect="1"/>
          </p:cNvPicPr>
          <p:nvPr/>
        </p:nvPicPr>
        <p:blipFill rotWithShape="1">
          <a:blip r:embed="rId6">
            <a:extLst>
              <a:ext uri="{BEBA8EAE-BF5A-486C-A8C5-ECC9F3942E4B}">
                <a14:imgProps xmlns:a14="http://schemas.microsoft.com/office/drawing/2010/main">
                  <a14:imgLayer r:embed="rId7">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5915026" y="25977"/>
            <a:ext cx="3028951" cy="2743200"/>
          </a:xfrm>
          <a:prstGeom prst="rect">
            <a:avLst/>
          </a:prstGeom>
        </p:spPr>
      </p:pic>
      <p:pic>
        <p:nvPicPr>
          <p:cNvPr id="10" name="Picture 9"/>
          <p:cNvPicPr>
            <a:picLocks noChangeAspect="1"/>
          </p:cNvPicPr>
          <p:nvPr/>
        </p:nvPicPr>
        <p:blipFill rotWithShape="1">
          <a:blip r:embed="rId8" cstate="hqprint">
            <a:extLst>
              <a:ext uri="{BEBA8EAE-BF5A-486C-A8C5-ECC9F3942E4B}">
                <a14:imgProps xmlns:a14="http://schemas.microsoft.com/office/drawing/2010/main">
                  <a14:imgLayer r:embed="rId9">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342901"/>
            <a:ext cx="1969077" cy="1775547"/>
          </a:xfrm>
          <a:prstGeom prst="rect">
            <a:avLst/>
          </a:prstGeom>
        </p:spPr>
      </p:pic>
      <p:pic>
        <p:nvPicPr>
          <p:cNvPr id="11" name="Picture 10"/>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243688" y="2079227"/>
            <a:ext cx="786512" cy="609553"/>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7634" y="1657350"/>
            <a:ext cx="779940" cy="685800"/>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4569" y="1635271"/>
            <a:ext cx="779940" cy="936481"/>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0571" y="1586603"/>
            <a:ext cx="779940" cy="756548"/>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62650" y="1735105"/>
            <a:ext cx="942975" cy="1369003"/>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19455" y="1985050"/>
            <a:ext cx="852997" cy="686409"/>
          </a:xfrm>
          <a:prstGeom prst="rect">
            <a:avLst/>
          </a:prstGeom>
        </p:spPr>
      </p:pic>
      <p:pic>
        <p:nvPicPr>
          <p:cNvPr id="17" name="Picture 16"/>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486149" y="3343925"/>
            <a:ext cx="1314808" cy="914400"/>
          </a:xfrm>
          <a:prstGeom prst="rect">
            <a:avLst/>
          </a:prstGeom>
        </p:spPr>
      </p:pic>
      <p:pic>
        <p:nvPicPr>
          <p:cNvPr id="18" name="Picture 17"/>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829051" y="3369121"/>
            <a:ext cx="1314808" cy="914400"/>
          </a:xfrm>
          <a:prstGeom prst="rect">
            <a:avLst/>
          </a:prstGeom>
        </p:spPr>
      </p:pic>
      <p:pic>
        <p:nvPicPr>
          <p:cNvPr id="19" name="Picture 18"/>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5827361" y="3661224"/>
            <a:ext cx="1069583" cy="1028700"/>
          </a:xfrm>
          <a:prstGeom prst="rect">
            <a:avLst/>
          </a:prstGeom>
        </p:spPr>
      </p:pic>
      <p:pic>
        <p:nvPicPr>
          <p:cNvPr id="20" name="Picture 19"/>
          <p:cNvPicPr>
            <a:picLocks noChangeAspect="1"/>
          </p:cNvPicPr>
          <p:nvPr/>
        </p:nvPicPr>
        <p:blipFill rotWithShape="1">
          <a:blip r:embed="rId18">
            <a:extLst>
              <a:ext uri="{BEBA8EAE-BF5A-486C-A8C5-ECC9F3942E4B}">
                <a14:imgProps xmlns:a14="http://schemas.microsoft.com/office/drawing/2010/main">
                  <a14:imgLayer r:embed="rId17">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8286750" y="3546626"/>
            <a:ext cx="971551" cy="1085851"/>
          </a:xfrm>
          <a:prstGeom prst="rect">
            <a:avLst/>
          </a:prstGeom>
        </p:spPr>
      </p:pic>
      <p:pic>
        <p:nvPicPr>
          <p:cNvPr id="21" name="Picture 20"/>
          <p:cNvPicPr>
            <a:picLocks noChangeAspect="1"/>
          </p:cNvPicPr>
          <p:nvPr/>
        </p:nvPicPr>
        <p:blipFill>
          <a:blip r:embed="rId19" cstate="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13013" y="2643187"/>
            <a:ext cx="1828800" cy="1828800"/>
          </a:xfrm>
          <a:prstGeom prst="rect">
            <a:avLst/>
          </a:prstGeom>
        </p:spPr>
      </p:pic>
      <p:pic>
        <p:nvPicPr>
          <p:cNvPr id="22" name="Picture 2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729163" y="22013"/>
            <a:ext cx="1185863" cy="1166039"/>
          </a:xfrm>
          <a:prstGeom prst="ellipse">
            <a:avLst/>
          </a:prstGeom>
          <a:ln>
            <a:noFill/>
          </a:ln>
          <a:effectLst>
            <a:softEdge rad="112500"/>
          </a:effectLst>
        </p:spPr>
      </p:pic>
      <p:pic>
        <p:nvPicPr>
          <p:cNvPr id="23" name="Picture 22"/>
          <p:cNvPicPr>
            <a:picLocks noChangeAspect="1"/>
          </p:cNvPicPr>
          <p:nvPr/>
        </p:nvPicPr>
        <p:blipFill>
          <a:blip r:embed="rId22" cstate="print">
            <a:extLst>
              <a:ext uri="{BEBA8EAE-BF5A-486C-A8C5-ECC9F3942E4B}">
                <a14:imgProps xmlns:a14="http://schemas.microsoft.com/office/drawing/2010/main">
                  <a14:imgLayer r:embed="rId23">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6518634" y="2893869"/>
            <a:ext cx="1768117" cy="1814512"/>
          </a:xfrm>
          <a:prstGeom prst="rect">
            <a:avLst/>
          </a:prstGeom>
        </p:spPr>
      </p:pic>
      <p:pic>
        <p:nvPicPr>
          <p:cNvPr id="24" name="Picture 23"/>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p:blipFill>
        <p:spPr>
          <a:xfrm>
            <a:off x="1258327" y="3306906"/>
            <a:ext cx="1048732" cy="1163781"/>
          </a:xfrm>
          <a:prstGeom prst="rect">
            <a:avLst/>
          </a:prstGeom>
        </p:spPr>
      </p:pic>
      <p:pic>
        <p:nvPicPr>
          <p:cNvPr id="25" name="Picture 24"/>
          <p:cNvPicPr>
            <a:picLocks noChangeAspect="1"/>
          </p:cNvPicPr>
          <p:nvPr/>
        </p:nvPicPr>
        <p:blipFill rotWithShape="1">
          <a:blip r:embed="rId26" cstate="print">
            <a:extLst>
              <a:ext uri="{BEBA8EAE-BF5A-486C-A8C5-ECC9F3942E4B}">
                <a14:imgProps xmlns:a14="http://schemas.microsoft.com/office/drawing/2010/main">
                  <a14:imgLayer r:embed="rId27">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p:blipFill>
        <p:spPr>
          <a:xfrm>
            <a:off x="2872060" y="3343925"/>
            <a:ext cx="921539" cy="1234427"/>
          </a:xfrm>
          <a:prstGeom prst="rect">
            <a:avLst/>
          </a:prstGeom>
        </p:spPr>
      </p:pic>
      <p:pic>
        <p:nvPicPr>
          <p:cNvPr id="26" name="Picture 25"/>
          <p:cNvPicPr>
            <a:picLocks noChangeAspect="1"/>
          </p:cNvPicPr>
          <p:nvPr/>
        </p:nvPicPr>
        <p:blipFill>
          <a:blip r:embed="rId28">
            <a:extLst>
              <a:ext uri="{BEBA8EAE-BF5A-486C-A8C5-ECC9F3942E4B}">
                <a14:imgProps xmlns:a14="http://schemas.microsoft.com/office/drawing/2010/main">
                  <a14:imgLayer r:embed="rId29">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2912328" y="1604832"/>
            <a:ext cx="1804869" cy="1831831"/>
          </a:xfrm>
          <a:prstGeom prst="rect">
            <a:avLst/>
          </a:prstGeom>
        </p:spPr>
      </p:pic>
      <p:sp>
        <p:nvSpPr>
          <p:cNvPr id="27" name="Rectangle 26"/>
          <p:cNvSpPr/>
          <p:nvPr/>
        </p:nvSpPr>
        <p:spPr>
          <a:xfrm>
            <a:off x="1158159" y="4431132"/>
            <a:ext cx="7236569" cy="623250"/>
          </a:xfrm>
          <a:prstGeom prst="rect">
            <a:avLst/>
          </a:prstGeom>
          <a:ln/>
        </p:spPr>
        <p:style>
          <a:lnRef idx="2">
            <a:schemeClr val="accent1"/>
          </a:lnRef>
          <a:fillRef idx="1">
            <a:schemeClr val="lt1"/>
          </a:fillRef>
          <a:effectRef idx="0">
            <a:schemeClr val="accent1"/>
          </a:effectRef>
          <a:fontRef idx="minor">
            <a:schemeClr val="dk1"/>
          </a:fontRef>
        </p:style>
        <p:txBody>
          <a:bodyPr wrap="square" lIns="68580" tIns="34291" rIns="68580" bIns="34291">
            <a:spAutoFit/>
            <a:scene3d>
              <a:camera prst="orthographicFront"/>
              <a:lightRig rig="threePt" dir="t"/>
            </a:scene3d>
            <a:sp3d extrusionH="57150" prstMaterial="dkEdge">
              <a:bevelT w="38100" h="38100" prst="angle"/>
            </a:sp3d>
          </a:bodyPr>
          <a:lstStyle/>
          <a:p>
            <a:pPr algn="ctr" defTabSz="685783">
              <a:buClrTx/>
              <a:defRPr/>
            </a:pPr>
            <a:r>
              <a:rPr lang="en-US" sz="3600" b="1" kern="120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Arial-Rounded" panose="020B0500000000000000" pitchFamily="34" charset="0"/>
                <a:ea typeface="Arial-Rounded" panose="020B0500000000000000" pitchFamily="34" charset="0"/>
                <a:cs typeface="Arial-Rounded" panose="020B0500000000000000" pitchFamily="34" charset="0"/>
              </a:rPr>
              <a:t>Lớp</a:t>
            </a:r>
            <a:r>
              <a:rPr lang="en-US" sz="3600" b="1" kern="120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kern="1200" smtClean="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Arial-Rounded" panose="020B0500000000000000" pitchFamily="34" charset="0"/>
                <a:ea typeface="Arial-Rounded" panose="020B0500000000000000" pitchFamily="34" charset="0"/>
                <a:cs typeface="Arial-Rounded" panose="020B0500000000000000" pitchFamily="34" charset="0"/>
              </a:rPr>
              <a:t>2C </a:t>
            </a:r>
            <a:r>
              <a:rPr lang="en-US" sz="3600" b="1" kern="120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Arial-Rounded" panose="020B0500000000000000" pitchFamily="34" charset="0"/>
                <a:ea typeface="Arial-Rounded" panose="020B0500000000000000" pitchFamily="34" charset="0"/>
                <a:cs typeface="Arial-Rounded" panose="020B0500000000000000" pitchFamily="34" charset="0"/>
              </a:rPr>
              <a:t>xin</a:t>
            </a:r>
            <a:r>
              <a:rPr lang="en-US" sz="3600" b="1" kern="120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kern="120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Arial-Rounded" panose="020B0500000000000000" pitchFamily="34" charset="0"/>
                <a:ea typeface="Arial-Rounded" panose="020B0500000000000000" pitchFamily="34" charset="0"/>
                <a:cs typeface="Arial-Rounded" panose="020B0500000000000000" pitchFamily="34" charset="0"/>
              </a:rPr>
              <a:t>kính</a:t>
            </a:r>
            <a:r>
              <a:rPr lang="en-US" sz="3600" b="1" kern="120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kern="120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Arial-Rounded" panose="020B0500000000000000" pitchFamily="34" charset="0"/>
                <a:ea typeface="Arial-Rounded" panose="020B0500000000000000" pitchFamily="34" charset="0"/>
                <a:cs typeface="Arial-Rounded" panose="020B0500000000000000" pitchFamily="34" charset="0"/>
              </a:rPr>
              <a:t>chào</a:t>
            </a:r>
            <a:r>
              <a:rPr lang="en-US" sz="3600" b="1" kern="120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kern="120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Arial-Rounded" panose="020B0500000000000000" pitchFamily="34" charset="0"/>
                <a:ea typeface="Arial-Rounded" panose="020B0500000000000000" pitchFamily="34" charset="0"/>
                <a:cs typeface="Arial-Rounded" panose="020B0500000000000000" pitchFamily="34" charset="0"/>
              </a:rPr>
              <a:t>các</a:t>
            </a:r>
            <a:r>
              <a:rPr lang="en-US" sz="3600" b="1" kern="120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kern="120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Arial-Rounded" panose="020B0500000000000000" pitchFamily="34" charset="0"/>
                <a:ea typeface="Arial-Rounded" panose="020B0500000000000000" pitchFamily="34" charset="0"/>
                <a:cs typeface="Arial-Rounded" panose="020B0500000000000000" pitchFamily="34" charset="0"/>
              </a:rPr>
              <a:t>thầy</a:t>
            </a:r>
            <a:r>
              <a:rPr lang="en-US" sz="3600" b="1" kern="120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kern="120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Arial-Rounded" panose="020B0500000000000000" pitchFamily="34" charset="0"/>
                <a:ea typeface="Arial-Rounded" panose="020B0500000000000000" pitchFamily="34" charset="0"/>
                <a:cs typeface="Arial-Rounded" panose="020B0500000000000000" pitchFamily="34" charset="0"/>
              </a:rPr>
              <a:t>cô</a:t>
            </a:r>
            <a:r>
              <a:rPr lang="en-US" sz="3600" b="1" kern="120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kern="1200" dirty="0" err="1">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Arial-Rounded" panose="020B0500000000000000" pitchFamily="34" charset="0"/>
                <a:ea typeface="Arial-Rounded" panose="020B0500000000000000" pitchFamily="34" charset="0"/>
                <a:cs typeface="Arial-Rounded" panose="020B0500000000000000" pitchFamily="34" charset="0"/>
              </a:rPr>
              <a:t>giáo</a:t>
            </a:r>
            <a:endParaRPr lang="en-US" sz="3600" b="1" kern="1200" dirty="0">
              <a:ln w="12700">
                <a:solidFill>
                  <a:srgbClr val="4F81BD"/>
                </a:solidFill>
                <a:prstDash val="solid"/>
              </a:ln>
              <a:pattFill prst="pct50">
                <a:fgClr>
                  <a:srgbClr val="4F81BD"/>
                </a:fgClr>
                <a:bgClr>
                  <a:srgbClr val="4F81BD">
                    <a:lumMod val="20000"/>
                    <a:lumOff val="80000"/>
                  </a:srgbClr>
                </a:bgClr>
              </a:pattFill>
              <a:effectLst>
                <a:outerShdw dist="38100" dir="2640000" algn="bl" rotWithShape="0">
                  <a:srgbClr val="4F81BD"/>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 name="Picture 27"/>
          <p:cNvPicPr>
            <a:picLocks noChangeAspect="1"/>
          </p:cNvPicPr>
          <p:nvPr/>
        </p:nvPicPr>
        <p:blipFill>
          <a:blip r:embed="rId30">
            <a:extLst>
              <a:ext uri="{BEBA8EAE-BF5A-486C-A8C5-ECC9F3942E4B}">
                <a14:imgProps xmlns:a14="http://schemas.microsoft.com/office/drawing/2010/main">
                  <a14:imgLayer r:embed="rId31">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80347" y="-31317"/>
            <a:ext cx="1614995" cy="1179056"/>
          </a:xfrm>
          <a:prstGeom prst="rect">
            <a:avLst/>
          </a:prstGeom>
        </p:spPr>
      </p:pic>
      <p:pic>
        <p:nvPicPr>
          <p:cNvPr id="29" name="Picture 28"/>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7256541" y="775475"/>
            <a:ext cx="803121" cy="881876"/>
          </a:xfrm>
          <a:prstGeom prst="rect">
            <a:avLst/>
          </a:prstGeom>
        </p:spPr>
      </p:pic>
      <p:pic>
        <p:nvPicPr>
          <p:cNvPr id="30" name="Picture 29"/>
          <p:cNvPicPr>
            <a:picLocks noChangeAspect="1"/>
          </p:cNvPicPr>
          <p:nvPr/>
        </p:nvPicPr>
        <p:blipFill>
          <a:blip r:embed="rId33">
            <a:extLst>
              <a:ext uri="{BEBA8EAE-BF5A-486C-A8C5-ECC9F3942E4B}">
                <a14:imgProps xmlns:a14="http://schemas.microsoft.com/office/drawing/2010/main">
                  <a14:imgLayer r:embed="rId34">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227493" y="1562594"/>
            <a:ext cx="1221183" cy="1041845"/>
          </a:xfrm>
          <a:prstGeom prst="rect">
            <a:avLst/>
          </a:prstGeom>
        </p:spPr>
      </p:pic>
    </p:spTree>
    <p:extLst>
      <p:ext uri="{BB962C8B-B14F-4D97-AF65-F5344CB8AC3E}">
        <p14:creationId xmlns:p14="http://schemas.microsoft.com/office/powerpoint/2010/main" val="48393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472FC-B15B-F9F5-5AC0-E80C7BBFA65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E20B730-9BF3-8EA9-5AAE-FD97505A5874}"/>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72650719-AA78-1215-9E45-1C1E0D78AB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89" y="24242"/>
            <a:ext cx="9106811" cy="51192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089449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F2EEF4F-21C6-460A-8923-B40C1EEDB5DE}"/>
              </a:ext>
            </a:extLst>
          </p:cNvPr>
          <p:cNvGrpSpPr/>
          <p:nvPr/>
        </p:nvGrpSpPr>
        <p:grpSpPr>
          <a:xfrm>
            <a:off x="67860" y="-14966"/>
            <a:ext cx="1861191" cy="740290"/>
            <a:chOff x="635794" y="386605"/>
            <a:chExt cx="1395893" cy="555217"/>
          </a:xfrm>
        </p:grpSpPr>
        <p:sp>
          <p:nvSpPr>
            <p:cNvPr id="3" name="TextBox 2">
              <a:extLst>
                <a:ext uri="{FF2B5EF4-FFF2-40B4-BE49-F238E27FC236}">
                  <a16:creationId xmlns:a16="http://schemas.microsoft.com/office/drawing/2014/main" id="{EDBB8AC8-E168-4639-89A6-739E5B0C1B7E}"/>
                </a:ext>
              </a:extLst>
            </p:cNvPr>
            <p:cNvSpPr txBox="1"/>
            <p:nvPr/>
          </p:nvSpPr>
          <p:spPr>
            <a:xfrm>
              <a:off x="1218102" y="386605"/>
              <a:ext cx="813585" cy="433340"/>
            </a:xfrm>
            <a:prstGeom prst="rect">
              <a:avLst/>
            </a:prstGeom>
            <a:noFill/>
          </p:spPr>
          <p:txBody>
            <a:bodyPr wrap="square" rtlCol="0">
              <a:spAutoFit/>
            </a:bodyPr>
            <a:lstStyle/>
            <a:p>
              <a:pPr algn="ctr">
                <a:lnSpc>
                  <a:spcPct val="150000"/>
                </a:lnSpc>
              </a:pPr>
              <a:r>
                <a:rPr lang="vi-VN" sz="2400" b="1" smtClean="0">
                  <a:solidFill>
                    <a:srgbClr val="17479D"/>
                  </a:solidFill>
                  <a:latin typeface="UTM Avo" panose="02040603050506020204" pitchFamily="18" charset="0"/>
                </a:rPr>
                <a:t>ĐỌC</a:t>
              </a:r>
              <a:r>
                <a:rPr lang="en-US" sz="2400" b="1" smtClean="0">
                  <a:solidFill>
                    <a:srgbClr val="17479D"/>
                  </a:solidFill>
                  <a:latin typeface="UTM Avo" panose="02040603050506020204" pitchFamily="18" charset="0"/>
                </a:rPr>
                <a:t>:</a:t>
              </a:r>
              <a:endParaRPr lang="en-US" sz="2400" b="1" dirty="0">
                <a:solidFill>
                  <a:srgbClr val="17479D"/>
                </a:solidFill>
                <a:latin typeface="UTM Avo" panose="02040603050506020204" pitchFamily="18" charset="0"/>
              </a:endParaRPr>
            </a:p>
          </p:txBody>
        </p:sp>
        <p:pic>
          <p:nvPicPr>
            <p:cNvPr id="4" name="Picture 3">
              <a:extLst>
                <a:ext uri="{FF2B5EF4-FFF2-40B4-BE49-F238E27FC236}">
                  <a16:creationId xmlns:a16="http://schemas.microsoft.com/office/drawing/2014/main" id="{0042F187-538F-413A-9285-76BE073329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0CB2A16C-BF6B-47D0-A2FF-BD65D790CB85}"/>
              </a:ext>
            </a:extLst>
          </p:cNvPr>
          <p:cNvSpPr txBox="1"/>
          <p:nvPr/>
        </p:nvSpPr>
        <p:spPr>
          <a:xfrm>
            <a:off x="1213007" y="-2259"/>
            <a:ext cx="4743657" cy="646331"/>
          </a:xfrm>
          <a:prstGeom prst="rect">
            <a:avLst/>
          </a:prstGeom>
          <a:noFill/>
        </p:spPr>
        <p:txBody>
          <a:bodyPr wrap="square" rtlCol="0">
            <a:spAutoFit/>
          </a:bodyPr>
          <a:lstStyle/>
          <a:p>
            <a:pPr algn="ctr">
              <a:lnSpc>
                <a:spcPct val="150000"/>
              </a:lnSpc>
            </a:pPr>
            <a:r>
              <a:rPr lang="en-US" sz="2400" b="1" dirty="0">
                <a:solidFill>
                  <a:srgbClr val="F7446B"/>
                </a:solidFill>
                <a:latin typeface="UTM Avo" panose="02040603050506020204" pitchFamily="18" charset="0"/>
              </a:rPr>
              <a:t>EM MANG VỀ YÊU THƯƠNG</a:t>
            </a:r>
          </a:p>
        </p:txBody>
      </p:sp>
      <p:sp>
        <p:nvSpPr>
          <p:cNvPr id="6" name="TextBox 5">
            <a:extLst>
              <a:ext uri="{FF2B5EF4-FFF2-40B4-BE49-F238E27FC236}">
                <a16:creationId xmlns:a16="http://schemas.microsoft.com/office/drawing/2014/main" id="{1F44BBC7-1F2E-45EC-AE5B-8749ABF5020F}"/>
              </a:ext>
            </a:extLst>
          </p:cNvPr>
          <p:cNvSpPr txBox="1"/>
          <p:nvPr/>
        </p:nvSpPr>
        <p:spPr>
          <a:xfrm>
            <a:off x="176518" y="508449"/>
            <a:ext cx="8793311" cy="4635051"/>
          </a:xfrm>
          <a:prstGeom prst="rect">
            <a:avLst/>
          </a:prstGeom>
          <a:noFill/>
        </p:spPr>
        <p:txBody>
          <a:bodyPr wrap="square" rtlCol="0">
            <a:spAutoFit/>
          </a:bodyPr>
          <a:lstStyle/>
          <a:p>
            <a:pPr marL="355591" algn="just">
              <a:lnSpc>
                <a:spcPct val="120000"/>
              </a:lnSpc>
            </a:pPr>
            <a:r>
              <a:rPr lang="en-US" sz="2133" dirty="0" err="1">
                <a:latin typeface="UTM Avo" panose="02040603050506020204" pitchFamily="18" charset="0"/>
              </a:rPr>
              <a:t>Mẹ</a:t>
            </a:r>
            <a:r>
              <a:rPr lang="en-US" sz="2133" dirty="0">
                <a:latin typeface="UTM Avo" panose="02040603050506020204" pitchFamily="18" charset="0"/>
              </a:rPr>
              <a:t>, </a:t>
            </a:r>
            <a:r>
              <a:rPr lang="en-US" sz="2133" dirty="0" err="1">
                <a:latin typeface="UTM Avo" panose="02040603050506020204" pitchFamily="18" charset="0"/>
              </a:rPr>
              <a:t>mẹ</a:t>
            </a:r>
            <a:r>
              <a:rPr lang="en-US" sz="2133" dirty="0">
                <a:latin typeface="UTM Avo" panose="02040603050506020204" pitchFamily="18" charset="0"/>
              </a:rPr>
              <a:t> </a:t>
            </a:r>
            <a:r>
              <a:rPr lang="en-US" sz="2133" dirty="0" err="1">
                <a:latin typeface="UTM Avo" panose="02040603050506020204" pitchFamily="18" charset="0"/>
              </a:rPr>
              <a:t>ơi</a:t>
            </a:r>
            <a:r>
              <a:rPr lang="en-US" sz="2133" dirty="0">
                <a:latin typeface="UTM Avo" panose="02040603050506020204" pitchFamily="18" charset="0"/>
              </a:rPr>
              <a:t> </a:t>
            </a:r>
            <a:r>
              <a:rPr lang="en-US" sz="2133" dirty="0" err="1">
                <a:latin typeface="UTM Avo" panose="02040603050506020204" pitchFamily="18" charset="0"/>
              </a:rPr>
              <a:t>em</a:t>
            </a:r>
            <a:r>
              <a:rPr lang="en-US" sz="2133" dirty="0">
                <a:latin typeface="UTM Avo" panose="02040603050506020204" pitchFamily="18" charset="0"/>
              </a:rPr>
              <a:t> </a:t>
            </a:r>
            <a:r>
              <a:rPr lang="en-US" sz="2133" dirty="0" err="1">
                <a:latin typeface="UTM Avo" panose="02040603050506020204" pitchFamily="18" charset="0"/>
              </a:rPr>
              <a:t>bé</a:t>
            </a:r>
            <a:r>
              <a:rPr lang="vi-VN" sz="2133" dirty="0">
                <a:latin typeface="UTM Avo" panose="02040603050506020204" pitchFamily="18" charset="0"/>
              </a:rPr>
              <a:t>	</a:t>
            </a:r>
            <a:r>
              <a:rPr lang="en-US" sz="2133">
                <a:latin typeface="UTM Avo" panose="02040603050506020204" pitchFamily="18" charset="0"/>
              </a:rPr>
              <a:t>                             </a:t>
            </a:r>
            <a:r>
              <a:rPr lang="en-US" sz="2133" smtClean="0">
                <a:latin typeface="UTM Avo" panose="02040603050506020204" pitchFamily="18" charset="0"/>
              </a:rPr>
              <a:t> Hay </a:t>
            </a:r>
            <a:r>
              <a:rPr lang="en-US" sz="2133" dirty="0" err="1">
                <a:latin typeface="UTM Avo" panose="02040603050506020204" pitchFamily="18" charset="0"/>
              </a:rPr>
              <a:t>bé</a:t>
            </a:r>
            <a:r>
              <a:rPr lang="en-US" sz="2133" dirty="0">
                <a:latin typeface="UTM Avo" panose="02040603050506020204" pitchFamily="18" charset="0"/>
              </a:rPr>
              <a:t> </a:t>
            </a:r>
            <a:r>
              <a:rPr lang="en-US" sz="2133" dirty="0" err="1">
                <a:latin typeface="UTM Avo" panose="02040603050506020204" pitchFamily="18" charset="0"/>
              </a:rPr>
              <a:t>theo</a:t>
            </a:r>
            <a:r>
              <a:rPr lang="en-US" sz="2133" dirty="0">
                <a:latin typeface="UTM Avo" panose="02040603050506020204" pitchFamily="18" charset="0"/>
              </a:rPr>
              <a:t> </a:t>
            </a:r>
            <a:r>
              <a:rPr lang="en-US" sz="2133" dirty="0" err="1">
                <a:latin typeface="UTM Avo" panose="02040603050506020204" pitchFamily="18" charset="0"/>
              </a:rPr>
              <a:t>cơn</a:t>
            </a:r>
            <a:r>
              <a:rPr lang="en-US" sz="2133" dirty="0">
                <a:latin typeface="UTM Avo" panose="02040603050506020204" pitchFamily="18" charset="0"/>
              </a:rPr>
              <a:t> </a:t>
            </a:r>
            <a:r>
              <a:rPr lang="en-US" sz="2133" dirty="0" err="1">
                <a:latin typeface="UTM Avo" panose="02040603050506020204" pitchFamily="18" charset="0"/>
              </a:rPr>
              <a:t>gió</a:t>
            </a:r>
            <a:endParaRPr lang="vi-VN" sz="2133" dirty="0">
              <a:latin typeface="UTM Avo" panose="02040603050506020204" pitchFamily="18" charset="0"/>
            </a:endParaRPr>
          </a:p>
          <a:p>
            <a:pPr marL="355591" algn="just">
              <a:lnSpc>
                <a:spcPct val="120000"/>
              </a:lnSpc>
            </a:pPr>
            <a:r>
              <a:rPr lang="en-US" sz="2133" dirty="0" err="1">
                <a:latin typeface="UTM Avo" panose="02040603050506020204" pitchFamily="18" charset="0"/>
              </a:rPr>
              <a:t>Từ</a:t>
            </a:r>
            <a:r>
              <a:rPr lang="en-US" sz="2133" dirty="0">
                <a:latin typeface="UTM Avo" panose="02040603050506020204" pitchFamily="18" charset="0"/>
              </a:rPr>
              <a:t> </a:t>
            </a:r>
            <a:r>
              <a:rPr lang="en-US" sz="2133" dirty="0" err="1">
                <a:latin typeface="UTM Avo" panose="02040603050506020204" pitchFamily="18" charset="0"/>
              </a:rPr>
              <a:t>đâu</a:t>
            </a:r>
            <a:r>
              <a:rPr lang="en-US" sz="2133" dirty="0">
                <a:latin typeface="UTM Avo" panose="02040603050506020204" pitchFamily="18" charset="0"/>
              </a:rPr>
              <a:t> </a:t>
            </a:r>
            <a:r>
              <a:rPr lang="en-US" sz="2133" dirty="0" err="1">
                <a:latin typeface="UTM Avo" panose="02040603050506020204" pitchFamily="18" charset="0"/>
              </a:rPr>
              <a:t>đến</a:t>
            </a:r>
            <a:r>
              <a:rPr lang="en-US" sz="2133" dirty="0">
                <a:latin typeface="UTM Avo" panose="02040603050506020204" pitchFamily="18" charset="0"/>
              </a:rPr>
              <a:t> </a:t>
            </a:r>
            <a:r>
              <a:rPr lang="en-US" sz="2133" dirty="0" err="1">
                <a:latin typeface="UTM Avo" panose="02040603050506020204" pitchFamily="18" charset="0"/>
              </a:rPr>
              <a:t>nhà</a:t>
            </a:r>
            <a:r>
              <a:rPr lang="en-US" sz="2133" dirty="0">
                <a:latin typeface="UTM Avo" panose="02040603050506020204" pitchFamily="18" charset="0"/>
              </a:rPr>
              <a:t> ta	</a:t>
            </a:r>
            <a:r>
              <a:rPr lang="en-US" sz="2133">
                <a:latin typeface="UTM Avo" panose="02040603050506020204" pitchFamily="18" charset="0"/>
              </a:rPr>
              <a:t>            </a:t>
            </a:r>
            <a:r>
              <a:rPr lang="en-US" sz="2133" smtClean="0">
                <a:latin typeface="UTM Avo" panose="02040603050506020204" pitchFamily="18" charset="0"/>
              </a:rPr>
              <a:t>                 </a:t>
            </a:r>
            <a:r>
              <a:rPr lang="en-US" sz="2133" dirty="0" err="1">
                <a:latin typeface="UTM Avo" panose="02040603050506020204" pitchFamily="18" charset="0"/>
              </a:rPr>
              <a:t>Nằm</a:t>
            </a:r>
            <a:r>
              <a:rPr lang="en-US" sz="2133" dirty="0">
                <a:latin typeface="UTM Avo" panose="02040603050506020204" pitchFamily="18" charset="0"/>
              </a:rPr>
              <a:t> </a:t>
            </a:r>
            <a:r>
              <a:rPr lang="en-US" sz="2133" dirty="0" err="1">
                <a:latin typeface="UTM Avo" panose="02040603050506020204" pitchFamily="18" charset="0"/>
              </a:rPr>
              <a:t>cuộn</a:t>
            </a:r>
            <a:r>
              <a:rPr lang="en-US" sz="2133" dirty="0">
                <a:latin typeface="UTM Avo" panose="02040603050506020204" pitchFamily="18" charset="0"/>
              </a:rPr>
              <a:t> </a:t>
            </a:r>
            <a:r>
              <a:rPr lang="en-US" sz="2133" dirty="0" err="1">
                <a:latin typeface="UTM Avo" panose="02040603050506020204" pitchFamily="18" charset="0"/>
              </a:rPr>
              <a:t>tròn</a:t>
            </a:r>
            <a:r>
              <a:rPr lang="en-US" sz="2133" dirty="0">
                <a:latin typeface="UTM Avo" panose="02040603050506020204" pitchFamily="18" charset="0"/>
              </a:rPr>
              <a:t> </a:t>
            </a:r>
            <a:r>
              <a:rPr lang="en-US" sz="2133" dirty="0" err="1">
                <a:latin typeface="UTM Avo" panose="02040603050506020204" pitchFamily="18" charset="0"/>
              </a:rPr>
              <a:t>trong</a:t>
            </a:r>
            <a:r>
              <a:rPr lang="en-US" sz="2133" dirty="0">
                <a:latin typeface="UTM Avo" panose="02040603050506020204" pitchFamily="18" charset="0"/>
              </a:rPr>
              <a:t> </a:t>
            </a:r>
            <a:r>
              <a:rPr lang="en-US" sz="2133" dirty="0" err="1">
                <a:latin typeface="UTM Avo" panose="02040603050506020204" pitchFamily="18" charset="0"/>
              </a:rPr>
              <a:t>mây</a:t>
            </a:r>
            <a:endParaRPr lang="vi-VN" sz="2133" dirty="0">
              <a:latin typeface="UTM Avo" panose="02040603050506020204" pitchFamily="18" charset="0"/>
            </a:endParaRPr>
          </a:p>
          <a:p>
            <a:pPr marL="355591" algn="just">
              <a:lnSpc>
                <a:spcPct val="120000"/>
              </a:lnSpc>
            </a:pPr>
            <a:r>
              <a:rPr lang="en-US" sz="2133" dirty="0" err="1">
                <a:latin typeface="UTM Avo" panose="02040603050506020204" pitchFamily="18" charset="0"/>
              </a:rPr>
              <a:t>Nụ</a:t>
            </a:r>
            <a:r>
              <a:rPr lang="en-US" sz="2133" dirty="0">
                <a:latin typeface="UTM Avo" panose="02040603050506020204" pitchFamily="18" charset="0"/>
              </a:rPr>
              <a:t> </a:t>
            </a:r>
            <a:r>
              <a:rPr lang="en-US" sz="2133" dirty="0" err="1">
                <a:latin typeface="UTM Avo" panose="02040603050506020204" pitchFamily="18" charset="0"/>
              </a:rPr>
              <a:t>cười</a:t>
            </a:r>
            <a:r>
              <a:rPr lang="en-US" sz="2133" dirty="0">
                <a:latin typeface="UTM Avo" panose="02040603050506020204" pitchFamily="18" charset="0"/>
              </a:rPr>
              <a:t> </a:t>
            </a:r>
            <a:r>
              <a:rPr lang="en-US" sz="2133" dirty="0" err="1">
                <a:latin typeface="UTM Avo" panose="02040603050506020204" pitchFamily="18" charset="0"/>
              </a:rPr>
              <a:t>như</a:t>
            </a:r>
            <a:r>
              <a:rPr lang="en-US" sz="2133" dirty="0">
                <a:latin typeface="UTM Avo" panose="02040603050506020204" pitchFamily="18" charset="0"/>
              </a:rPr>
              <a:t> </a:t>
            </a:r>
            <a:r>
              <a:rPr lang="en-US" sz="2133" dirty="0" err="1">
                <a:latin typeface="UTM Avo" panose="02040603050506020204" pitchFamily="18" charset="0"/>
              </a:rPr>
              <a:t>tia</a:t>
            </a:r>
            <a:r>
              <a:rPr lang="en-US" sz="2133" dirty="0">
                <a:latin typeface="UTM Avo" panose="02040603050506020204" pitchFamily="18" charset="0"/>
              </a:rPr>
              <a:t> </a:t>
            </a:r>
            <a:r>
              <a:rPr lang="en-US" sz="2133" dirty="0" err="1">
                <a:latin typeface="UTM Avo" panose="02040603050506020204" pitchFamily="18" charset="0"/>
              </a:rPr>
              <a:t>nắng</a:t>
            </a:r>
            <a:r>
              <a:rPr lang="vi-VN" sz="2133" dirty="0">
                <a:latin typeface="UTM Avo" panose="02040603050506020204" pitchFamily="18" charset="0"/>
              </a:rPr>
              <a:t>	</a:t>
            </a:r>
            <a:r>
              <a:rPr lang="en-US" sz="2133" dirty="0">
                <a:latin typeface="UTM Avo" panose="02040603050506020204" pitchFamily="18" charset="0"/>
              </a:rPr>
              <a:t>              </a:t>
            </a:r>
            <a:r>
              <a:rPr lang="en-US" sz="2133" dirty="0" err="1">
                <a:latin typeface="UTM Avo" panose="02040603050506020204" pitchFamily="18" charset="0"/>
              </a:rPr>
              <a:t>Rồi</a:t>
            </a:r>
            <a:r>
              <a:rPr lang="en-US" sz="2133" dirty="0">
                <a:latin typeface="UTM Avo" panose="02040603050506020204" pitchFamily="18" charset="0"/>
              </a:rPr>
              <a:t> </a:t>
            </a:r>
            <a:r>
              <a:rPr lang="en-US" sz="2133" dirty="0" err="1">
                <a:latin typeface="UTM Avo" panose="02040603050506020204" pitchFamily="18" charset="0"/>
              </a:rPr>
              <a:t>biến</a:t>
            </a:r>
            <a:r>
              <a:rPr lang="en-US" sz="2133" dirty="0">
                <a:latin typeface="UTM Avo" panose="02040603050506020204" pitchFamily="18" charset="0"/>
              </a:rPr>
              <a:t> </a:t>
            </a:r>
            <a:r>
              <a:rPr lang="en-US" sz="2133" dirty="0" err="1">
                <a:latin typeface="UTM Avo" panose="02040603050506020204" pitchFamily="18" charset="0"/>
              </a:rPr>
              <a:t>thành</a:t>
            </a:r>
            <a:r>
              <a:rPr lang="en-US" sz="2133" dirty="0">
                <a:latin typeface="UTM Avo" panose="02040603050506020204" pitchFamily="18" charset="0"/>
              </a:rPr>
              <a:t> </a:t>
            </a:r>
            <a:r>
              <a:rPr lang="en-US" sz="2133" dirty="0" err="1">
                <a:latin typeface="UTM Avo" panose="02040603050506020204" pitchFamily="18" charset="0"/>
              </a:rPr>
              <a:t>giọt</a:t>
            </a:r>
            <a:r>
              <a:rPr lang="en-US" sz="2133" dirty="0">
                <a:latin typeface="UTM Avo" panose="02040603050506020204" pitchFamily="18" charset="0"/>
              </a:rPr>
              <a:t> </a:t>
            </a:r>
            <a:r>
              <a:rPr lang="en-US" sz="2133" dirty="0" err="1">
                <a:latin typeface="UTM Avo" panose="02040603050506020204" pitchFamily="18" charset="0"/>
              </a:rPr>
              <a:t>nước</a:t>
            </a:r>
            <a:endParaRPr lang="vi-VN" sz="2133" dirty="0">
              <a:latin typeface="UTM Avo" panose="02040603050506020204" pitchFamily="18" charset="0"/>
            </a:endParaRPr>
          </a:p>
          <a:p>
            <a:pPr marL="355591" algn="just">
              <a:lnSpc>
                <a:spcPct val="120000"/>
              </a:lnSpc>
            </a:pPr>
            <a:r>
              <a:rPr lang="en-US" sz="2133" dirty="0" err="1">
                <a:latin typeface="UTM Avo" panose="02040603050506020204" pitchFamily="18" charset="0"/>
              </a:rPr>
              <a:t>Bàn</a:t>
            </a:r>
            <a:r>
              <a:rPr lang="en-US" sz="2133" dirty="0">
                <a:latin typeface="UTM Avo" panose="02040603050506020204" pitchFamily="18" charset="0"/>
              </a:rPr>
              <a:t> </a:t>
            </a:r>
            <a:r>
              <a:rPr lang="en-US" sz="2133" dirty="0" err="1">
                <a:latin typeface="UTM Avo" panose="02040603050506020204" pitchFamily="18" charset="0"/>
              </a:rPr>
              <a:t>tay</a:t>
            </a:r>
            <a:r>
              <a:rPr lang="en-US" sz="2133" dirty="0">
                <a:latin typeface="UTM Avo" panose="02040603050506020204" pitchFamily="18" charset="0"/>
              </a:rPr>
              <a:t> </a:t>
            </a:r>
            <a:r>
              <a:rPr lang="en-US" sz="2133" dirty="0" err="1">
                <a:latin typeface="UTM Avo" panose="02040603050506020204" pitchFamily="18" charset="0"/>
              </a:rPr>
              <a:t>như</a:t>
            </a:r>
            <a:r>
              <a:rPr lang="en-US" sz="2133" dirty="0">
                <a:latin typeface="UTM Avo" panose="02040603050506020204" pitchFamily="18" charset="0"/>
              </a:rPr>
              <a:t> </a:t>
            </a:r>
            <a:r>
              <a:rPr lang="en-US" sz="2133" dirty="0" err="1">
                <a:latin typeface="UTM Avo" panose="02040603050506020204" pitchFamily="18" charset="0"/>
              </a:rPr>
              <a:t>nụ</a:t>
            </a:r>
            <a:r>
              <a:rPr lang="en-US" sz="2133" dirty="0">
                <a:latin typeface="UTM Avo" panose="02040603050506020204" pitchFamily="18" charset="0"/>
              </a:rPr>
              <a:t> </a:t>
            </a:r>
            <a:r>
              <a:rPr lang="en-US" sz="2133" dirty="0" err="1">
                <a:latin typeface="UTM Avo" panose="02040603050506020204" pitchFamily="18" charset="0"/>
              </a:rPr>
              <a:t>hoa</a:t>
            </a:r>
            <a:r>
              <a:rPr lang="en-US" sz="2133" dirty="0">
                <a:latin typeface="UTM Avo" panose="02040603050506020204" pitchFamily="18" charset="0"/>
              </a:rPr>
              <a:t>.	</a:t>
            </a:r>
            <a:r>
              <a:rPr lang="en-US" sz="2133">
                <a:latin typeface="UTM Avo" panose="02040603050506020204" pitchFamily="18" charset="0"/>
              </a:rPr>
              <a:t>              </a:t>
            </a:r>
            <a:r>
              <a:rPr lang="en-US" sz="2133" smtClean="0">
                <a:latin typeface="UTM Avo" panose="02040603050506020204" pitchFamily="18" charset="0"/>
              </a:rPr>
              <a:t>               Rơi </a:t>
            </a:r>
            <a:r>
              <a:rPr lang="en-US" sz="2133" dirty="0" err="1">
                <a:latin typeface="UTM Avo" panose="02040603050506020204" pitchFamily="18" charset="0"/>
              </a:rPr>
              <a:t>xuống</a:t>
            </a:r>
            <a:r>
              <a:rPr lang="en-US" sz="2133" dirty="0">
                <a:latin typeface="UTM Avo" panose="02040603050506020204" pitchFamily="18" charset="0"/>
              </a:rPr>
              <a:t> </a:t>
            </a:r>
            <a:r>
              <a:rPr lang="en-US" sz="2133" dirty="0" err="1">
                <a:latin typeface="UTM Avo" panose="02040603050506020204" pitchFamily="18" charset="0"/>
              </a:rPr>
              <a:t>nhà</a:t>
            </a:r>
            <a:r>
              <a:rPr lang="en-US" sz="2133" dirty="0">
                <a:latin typeface="UTM Avo" panose="02040603050506020204" pitchFamily="18" charset="0"/>
              </a:rPr>
              <a:t> </a:t>
            </a:r>
            <a:r>
              <a:rPr lang="en-US" sz="2133" dirty="0" err="1">
                <a:latin typeface="UTM Avo" panose="02040603050506020204" pitchFamily="18" charset="0"/>
              </a:rPr>
              <a:t>mình</a:t>
            </a:r>
            <a:r>
              <a:rPr lang="en-US" sz="2133" dirty="0">
                <a:latin typeface="UTM Avo" panose="02040603050506020204" pitchFamily="18" charset="0"/>
              </a:rPr>
              <a:t> </a:t>
            </a:r>
            <a:r>
              <a:rPr lang="en-US" sz="2133" dirty="0" err="1">
                <a:latin typeface="UTM Avo" panose="02040603050506020204" pitchFamily="18" charset="0"/>
              </a:rPr>
              <a:t>đây</a:t>
            </a:r>
            <a:r>
              <a:rPr lang="en-US" sz="2133" dirty="0">
                <a:latin typeface="UTM Avo" panose="02040603050506020204" pitchFamily="18" charset="0"/>
              </a:rPr>
              <a:t>?</a:t>
            </a:r>
          </a:p>
          <a:p>
            <a:pPr marL="355591" algn="just">
              <a:lnSpc>
                <a:spcPct val="120000"/>
              </a:lnSpc>
            </a:pPr>
            <a:r>
              <a:rPr lang="en-US" sz="2133" dirty="0" err="1">
                <a:latin typeface="UTM Avo" panose="02040603050506020204" pitchFamily="18" charset="0"/>
              </a:rPr>
              <a:t>Bước</a:t>
            </a:r>
            <a:r>
              <a:rPr lang="en-US" sz="2133" dirty="0">
                <a:latin typeface="UTM Avo" panose="02040603050506020204" pitchFamily="18" charset="0"/>
              </a:rPr>
              <a:t> </a:t>
            </a:r>
            <a:r>
              <a:rPr lang="en-US" sz="2133" dirty="0" err="1">
                <a:latin typeface="UTM Avo" panose="02040603050506020204" pitchFamily="18" charset="0"/>
              </a:rPr>
              <a:t>chân</a:t>
            </a:r>
            <a:r>
              <a:rPr lang="en-US" sz="2133" dirty="0">
                <a:latin typeface="UTM Avo" panose="02040603050506020204" pitchFamily="18" charset="0"/>
              </a:rPr>
              <a:t> </a:t>
            </a:r>
            <a:r>
              <a:rPr lang="en-US" sz="2133" dirty="0" err="1">
                <a:latin typeface="UTM Avo" panose="02040603050506020204" pitchFamily="18" charset="0"/>
              </a:rPr>
              <a:t>đi</a:t>
            </a:r>
            <a:r>
              <a:rPr lang="en-US" sz="2133" dirty="0">
                <a:latin typeface="UTM Avo" panose="02040603050506020204" pitchFamily="18" charset="0"/>
              </a:rPr>
              <a:t> </a:t>
            </a:r>
            <a:r>
              <a:rPr lang="en-US" sz="2133" dirty="0" err="1">
                <a:latin typeface="UTM Avo" panose="02040603050506020204" pitchFamily="18" charset="0"/>
              </a:rPr>
              <a:t>lẫm</a:t>
            </a:r>
            <a:r>
              <a:rPr lang="en-US" sz="2133" dirty="0">
                <a:latin typeface="UTM Avo" panose="02040603050506020204" pitchFamily="18" charset="0"/>
              </a:rPr>
              <a:t> </a:t>
            </a:r>
            <a:r>
              <a:rPr lang="en-US" sz="2133" dirty="0" err="1">
                <a:latin typeface="UTM Avo" panose="02040603050506020204" pitchFamily="18" charset="0"/>
              </a:rPr>
              <a:t>chẫm</a:t>
            </a:r>
            <a:endParaRPr lang="en-US" sz="2133" dirty="0">
              <a:latin typeface="UTM Avo" panose="02040603050506020204" pitchFamily="18" charset="0"/>
            </a:endParaRPr>
          </a:p>
          <a:p>
            <a:pPr marL="355591" algn="just">
              <a:lnSpc>
                <a:spcPct val="120000"/>
              </a:lnSpc>
            </a:pPr>
            <a:r>
              <a:rPr lang="en-US" sz="2133" dirty="0" err="1">
                <a:latin typeface="UTM Avo" panose="02040603050506020204" pitchFamily="18" charset="0"/>
              </a:rPr>
              <a:t>Tiếng</a:t>
            </a:r>
            <a:r>
              <a:rPr lang="en-US" sz="2133" dirty="0">
                <a:latin typeface="UTM Avo" panose="02040603050506020204" pitchFamily="18" charset="0"/>
              </a:rPr>
              <a:t> </a:t>
            </a:r>
            <a:r>
              <a:rPr lang="en-US" sz="2133" dirty="0" err="1">
                <a:latin typeface="UTM Avo" panose="02040603050506020204" pitchFamily="18" charset="0"/>
              </a:rPr>
              <a:t>cười</a:t>
            </a:r>
            <a:r>
              <a:rPr lang="en-US" sz="2133" dirty="0">
                <a:latin typeface="UTM Avo" panose="02040603050506020204" pitchFamily="18" charset="0"/>
              </a:rPr>
              <a:t> vang </a:t>
            </a:r>
            <a:r>
              <a:rPr lang="en-US" sz="2133" err="1">
                <a:latin typeface="UTM Avo" panose="02040603050506020204" pitchFamily="18" charset="0"/>
              </a:rPr>
              <a:t>sân</a:t>
            </a:r>
            <a:r>
              <a:rPr lang="en-US" sz="2133">
                <a:latin typeface="UTM Avo" panose="02040603050506020204" pitchFamily="18" charset="0"/>
              </a:rPr>
              <a:t> </a:t>
            </a:r>
            <a:r>
              <a:rPr lang="en-US" sz="2133" smtClean="0">
                <a:latin typeface="UTM Avo" panose="02040603050506020204" pitchFamily="18" charset="0"/>
              </a:rPr>
              <a:t>nhà.</a:t>
            </a:r>
            <a:endParaRPr lang="en-US" sz="2133" dirty="0">
              <a:latin typeface="UTM Avo" panose="02040603050506020204" pitchFamily="18" charset="0"/>
            </a:endParaRPr>
          </a:p>
          <a:p>
            <a:pPr marL="355591" algn="just">
              <a:lnSpc>
                <a:spcPct val="120000"/>
              </a:lnSpc>
            </a:pPr>
            <a:endParaRPr lang="vi-VN" sz="1333" dirty="0">
              <a:latin typeface="UTM Avo" panose="02040603050506020204" pitchFamily="18" charset="0"/>
            </a:endParaRPr>
          </a:p>
          <a:p>
            <a:pPr marL="355591" algn="just">
              <a:lnSpc>
                <a:spcPct val="120000"/>
              </a:lnSpc>
            </a:pPr>
            <a:r>
              <a:rPr lang="en-US" sz="2133" dirty="0">
                <a:latin typeface="UTM Avo" panose="02040603050506020204" pitchFamily="18" charset="0"/>
              </a:rPr>
              <a:t>Hay </a:t>
            </a:r>
            <a:r>
              <a:rPr lang="en-US" sz="2133" dirty="0" err="1">
                <a:latin typeface="UTM Avo" panose="02040603050506020204" pitchFamily="18" charset="0"/>
              </a:rPr>
              <a:t>bé</a:t>
            </a:r>
            <a:r>
              <a:rPr lang="en-US" sz="2133" dirty="0">
                <a:latin typeface="UTM Avo" panose="02040603050506020204" pitchFamily="18" charset="0"/>
              </a:rPr>
              <a:t> </a:t>
            </a:r>
            <a:r>
              <a:rPr lang="en-US" sz="2133" dirty="0" err="1">
                <a:latin typeface="UTM Avo" panose="02040603050506020204" pitchFamily="18" charset="0"/>
              </a:rPr>
              <a:t>từ</a:t>
            </a:r>
            <a:r>
              <a:rPr lang="en-US" sz="2133" dirty="0">
                <a:latin typeface="UTM Avo" panose="02040603050506020204" pitchFamily="18" charset="0"/>
              </a:rPr>
              <a:t> </a:t>
            </a:r>
            <a:r>
              <a:rPr lang="en-US" sz="2133" dirty="0" err="1">
                <a:latin typeface="UTM Avo" panose="02040603050506020204" pitchFamily="18" charset="0"/>
              </a:rPr>
              <a:t>sao</a:t>
            </a:r>
            <a:r>
              <a:rPr lang="en-US" sz="2133" dirty="0">
                <a:latin typeface="UTM Avo" panose="02040603050506020204" pitchFamily="18" charset="0"/>
              </a:rPr>
              <a:t> </a:t>
            </a:r>
            <a:r>
              <a:rPr lang="en-US" sz="2133" dirty="0" err="1">
                <a:latin typeface="UTM Avo" panose="02040603050506020204" pitchFamily="18" charset="0"/>
              </a:rPr>
              <a:t>xuống</a:t>
            </a:r>
            <a:r>
              <a:rPr lang="vi-VN" sz="2133" dirty="0">
                <a:latin typeface="UTM Avo" panose="02040603050506020204" pitchFamily="18" charset="0"/>
              </a:rPr>
              <a:t>	</a:t>
            </a:r>
            <a:r>
              <a:rPr lang="en-US" sz="2133">
                <a:latin typeface="UTM Avo" panose="02040603050506020204" pitchFamily="18" charset="0"/>
              </a:rPr>
              <a:t>             </a:t>
            </a:r>
            <a:r>
              <a:rPr lang="en-US" sz="2133" smtClean="0">
                <a:latin typeface="UTM Avo" panose="02040603050506020204" pitchFamily="18" charset="0"/>
              </a:rPr>
              <a:t>                </a:t>
            </a:r>
            <a:r>
              <a:rPr lang="en-US" sz="2133" dirty="0" err="1">
                <a:latin typeface="UTM Avo" panose="02040603050506020204" pitchFamily="18" charset="0"/>
              </a:rPr>
              <a:t>Mỗi</a:t>
            </a:r>
            <a:r>
              <a:rPr lang="en-US" sz="2133" dirty="0">
                <a:latin typeface="UTM Avo" panose="02040603050506020204" pitchFamily="18" charset="0"/>
              </a:rPr>
              <a:t> </a:t>
            </a:r>
            <a:r>
              <a:rPr lang="en-US" sz="2133" dirty="0" err="1">
                <a:latin typeface="UTM Avo" panose="02040603050506020204" pitchFamily="18" charset="0"/>
              </a:rPr>
              <a:t>sáng</a:t>
            </a:r>
            <a:r>
              <a:rPr lang="en-US" sz="2133" dirty="0">
                <a:latin typeface="UTM Avo" panose="02040603050506020204" pitchFamily="18" charset="0"/>
              </a:rPr>
              <a:t> </a:t>
            </a:r>
            <a:r>
              <a:rPr lang="en-US" sz="2133" dirty="0" err="1">
                <a:latin typeface="UTM Avo" panose="02040603050506020204" pitchFamily="18" charset="0"/>
              </a:rPr>
              <a:t>em</a:t>
            </a:r>
            <a:r>
              <a:rPr lang="en-US" sz="2133" dirty="0">
                <a:latin typeface="UTM Avo" panose="02040603050506020204" pitchFamily="18" charset="0"/>
              </a:rPr>
              <a:t> </a:t>
            </a:r>
            <a:r>
              <a:rPr lang="en-US" sz="2133" dirty="0" err="1">
                <a:latin typeface="UTM Avo" panose="02040603050506020204" pitchFamily="18" charset="0"/>
              </a:rPr>
              <a:t>thức</a:t>
            </a:r>
            <a:r>
              <a:rPr lang="en-US" sz="2133" dirty="0">
                <a:latin typeface="UTM Avo" panose="02040603050506020204" pitchFamily="18" charset="0"/>
              </a:rPr>
              <a:t> </a:t>
            </a:r>
            <a:r>
              <a:rPr lang="en-US" sz="2133" dirty="0" err="1">
                <a:latin typeface="UTM Avo" panose="02040603050506020204" pitchFamily="18" charset="0"/>
              </a:rPr>
              <a:t>giấc</a:t>
            </a:r>
            <a:endParaRPr lang="vi-VN" sz="2133" dirty="0">
              <a:latin typeface="UTM Avo" panose="02040603050506020204" pitchFamily="18" charset="0"/>
            </a:endParaRPr>
          </a:p>
          <a:p>
            <a:pPr marL="355591" algn="just">
              <a:lnSpc>
                <a:spcPct val="120000"/>
              </a:lnSpc>
            </a:pPr>
            <a:r>
              <a:rPr lang="en-US" sz="2133" dirty="0">
                <a:latin typeface="UTM Avo" panose="02040603050506020204" pitchFamily="18" charset="0"/>
              </a:rPr>
              <a:t>Hay </a:t>
            </a:r>
            <a:r>
              <a:rPr lang="en-US" sz="2133" dirty="0" err="1">
                <a:latin typeface="UTM Avo" panose="02040603050506020204" pitchFamily="18" charset="0"/>
              </a:rPr>
              <a:t>từ</a:t>
            </a:r>
            <a:r>
              <a:rPr lang="en-US" sz="2133" dirty="0">
                <a:latin typeface="UTM Avo" panose="02040603050506020204" pitchFamily="18" charset="0"/>
              </a:rPr>
              <a:t> </a:t>
            </a:r>
            <a:r>
              <a:rPr lang="en-US" sz="2133" dirty="0" err="1">
                <a:latin typeface="UTM Avo" panose="02040603050506020204" pitchFamily="18" charset="0"/>
              </a:rPr>
              <a:t>biển</a:t>
            </a:r>
            <a:r>
              <a:rPr lang="en-US" sz="2133" dirty="0">
                <a:latin typeface="UTM Avo" panose="02040603050506020204" pitchFamily="18" charset="0"/>
              </a:rPr>
              <a:t> </a:t>
            </a:r>
            <a:r>
              <a:rPr lang="en-US" sz="2133" dirty="0" err="1">
                <a:latin typeface="UTM Avo" panose="02040603050506020204" pitchFamily="18" charset="0"/>
              </a:rPr>
              <a:t>bước</a:t>
            </a:r>
            <a:r>
              <a:rPr lang="en-US" sz="2133" dirty="0">
                <a:latin typeface="UTM Avo" panose="02040603050506020204" pitchFamily="18" charset="0"/>
              </a:rPr>
              <a:t> </a:t>
            </a:r>
            <a:r>
              <a:rPr lang="en-US" sz="2133" dirty="0" err="1">
                <a:latin typeface="UTM Avo" panose="02040603050506020204" pitchFamily="18" charset="0"/>
              </a:rPr>
              <a:t>lên</a:t>
            </a:r>
            <a:r>
              <a:rPr lang="en-US" sz="2133" dirty="0">
                <a:latin typeface="UTM Avo" panose="02040603050506020204" pitchFamily="18" charset="0"/>
              </a:rPr>
              <a:t>	              </a:t>
            </a:r>
            <a:r>
              <a:rPr lang="en-US" sz="2133" dirty="0" err="1">
                <a:latin typeface="UTM Avo" panose="02040603050506020204" pitchFamily="18" charset="0"/>
              </a:rPr>
              <a:t>Là</a:t>
            </a:r>
            <a:r>
              <a:rPr lang="en-US" sz="2133" dirty="0">
                <a:latin typeface="UTM Avo" panose="02040603050506020204" pitchFamily="18" charset="0"/>
              </a:rPr>
              <a:t> </a:t>
            </a:r>
            <a:r>
              <a:rPr lang="en-US" sz="2133" dirty="0" err="1">
                <a:latin typeface="UTM Avo" panose="02040603050506020204" pitchFamily="18" charset="0"/>
              </a:rPr>
              <a:t>như</a:t>
            </a:r>
            <a:r>
              <a:rPr lang="en-US" sz="2133" dirty="0">
                <a:latin typeface="UTM Avo" panose="02040603050506020204" pitchFamily="18" charset="0"/>
              </a:rPr>
              <a:t> </a:t>
            </a:r>
            <a:r>
              <a:rPr lang="en-US" sz="2133" dirty="0" err="1">
                <a:latin typeface="UTM Avo" panose="02040603050506020204" pitchFamily="18" charset="0"/>
              </a:rPr>
              <a:t>thể</a:t>
            </a:r>
            <a:r>
              <a:rPr lang="en-US" sz="2133" dirty="0">
                <a:latin typeface="UTM Avo" panose="02040603050506020204" pitchFamily="18" charset="0"/>
              </a:rPr>
              <a:t> </a:t>
            </a:r>
            <a:r>
              <a:rPr lang="en-US" sz="2133" dirty="0" err="1">
                <a:latin typeface="UTM Avo" panose="02040603050506020204" pitchFamily="18" charset="0"/>
              </a:rPr>
              <a:t>mây</a:t>
            </a:r>
            <a:r>
              <a:rPr lang="en-US" sz="2133" dirty="0">
                <a:latin typeface="UTM Avo" panose="02040603050506020204" pitchFamily="18" charset="0"/>
              </a:rPr>
              <a:t>, </a:t>
            </a:r>
            <a:r>
              <a:rPr lang="en-US" sz="2133" dirty="0" err="1">
                <a:latin typeface="UTM Avo" panose="02040603050506020204" pitchFamily="18" charset="0"/>
              </a:rPr>
              <a:t>hoa</a:t>
            </a:r>
            <a:endParaRPr lang="en-US" sz="2133" dirty="0">
              <a:latin typeface="UTM Avo" panose="02040603050506020204" pitchFamily="18" charset="0"/>
            </a:endParaRPr>
          </a:p>
          <a:p>
            <a:pPr marL="355591" algn="just">
              <a:lnSpc>
                <a:spcPct val="120000"/>
              </a:lnSpc>
            </a:pPr>
            <a:r>
              <a:rPr lang="en-US" sz="2133" dirty="0">
                <a:latin typeface="UTM Avo" panose="02040603050506020204" pitchFamily="18" charset="0"/>
              </a:rPr>
              <a:t>Hay </a:t>
            </a:r>
            <a:r>
              <a:rPr lang="en-US" sz="2133" dirty="0" err="1">
                <a:latin typeface="UTM Avo" panose="02040603050506020204" pitchFamily="18" charset="0"/>
              </a:rPr>
              <a:t>bé</a:t>
            </a:r>
            <a:r>
              <a:rPr lang="en-US" sz="2133" dirty="0">
                <a:latin typeface="UTM Avo" panose="02040603050506020204" pitchFamily="18" charset="0"/>
              </a:rPr>
              <a:t> </a:t>
            </a:r>
            <a:r>
              <a:rPr lang="en-US" sz="2133" dirty="0" err="1">
                <a:latin typeface="UTM Avo" panose="02040603050506020204" pitchFamily="18" charset="0"/>
              </a:rPr>
              <a:t>trong</a:t>
            </a:r>
            <a:r>
              <a:rPr lang="en-US" sz="2133" dirty="0">
                <a:latin typeface="UTM Avo" panose="02040603050506020204" pitchFamily="18" charset="0"/>
              </a:rPr>
              <a:t> </a:t>
            </a:r>
            <a:r>
              <a:rPr lang="en-US" sz="2133" dirty="0" err="1">
                <a:latin typeface="UTM Avo" panose="02040603050506020204" pitchFamily="18" charset="0"/>
              </a:rPr>
              <a:t>quả</a:t>
            </a:r>
            <a:r>
              <a:rPr lang="en-US" sz="2133" dirty="0">
                <a:latin typeface="UTM Avo" panose="02040603050506020204" pitchFamily="18" charset="0"/>
              </a:rPr>
              <a:t> </a:t>
            </a:r>
            <a:r>
              <a:rPr lang="en-US" sz="2133" dirty="0" err="1">
                <a:latin typeface="UTM Avo" panose="02040603050506020204" pitchFamily="18" charset="0"/>
              </a:rPr>
              <a:t>nhãn</a:t>
            </a:r>
            <a:r>
              <a:rPr lang="vi-VN" sz="2133" dirty="0">
                <a:latin typeface="UTM Avo" panose="02040603050506020204" pitchFamily="18" charset="0"/>
              </a:rPr>
              <a:t>	</a:t>
            </a:r>
            <a:r>
              <a:rPr lang="en-US" sz="2133" dirty="0">
                <a:latin typeface="UTM Avo" panose="02040603050506020204" pitchFamily="18" charset="0"/>
              </a:rPr>
              <a:t>              </a:t>
            </a:r>
            <a:r>
              <a:rPr lang="en-US" sz="2133" dirty="0" err="1">
                <a:latin typeface="UTM Avo" panose="02040603050506020204" pitchFamily="18" charset="0"/>
              </a:rPr>
              <a:t>Cùng</a:t>
            </a:r>
            <a:r>
              <a:rPr lang="en-US" sz="2133" dirty="0">
                <a:latin typeface="UTM Avo" panose="02040603050506020204" pitchFamily="18" charset="0"/>
              </a:rPr>
              <a:t> </a:t>
            </a:r>
            <a:r>
              <a:rPr lang="en-US" sz="2133" dirty="0" err="1">
                <a:latin typeface="UTM Avo" panose="02040603050506020204" pitchFamily="18" charset="0"/>
              </a:rPr>
              <a:t>nắng</a:t>
            </a:r>
            <a:r>
              <a:rPr lang="en-US" sz="2133" dirty="0">
                <a:latin typeface="UTM Avo" panose="02040603050506020204" pitchFamily="18" charset="0"/>
              </a:rPr>
              <a:t> </a:t>
            </a:r>
            <a:r>
              <a:rPr lang="en-US" sz="2133" dirty="0" err="1">
                <a:latin typeface="UTM Avo" panose="02040603050506020204" pitchFamily="18" charset="0"/>
              </a:rPr>
              <a:t>vàng</a:t>
            </a:r>
            <a:r>
              <a:rPr lang="en-US" sz="2133" dirty="0">
                <a:latin typeface="UTM Avo" panose="02040603050506020204" pitchFamily="18" charset="0"/>
              </a:rPr>
              <a:t> </a:t>
            </a:r>
            <a:r>
              <a:rPr lang="en-US" sz="2133" dirty="0" err="1">
                <a:latin typeface="UTM Avo" panose="02040603050506020204" pitchFamily="18" charset="0"/>
              </a:rPr>
              <a:t>biển</a:t>
            </a:r>
            <a:r>
              <a:rPr lang="en-US" sz="2133" dirty="0">
                <a:latin typeface="UTM Avo" panose="02040603050506020204" pitchFamily="18" charset="0"/>
              </a:rPr>
              <a:t> </a:t>
            </a:r>
            <a:r>
              <a:rPr lang="en-US" sz="2133" dirty="0" err="1">
                <a:latin typeface="UTM Avo" panose="02040603050506020204" pitchFamily="18" charset="0"/>
              </a:rPr>
              <a:t>rộng</a:t>
            </a:r>
            <a:endParaRPr lang="vi-VN" sz="2133" dirty="0">
              <a:latin typeface="UTM Avo" panose="02040603050506020204" pitchFamily="18" charset="0"/>
            </a:endParaRPr>
          </a:p>
          <a:p>
            <a:pPr marL="355591" algn="just">
              <a:lnSpc>
                <a:spcPct val="120000"/>
              </a:lnSpc>
            </a:pPr>
            <a:r>
              <a:rPr lang="en-US" sz="2133" dirty="0" err="1">
                <a:latin typeface="UTM Avo" panose="02040603050506020204" pitchFamily="18" charset="0"/>
              </a:rPr>
              <a:t>Ông</a:t>
            </a:r>
            <a:r>
              <a:rPr lang="en-US" sz="2133" dirty="0">
                <a:latin typeface="UTM Avo" panose="02040603050506020204" pitchFamily="18" charset="0"/>
              </a:rPr>
              <a:t> </a:t>
            </a:r>
            <a:r>
              <a:rPr lang="en-US" sz="2133" dirty="0" err="1">
                <a:latin typeface="UTM Avo" panose="02040603050506020204" pitchFamily="18" charset="0"/>
              </a:rPr>
              <a:t>trồng</a:t>
            </a:r>
            <a:r>
              <a:rPr lang="en-US" sz="2133" dirty="0">
                <a:latin typeface="UTM Avo" panose="02040603050506020204" pitchFamily="18" charset="0"/>
              </a:rPr>
              <a:t> </a:t>
            </a:r>
            <a:r>
              <a:rPr lang="en-US" sz="2133" dirty="0" err="1">
                <a:latin typeface="UTM Avo" panose="02040603050506020204" pitchFamily="18" charset="0"/>
              </a:rPr>
              <a:t>cạnh</a:t>
            </a:r>
            <a:r>
              <a:rPr lang="en-US" sz="2133" dirty="0">
                <a:latin typeface="UTM Avo" panose="02040603050506020204" pitchFamily="18" charset="0"/>
              </a:rPr>
              <a:t> </a:t>
            </a:r>
            <a:r>
              <a:rPr lang="en-US" sz="2133" dirty="0" err="1">
                <a:latin typeface="UTM Avo" panose="02040603050506020204" pitchFamily="18" charset="0"/>
              </a:rPr>
              <a:t>hàng</a:t>
            </a:r>
            <a:r>
              <a:rPr lang="en-US" sz="2133" dirty="0">
                <a:latin typeface="UTM Avo" panose="02040603050506020204" pitchFamily="18" charset="0"/>
              </a:rPr>
              <a:t> </a:t>
            </a:r>
            <a:r>
              <a:rPr lang="en-US" sz="2133" dirty="0" err="1">
                <a:latin typeface="UTM Avo" panose="02040603050506020204" pitchFamily="18" charset="0"/>
              </a:rPr>
              <a:t>hiên</a:t>
            </a:r>
            <a:r>
              <a:rPr lang="en-US" sz="2133" dirty="0">
                <a:latin typeface="UTM Avo" panose="02040603050506020204" pitchFamily="18" charset="0"/>
              </a:rPr>
              <a:t>?</a:t>
            </a:r>
            <a:r>
              <a:rPr lang="vi-VN" sz="2133" dirty="0">
                <a:latin typeface="UTM Avo" panose="02040603050506020204" pitchFamily="18" charset="0"/>
              </a:rPr>
              <a:t> </a:t>
            </a:r>
            <a:r>
              <a:rPr lang="en-US" sz="2133" dirty="0">
                <a:latin typeface="UTM Avo" panose="02040603050506020204" pitchFamily="18" charset="0"/>
              </a:rPr>
              <a:t>                </a:t>
            </a:r>
            <a:r>
              <a:rPr lang="en-US" sz="2133" dirty="0" err="1">
                <a:latin typeface="UTM Avo" panose="02040603050506020204" pitchFamily="18" charset="0"/>
              </a:rPr>
              <a:t>Mang</a:t>
            </a:r>
            <a:r>
              <a:rPr lang="en-US" sz="2133" dirty="0">
                <a:latin typeface="UTM Avo" panose="02040603050506020204" pitchFamily="18" charset="0"/>
              </a:rPr>
              <a:t> </a:t>
            </a:r>
            <a:r>
              <a:rPr lang="en-US" sz="2133" dirty="0" err="1">
                <a:latin typeface="UTM Avo" panose="02040603050506020204" pitchFamily="18" charset="0"/>
              </a:rPr>
              <a:t>yêu</a:t>
            </a:r>
            <a:r>
              <a:rPr lang="en-US" sz="2133" dirty="0">
                <a:latin typeface="UTM Avo" panose="02040603050506020204" pitchFamily="18" charset="0"/>
              </a:rPr>
              <a:t> </a:t>
            </a:r>
            <a:r>
              <a:rPr lang="en-US" sz="2133" dirty="0" err="1">
                <a:latin typeface="UTM Avo" panose="02040603050506020204" pitchFamily="18" charset="0"/>
              </a:rPr>
              <a:t>thương</a:t>
            </a:r>
            <a:r>
              <a:rPr lang="en-US" sz="2133" dirty="0">
                <a:latin typeface="UTM Avo" panose="02040603050506020204" pitchFamily="18" charset="0"/>
              </a:rPr>
              <a:t> </a:t>
            </a:r>
            <a:r>
              <a:rPr lang="en-US" sz="2133" dirty="0" err="1">
                <a:latin typeface="UTM Avo" panose="02040603050506020204" pitchFamily="18" charset="0"/>
              </a:rPr>
              <a:t>vào</a:t>
            </a:r>
            <a:r>
              <a:rPr lang="en-US" sz="2133" dirty="0">
                <a:latin typeface="UTM Avo" panose="02040603050506020204" pitchFamily="18" charset="0"/>
              </a:rPr>
              <a:t> </a:t>
            </a:r>
            <a:r>
              <a:rPr lang="en-US" sz="2133" dirty="0" err="1">
                <a:latin typeface="UTM Avo" panose="02040603050506020204" pitchFamily="18" charset="0"/>
              </a:rPr>
              <a:t>nhà</a:t>
            </a:r>
            <a:r>
              <a:rPr lang="en-US" sz="2133" dirty="0">
                <a:latin typeface="UTM Avo" panose="02040603050506020204" pitchFamily="18" charset="0"/>
              </a:rPr>
              <a:t>.</a:t>
            </a:r>
            <a:r>
              <a:rPr lang="vi-VN" sz="2133" dirty="0">
                <a:latin typeface="UTM Avo" panose="02040603050506020204" pitchFamily="18" charset="0"/>
              </a:rPr>
              <a:t>			             </a:t>
            </a:r>
            <a:r>
              <a:rPr lang="en-US" sz="2133" dirty="0">
                <a:latin typeface="UTM Avo" panose="02040603050506020204" pitchFamily="18" charset="0"/>
              </a:rPr>
              <a:t>		</a:t>
            </a:r>
            <a:r>
              <a:rPr lang="en-US" sz="2133">
                <a:latin typeface="UTM Avo" panose="02040603050506020204" pitchFamily="18" charset="0"/>
              </a:rPr>
              <a:t>	</a:t>
            </a:r>
            <a:r>
              <a:rPr lang="en-US" sz="2133" smtClean="0">
                <a:latin typeface="UTM Avo" panose="02040603050506020204" pitchFamily="18" charset="0"/>
              </a:rPr>
              <a:t>             </a:t>
            </a:r>
            <a:r>
              <a:rPr lang="vi-VN" sz="2133" smtClean="0">
                <a:latin typeface="UTM Avo" panose="02040603050506020204" pitchFamily="18" charset="0"/>
              </a:rPr>
              <a:t>(</a:t>
            </a:r>
            <a:r>
              <a:rPr lang="en-US" sz="2133" dirty="0">
                <a:latin typeface="UTM Avo" panose="02040603050506020204" pitchFamily="18" charset="0"/>
              </a:rPr>
              <a:t>Minh </a:t>
            </a:r>
            <a:r>
              <a:rPr lang="en-US" sz="2133" dirty="0" err="1">
                <a:latin typeface="UTM Avo" panose="02040603050506020204" pitchFamily="18" charset="0"/>
              </a:rPr>
              <a:t>Đăng</a:t>
            </a:r>
            <a:r>
              <a:rPr lang="vi-VN" sz="2133" dirty="0">
                <a:latin typeface="UTM Avo" panose="02040603050506020204" pitchFamily="18" charset="0"/>
              </a:rPr>
              <a:t>)</a:t>
            </a:r>
            <a:endParaRPr lang="en-US" sz="2133" dirty="0">
              <a:latin typeface="UTM Avo" panose="02040603050506020204" pitchFamily="18" charset="0"/>
            </a:endParaRPr>
          </a:p>
        </p:txBody>
      </p:sp>
    </p:spTree>
    <p:custDataLst>
      <p:tags r:id="rId1"/>
    </p:custDataLst>
    <p:extLst>
      <p:ext uri="{BB962C8B-B14F-4D97-AF65-F5344CB8AC3E}">
        <p14:creationId xmlns:p14="http://schemas.microsoft.com/office/powerpoint/2010/main" val="13182194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48EB22-4AF3-485B-A7B0-962A67C797D5}"/>
              </a:ext>
            </a:extLst>
          </p:cNvPr>
          <p:cNvSpPr txBox="1"/>
          <p:nvPr/>
        </p:nvSpPr>
        <p:spPr>
          <a:xfrm>
            <a:off x="2303111" y="326478"/>
            <a:ext cx="6026836" cy="830997"/>
          </a:xfrm>
          <a:prstGeom prst="rect">
            <a:avLst/>
          </a:prstGeom>
          <a:noFill/>
        </p:spPr>
        <p:txBody>
          <a:bodyPr wrap="square" rtlCol="0">
            <a:spAutoFit/>
          </a:bodyPr>
          <a:lstStyle/>
          <a:p>
            <a:pPr algn="ctr"/>
            <a:r>
              <a:rPr lang="vi-VN" sz="4800" dirty="0">
                <a:solidFill>
                  <a:schemeClr val="accent2"/>
                </a:solidFill>
                <a:latin typeface="UTM Cookies" panose="02040603050506020204" pitchFamily="18" charset="0"/>
              </a:rPr>
              <a:t>TRẢ LỜI CÂU HỎI</a:t>
            </a:r>
            <a:endParaRPr lang="en-US" sz="4800" dirty="0">
              <a:solidFill>
                <a:schemeClr val="accent2"/>
              </a:solidFill>
              <a:latin typeface="UTM Cookies" panose="02040603050506020204" pitchFamily="18" charset="0"/>
            </a:endParaRPr>
          </a:p>
        </p:txBody>
      </p:sp>
      <p:pic>
        <p:nvPicPr>
          <p:cNvPr id="3" name="Picture 2">
            <a:extLst>
              <a:ext uri="{FF2B5EF4-FFF2-40B4-BE49-F238E27FC236}">
                <a16:creationId xmlns:a16="http://schemas.microsoft.com/office/drawing/2014/main" id="{A12E6868-7516-4FBC-A385-FA6102C18BF0}"/>
              </a:ext>
            </a:extLst>
          </p:cNvPr>
          <p:cNvPicPr>
            <a:picLocks noChangeAspect="1"/>
          </p:cNvPicPr>
          <p:nvPr/>
        </p:nvPicPr>
        <p:blipFill rotWithShape="1">
          <a:blip r:embed="rId3"/>
          <a:srcRect l="21398" r="34389"/>
          <a:stretch/>
        </p:blipFill>
        <p:spPr>
          <a:xfrm>
            <a:off x="443964" y="-465902"/>
            <a:ext cx="1859147" cy="1866429"/>
          </a:xfrm>
          <a:prstGeom prst="flowChartConnector">
            <a:avLst/>
          </a:prstGeom>
          <a:ln>
            <a:noFill/>
          </a:ln>
          <a:effectLst>
            <a:softEdge rad="112500"/>
          </a:effectLst>
        </p:spPr>
      </p:pic>
      <p:sp>
        <p:nvSpPr>
          <p:cNvPr id="4" name="TextBox 3">
            <a:extLst>
              <a:ext uri="{FF2B5EF4-FFF2-40B4-BE49-F238E27FC236}">
                <a16:creationId xmlns:a16="http://schemas.microsoft.com/office/drawing/2014/main" id="{0E9CBFB7-D78B-4AEF-BD96-C6C974534C5B}"/>
              </a:ext>
            </a:extLst>
          </p:cNvPr>
          <p:cNvSpPr txBox="1"/>
          <p:nvPr/>
        </p:nvSpPr>
        <p:spPr>
          <a:xfrm>
            <a:off x="879761" y="1570875"/>
            <a:ext cx="5612479" cy="577787"/>
          </a:xfrm>
          <a:prstGeom prst="rect">
            <a:avLst/>
          </a:prstGeom>
          <a:noFill/>
        </p:spPr>
        <p:txBody>
          <a:bodyPr wrap="square" rtlCol="0">
            <a:spAutoFit/>
          </a:bodyPr>
          <a:lstStyle/>
          <a:p>
            <a:pPr algn="just">
              <a:lnSpc>
                <a:spcPct val="150000"/>
              </a:lnSpc>
            </a:pPr>
            <a:r>
              <a:rPr lang="en-US" sz="2400" b="1" smtClean="0">
                <a:solidFill>
                  <a:schemeClr val="accent6">
                    <a:lumMod val="75000"/>
                  </a:schemeClr>
                </a:solidFill>
                <a:latin typeface="UTM Avo" panose="02040603050506020204" pitchFamily="18" charset="0"/>
              </a:rPr>
              <a:t>Câu 1:</a:t>
            </a:r>
            <a:r>
              <a:rPr lang="vi-VN" sz="2400" b="1" smtClean="0">
                <a:solidFill>
                  <a:schemeClr val="accent6">
                    <a:lumMod val="75000"/>
                  </a:schemeClr>
                </a:solidFill>
                <a:latin typeface="UTM Avo" panose="02040603050506020204" pitchFamily="18" charset="0"/>
              </a:rPr>
              <a:t> </a:t>
            </a:r>
            <a:r>
              <a:rPr lang="vi-VN" sz="2400" b="1" dirty="0">
                <a:latin typeface="UTM Avo" panose="02040603050506020204" pitchFamily="18" charset="0"/>
              </a:rPr>
              <a:t>Bạn nhỏ </a:t>
            </a:r>
            <a:r>
              <a:rPr lang="en-US" sz="2400" b="1" dirty="0" err="1">
                <a:latin typeface="UTM Avo" panose="02040603050506020204" pitchFamily="18" charset="0"/>
              </a:rPr>
              <a:t>đã</a:t>
            </a:r>
            <a:r>
              <a:rPr lang="en-US" sz="2400" b="1" dirty="0">
                <a:latin typeface="UTM Avo" panose="02040603050506020204" pitchFamily="18" charset="0"/>
              </a:rPr>
              <a:t> </a:t>
            </a:r>
            <a:r>
              <a:rPr lang="vi-VN" sz="2400" b="1" dirty="0">
                <a:latin typeface="UTM Avo" panose="02040603050506020204" pitchFamily="18" charset="0"/>
              </a:rPr>
              <a:t>hỏi </a:t>
            </a:r>
            <a:r>
              <a:rPr lang="en-US" sz="2400" b="1" dirty="0" err="1">
                <a:latin typeface="UTM Avo" panose="02040603050506020204" pitchFamily="18" charset="0"/>
              </a:rPr>
              <a:t>mẹ</a:t>
            </a:r>
            <a:r>
              <a:rPr lang="vi-VN" sz="2400" b="1" dirty="0">
                <a:latin typeface="UTM Avo" panose="02040603050506020204" pitchFamily="18" charset="0"/>
              </a:rPr>
              <a:t> điều gì?</a:t>
            </a:r>
          </a:p>
        </p:txBody>
      </p:sp>
      <p:sp>
        <p:nvSpPr>
          <p:cNvPr id="6" name="TextBox 5">
            <a:extLst>
              <a:ext uri="{FF2B5EF4-FFF2-40B4-BE49-F238E27FC236}">
                <a16:creationId xmlns:a16="http://schemas.microsoft.com/office/drawing/2014/main" id="{422138E5-B917-4439-B9A7-7B5BCF330C34}"/>
              </a:ext>
            </a:extLst>
          </p:cNvPr>
          <p:cNvSpPr txBox="1"/>
          <p:nvPr/>
        </p:nvSpPr>
        <p:spPr>
          <a:xfrm>
            <a:off x="879761" y="2192907"/>
            <a:ext cx="7605938" cy="1002519"/>
          </a:xfrm>
          <a:prstGeom prst="rect">
            <a:avLst/>
          </a:prstGeom>
          <a:noFill/>
        </p:spPr>
        <p:txBody>
          <a:bodyPr wrap="square" rtlCol="0">
            <a:spAutoFit/>
          </a:bodyPr>
          <a:lstStyle/>
          <a:p>
            <a:pPr algn="just">
              <a:lnSpc>
                <a:spcPct val="130000"/>
              </a:lnSpc>
            </a:pPr>
            <a:r>
              <a:rPr lang="en-US" sz="2400" b="1" smtClean="0">
                <a:solidFill>
                  <a:schemeClr val="accent6">
                    <a:lumMod val="75000"/>
                  </a:schemeClr>
                </a:solidFill>
                <a:latin typeface="UTM Avo" panose="02040603050506020204" pitchFamily="18" charset="0"/>
              </a:rPr>
              <a:t>Câu 2</a:t>
            </a:r>
            <a:r>
              <a:rPr lang="vi-VN" sz="2400" b="1" dirty="0">
                <a:solidFill>
                  <a:schemeClr val="accent6">
                    <a:lumMod val="75000"/>
                  </a:schemeClr>
                </a:solidFill>
                <a:latin typeface="UTM Avo" panose="02040603050506020204" pitchFamily="18" charset="0"/>
              </a:rPr>
              <a:t>. </a:t>
            </a:r>
            <a:r>
              <a:rPr lang="en-US" sz="2400" b="1" dirty="0" err="1">
                <a:latin typeface="UTM Avo" panose="02040603050506020204" pitchFamily="18" charset="0"/>
              </a:rPr>
              <a:t>Trong</a:t>
            </a:r>
            <a:r>
              <a:rPr lang="en-US" sz="2400" b="1" dirty="0">
                <a:latin typeface="UTM Avo" panose="02040603050506020204" pitchFamily="18" charset="0"/>
              </a:rPr>
              <a:t> </a:t>
            </a:r>
            <a:r>
              <a:rPr lang="en-US" sz="2400" b="1" dirty="0" err="1">
                <a:latin typeface="UTM Avo" panose="02040603050506020204" pitchFamily="18" charset="0"/>
              </a:rPr>
              <a:t>khổ</a:t>
            </a:r>
            <a:r>
              <a:rPr lang="en-US" sz="2400" b="1" dirty="0">
                <a:latin typeface="UTM Avo" panose="02040603050506020204" pitchFamily="18" charset="0"/>
              </a:rPr>
              <a:t> </a:t>
            </a:r>
            <a:r>
              <a:rPr lang="en-US" sz="2400" b="1" dirty="0" err="1">
                <a:latin typeface="UTM Avo" panose="02040603050506020204" pitchFamily="18" charset="0"/>
              </a:rPr>
              <a:t>thơ</a:t>
            </a:r>
            <a:r>
              <a:rPr lang="en-US" sz="2400" b="1" dirty="0">
                <a:latin typeface="UTM Avo" panose="02040603050506020204" pitchFamily="18" charset="0"/>
              </a:rPr>
              <a:t> </a:t>
            </a:r>
            <a:r>
              <a:rPr lang="en-US" sz="2400" b="1" dirty="0" err="1">
                <a:latin typeface="UTM Avo" panose="02040603050506020204" pitchFamily="18" charset="0"/>
              </a:rPr>
              <a:t>đầu</a:t>
            </a:r>
            <a:r>
              <a:rPr lang="en-US" sz="2400" b="1" dirty="0">
                <a:latin typeface="UTM Avo" panose="02040603050506020204" pitchFamily="18" charset="0"/>
              </a:rPr>
              <a:t>, </a:t>
            </a:r>
            <a:r>
              <a:rPr lang="en-US" sz="2400" b="1" dirty="0" err="1">
                <a:latin typeface="UTM Avo" panose="02040603050506020204" pitchFamily="18" charset="0"/>
              </a:rPr>
              <a:t>bạn</a:t>
            </a:r>
            <a:r>
              <a:rPr lang="en-US" sz="2400" b="1" dirty="0">
                <a:latin typeface="UTM Avo" panose="02040603050506020204" pitchFamily="18" charset="0"/>
              </a:rPr>
              <a:t> </a:t>
            </a:r>
            <a:r>
              <a:rPr lang="en-US" sz="2400" b="1" dirty="0" err="1">
                <a:latin typeface="UTM Avo" panose="02040603050506020204" pitchFamily="18" charset="0"/>
              </a:rPr>
              <a:t>nhỏ</a:t>
            </a:r>
            <a:r>
              <a:rPr lang="en-US" sz="2400" b="1" dirty="0">
                <a:latin typeface="UTM Avo" panose="02040603050506020204" pitchFamily="18" charset="0"/>
              </a:rPr>
              <a:t> </a:t>
            </a:r>
            <a:r>
              <a:rPr lang="en-US" sz="2400" b="1" dirty="0" err="1">
                <a:latin typeface="UTM Avo" panose="02040603050506020204" pitchFamily="18" charset="0"/>
              </a:rPr>
              <a:t>tả</a:t>
            </a:r>
            <a:r>
              <a:rPr lang="en-US" sz="2400" b="1" dirty="0">
                <a:latin typeface="UTM Avo" panose="02040603050506020204" pitchFamily="18" charset="0"/>
              </a:rPr>
              <a:t> </a:t>
            </a:r>
            <a:r>
              <a:rPr lang="en-US" sz="2400" b="1" dirty="0" err="1">
                <a:latin typeface="UTM Avo" panose="02040603050506020204" pitchFamily="18" charset="0"/>
              </a:rPr>
              <a:t>em</a:t>
            </a:r>
            <a:r>
              <a:rPr lang="en-US" sz="2400" b="1" dirty="0">
                <a:latin typeface="UTM Avo" panose="02040603050506020204" pitchFamily="18" charset="0"/>
              </a:rPr>
              <a:t> </a:t>
            </a:r>
            <a:r>
              <a:rPr lang="en-US" sz="2400" b="1" dirty="0" err="1">
                <a:latin typeface="UTM Avo" panose="02040603050506020204" pitchFamily="18" charset="0"/>
              </a:rPr>
              <a:t>bé</a:t>
            </a:r>
            <a:r>
              <a:rPr lang="en-US" sz="2400" b="1" dirty="0">
                <a:latin typeface="UTM Avo" panose="02040603050506020204" pitchFamily="18" charset="0"/>
              </a:rPr>
              <a:t> </a:t>
            </a:r>
            <a:r>
              <a:rPr lang="en-US" sz="2400" b="1" dirty="0" err="1">
                <a:latin typeface="UTM Avo" panose="02040603050506020204" pitchFamily="18" charset="0"/>
              </a:rPr>
              <a:t>của</a:t>
            </a:r>
            <a:r>
              <a:rPr lang="en-US" sz="2400" b="1" dirty="0">
                <a:latin typeface="UTM Avo" panose="02040603050506020204" pitchFamily="18" charset="0"/>
              </a:rPr>
              <a:t> </a:t>
            </a:r>
            <a:r>
              <a:rPr lang="en-US" sz="2400" b="1" dirty="0" err="1">
                <a:latin typeface="UTM Avo" panose="02040603050506020204" pitchFamily="18" charset="0"/>
              </a:rPr>
              <a:t>mình</a:t>
            </a:r>
            <a:r>
              <a:rPr lang="en-US" sz="2400" b="1" dirty="0">
                <a:latin typeface="UTM Avo" panose="02040603050506020204" pitchFamily="18" charset="0"/>
              </a:rPr>
              <a:t> </a:t>
            </a:r>
            <a:r>
              <a:rPr lang="en-US" sz="2400" b="1" dirty="0" err="1">
                <a:latin typeface="UTM Avo" panose="02040603050506020204" pitchFamily="18" charset="0"/>
              </a:rPr>
              <a:t>như</a:t>
            </a:r>
            <a:r>
              <a:rPr lang="en-US" sz="2400" b="1" dirty="0">
                <a:latin typeface="UTM Avo" panose="02040603050506020204" pitchFamily="18" charset="0"/>
              </a:rPr>
              <a:t> </a:t>
            </a:r>
            <a:r>
              <a:rPr lang="en-US" sz="2400" b="1" dirty="0" err="1">
                <a:latin typeface="UTM Avo" panose="02040603050506020204" pitchFamily="18" charset="0"/>
              </a:rPr>
              <a:t>thế</a:t>
            </a:r>
            <a:r>
              <a:rPr lang="en-US" sz="2400" b="1" dirty="0">
                <a:latin typeface="UTM Avo" panose="02040603050506020204" pitchFamily="18" charset="0"/>
              </a:rPr>
              <a:t> </a:t>
            </a:r>
            <a:r>
              <a:rPr lang="en-US" sz="2400" b="1" dirty="0" err="1">
                <a:latin typeface="UTM Avo" panose="02040603050506020204" pitchFamily="18" charset="0"/>
              </a:rPr>
              <a:t>nào</a:t>
            </a:r>
            <a:r>
              <a:rPr lang="vi-VN" sz="2400" b="1" dirty="0">
                <a:latin typeface="UTM Avo" panose="02040603050506020204" pitchFamily="18" charset="0"/>
              </a:rPr>
              <a:t>?</a:t>
            </a:r>
          </a:p>
        </p:txBody>
      </p:sp>
      <p:sp>
        <p:nvSpPr>
          <p:cNvPr id="7" name="TextBox 6">
            <a:extLst>
              <a:ext uri="{FF2B5EF4-FFF2-40B4-BE49-F238E27FC236}">
                <a16:creationId xmlns:a16="http://schemas.microsoft.com/office/drawing/2014/main" id="{1A7B96AA-00C9-4A51-AA04-5211CBAF95A3}"/>
              </a:ext>
            </a:extLst>
          </p:cNvPr>
          <p:cNvSpPr txBox="1"/>
          <p:nvPr/>
        </p:nvSpPr>
        <p:spPr>
          <a:xfrm>
            <a:off x="2111087" y="2782757"/>
            <a:ext cx="5405281" cy="1938992"/>
          </a:xfrm>
          <a:prstGeom prst="rect">
            <a:avLst/>
          </a:prstGeom>
          <a:noFill/>
        </p:spPr>
        <p:txBody>
          <a:bodyPr wrap="square" rtlCol="0">
            <a:spAutoFit/>
          </a:bodyPr>
          <a:lstStyle/>
          <a:p>
            <a:pPr algn="just">
              <a:lnSpc>
                <a:spcPct val="120000"/>
              </a:lnSpc>
            </a:pPr>
            <a:r>
              <a:rPr lang="vi-VN" sz="2000" smtClean="0">
                <a:solidFill>
                  <a:srgbClr val="7030A0"/>
                </a:solidFill>
                <a:latin typeface="UTM Avo" panose="02040603050506020204" pitchFamily="18" charset="0"/>
                <a:sym typeface="Wingdings" panose="05000000000000000000" pitchFamily="2" charset="2"/>
              </a:rPr>
              <a:t> </a:t>
            </a:r>
            <a:r>
              <a:rPr lang="en-US" sz="2000" dirty="0" err="1">
                <a:solidFill>
                  <a:srgbClr val="7030A0"/>
                </a:solidFill>
                <a:latin typeface="UTM Avo" panose="02040603050506020204" pitchFamily="18" charset="0"/>
              </a:rPr>
              <a:t>Trong</a:t>
            </a:r>
            <a:r>
              <a:rPr lang="en-US" sz="2000" dirty="0">
                <a:solidFill>
                  <a:srgbClr val="7030A0"/>
                </a:solidFill>
                <a:latin typeface="UTM Avo" panose="02040603050506020204" pitchFamily="18" charset="0"/>
              </a:rPr>
              <a:t> </a:t>
            </a:r>
            <a:r>
              <a:rPr lang="en-US" sz="2000" dirty="0" err="1">
                <a:solidFill>
                  <a:srgbClr val="7030A0"/>
                </a:solidFill>
                <a:latin typeface="UTM Avo" panose="02040603050506020204" pitchFamily="18" charset="0"/>
              </a:rPr>
              <a:t>khổ</a:t>
            </a:r>
            <a:r>
              <a:rPr lang="en-US" sz="2000" dirty="0">
                <a:solidFill>
                  <a:srgbClr val="7030A0"/>
                </a:solidFill>
                <a:latin typeface="UTM Avo" panose="02040603050506020204" pitchFamily="18" charset="0"/>
              </a:rPr>
              <a:t> </a:t>
            </a:r>
            <a:r>
              <a:rPr lang="en-US" sz="2000" dirty="0" err="1">
                <a:solidFill>
                  <a:srgbClr val="7030A0"/>
                </a:solidFill>
                <a:latin typeface="UTM Avo" panose="02040603050506020204" pitchFamily="18" charset="0"/>
              </a:rPr>
              <a:t>thơ</a:t>
            </a:r>
            <a:r>
              <a:rPr lang="en-US" sz="2000" dirty="0">
                <a:solidFill>
                  <a:srgbClr val="7030A0"/>
                </a:solidFill>
                <a:latin typeface="UTM Avo" panose="02040603050506020204" pitchFamily="18" charset="0"/>
              </a:rPr>
              <a:t> </a:t>
            </a:r>
            <a:r>
              <a:rPr lang="en-US" sz="2000" dirty="0" err="1">
                <a:solidFill>
                  <a:srgbClr val="7030A0"/>
                </a:solidFill>
                <a:latin typeface="UTM Avo" panose="02040603050506020204" pitchFamily="18" charset="0"/>
              </a:rPr>
              <a:t>đầu</a:t>
            </a:r>
            <a:r>
              <a:rPr lang="en-US" sz="2000" dirty="0">
                <a:solidFill>
                  <a:srgbClr val="7030A0"/>
                </a:solidFill>
                <a:latin typeface="UTM Avo" panose="02040603050506020204" pitchFamily="18" charset="0"/>
              </a:rPr>
              <a:t> </a:t>
            </a:r>
            <a:r>
              <a:rPr lang="en-US" sz="2000" dirty="0" err="1">
                <a:solidFill>
                  <a:srgbClr val="7030A0"/>
                </a:solidFill>
                <a:latin typeface="UTM Avo" panose="02040603050506020204" pitchFamily="18" charset="0"/>
              </a:rPr>
              <a:t>bạn</a:t>
            </a:r>
            <a:r>
              <a:rPr lang="en-US" sz="2000" dirty="0">
                <a:solidFill>
                  <a:srgbClr val="7030A0"/>
                </a:solidFill>
                <a:latin typeface="UTM Avo" panose="02040603050506020204" pitchFamily="18" charset="0"/>
              </a:rPr>
              <a:t> </a:t>
            </a:r>
            <a:r>
              <a:rPr lang="en-US" sz="2000" dirty="0" err="1">
                <a:solidFill>
                  <a:srgbClr val="7030A0"/>
                </a:solidFill>
                <a:latin typeface="UTM Avo" panose="02040603050506020204" pitchFamily="18" charset="0"/>
              </a:rPr>
              <a:t>nhỏ</a:t>
            </a:r>
            <a:r>
              <a:rPr lang="en-US" sz="2000" dirty="0">
                <a:solidFill>
                  <a:srgbClr val="7030A0"/>
                </a:solidFill>
                <a:latin typeface="UTM Avo" panose="02040603050506020204" pitchFamily="18" charset="0"/>
              </a:rPr>
              <a:t> </a:t>
            </a:r>
            <a:r>
              <a:rPr lang="en-US" sz="2000" dirty="0" err="1">
                <a:solidFill>
                  <a:srgbClr val="7030A0"/>
                </a:solidFill>
                <a:latin typeface="UTM Avo" panose="02040603050506020204" pitchFamily="18" charset="0"/>
              </a:rPr>
              <a:t>tả</a:t>
            </a:r>
            <a:r>
              <a:rPr lang="en-US" sz="2000" dirty="0">
                <a:solidFill>
                  <a:srgbClr val="7030A0"/>
                </a:solidFill>
                <a:latin typeface="UTM Avo" panose="02040603050506020204" pitchFamily="18" charset="0"/>
              </a:rPr>
              <a:t> </a:t>
            </a:r>
            <a:r>
              <a:rPr lang="en-US" sz="2000" dirty="0" err="1">
                <a:solidFill>
                  <a:srgbClr val="7030A0"/>
                </a:solidFill>
                <a:latin typeface="UTM Avo" panose="02040603050506020204" pitchFamily="18" charset="0"/>
              </a:rPr>
              <a:t>em</a:t>
            </a:r>
            <a:r>
              <a:rPr lang="en-US" sz="2000" dirty="0">
                <a:solidFill>
                  <a:srgbClr val="7030A0"/>
                </a:solidFill>
                <a:latin typeface="UTM Avo" panose="02040603050506020204" pitchFamily="18" charset="0"/>
              </a:rPr>
              <a:t> </a:t>
            </a:r>
            <a:r>
              <a:rPr lang="en-US" sz="2000" dirty="0" err="1">
                <a:solidFill>
                  <a:srgbClr val="7030A0"/>
                </a:solidFill>
                <a:latin typeface="UTM Avo" panose="02040603050506020204" pitchFamily="18" charset="0"/>
              </a:rPr>
              <a:t>bé</a:t>
            </a:r>
            <a:r>
              <a:rPr lang="en-US" sz="2000" dirty="0">
                <a:solidFill>
                  <a:srgbClr val="7030A0"/>
                </a:solidFill>
                <a:latin typeface="UTM Avo" panose="02040603050506020204" pitchFamily="18" charset="0"/>
              </a:rPr>
              <a:t> </a:t>
            </a:r>
            <a:r>
              <a:rPr lang="en-US" sz="2000" dirty="0" err="1">
                <a:solidFill>
                  <a:srgbClr val="7030A0"/>
                </a:solidFill>
                <a:latin typeface="UTM Avo" panose="02040603050506020204" pitchFamily="18" charset="0"/>
              </a:rPr>
              <a:t>của</a:t>
            </a:r>
            <a:r>
              <a:rPr lang="en-US" sz="2000" dirty="0">
                <a:solidFill>
                  <a:srgbClr val="7030A0"/>
                </a:solidFill>
                <a:latin typeface="UTM Avo" panose="02040603050506020204" pitchFamily="18" charset="0"/>
              </a:rPr>
              <a:t> </a:t>
            </a:r>
            <a:r>
              <a:rPr lang="en-US" sz="2000" dirty="0" err="1">
                <a:solidFill>
                  <a:srgbClr val="7030A0"/>
                </a:solidFill>
                <a:latin typeface="UTM Avo" panose="02040603050506020204" pitchFamily="18" charset="0"/>
              </a:rPr>
              <a:t>mình</a:t>
            </a:r>
            <a:r>
              <a:rPr lang="en-US" sz="2000" dirty="0">
                <a:solidFill>
                  <a:srgbClr val="7030A0"/>
                </a:solidFill>
                <a:latin typeface="UTM Avo" panose="02040603050506020204" pitchFamily="18" charset="0"/>
              </a:rPr>
              <a:t>:</a:t>
            </a:r>
          </a:p>
          <a:p>
            <a:pPr algn="just">
              <a:lnSpc>
                <a:spcPct val="120000"/>
              </a:lnSpc>
            </a:pPr>
            <a:r>
              <a:rPr lang="en-US" sz="2000" dirty="0">
                <a:solidFill>
                  <a:srgbClr val="7030A0"/>
                </a:solidFill>
                <a:latin typeface="UTM Avo" panose="02040603050506020204" pitchFamily="18" charset="0"/>
              </a:rPr>
              <a:t>	</a:t>
            </a:r>
            <a:r>
              <a:rPr lang="en-US" sz="2000" dirty="0" err="1">
                <a:solidFill>
                  <a:srgbClr val="7030A0"/>
                </a:solidFill>
                <a:latin typeface="UTM Avo" panose="02040603050506020204" pitchFamily="18" charset="0"/>
              </a:rPr>
              <a:t>Nụ</a:t>
            </a:r>
            <a:r>
              <a:rPr lang="en-US" sz="2000" dirty="0">
                <a:solidFill>
                  <a:srgbClr val="7030A0"/>
                </a:solidFill>
                <a:latin typeface="UTM Avo" panose="02040603050506020204" pitchFamily="18" charset="0"/>
              </a:rPr>
              <a:t> </a:t>
            </a:r>
            <a:r>
              <a:rPr lang="en-US" sz="2000" dirty="0" err="1">
                <a:solidFill>
                  <a:srgbClr val="7030A0"/>
                </a:solidFill>
                <a:latin typeface="UTM Avo" panose="02040603050506020204" pitchFamily="18" charset="0"/>
              </a:rPr>
              <a:t>cười</a:t>
            </a:r>
            <a:r>
              <a:rPr lang="en-US" sz="2000" dirty="0">
                <a:solidFill>
                  <a:srgbClr val="7030A0"/>
                </a:solidFill>
                <a:latin typeface="UTM Avo" panose="02040603050506020204" pitchFamily="18" charset="0"/>
              </a:rPr>
              <a:t> </a:t>
            </a:r>
            <a:r>
              <a:rPr lang="en-US" sz="2000" dirty="0" err="1">
                <a:solidFill>
                  <a:srgbClr val="7030A0"/>
                </a:solidFill>
                <a:latin typeface="UTM Avo" panose="02040603050506020204" pitchFamily="18" charset="0"/>
              </a:rPr>
              <a:t>như</a:t>
            </a:r>
            <a:r>
              <a:rPr lang="en-US" sz="2000" dirty="0">
                <a:solidFill>
                  <a:srgbClr val="7030A0"/>
                </a:solidFill>
                <a:latin typeface="UTM Avo" panose="02040603050506020204" pitchFamily="18" charset="0"/>
              </a:rPr>
              <a:t> </a:t>
            </a:r>
            <a:r>
              <a:rPr lang="en-US" sz="2000" dirty="0" err="1">
                <a:solidFill>
                  <a:srgbClr val="7030A0"/>
                </a:solidFill>
                <a:latin typeface="UTM Avo" panose="02040603050506020204" pitchFamily="18" charset="0"/>
              </a:rPr>
              <a:t>tia</a:t>
            </a:r>
            <a:r>
              <a:rPr lang="en-US" sz="2000" dirty="0">
                <a:solidFill>
                  <a:srgbClr val="7030A0"/>
                </a:solidFill>
                <a:latin typeface="UTM Avo" panose="02040603050506020204" pitchFamily="18" charset="0"/>
              </a:rPr>
              <a:t> </a:t>
            </a:r>
            <a:r>
              <a:rPr lang="en-US" sz="2000" dirty="0" err="1">
                <a:solidFill>
                  <a:srgbClr val="7030A0"/>
                </a:solidFill>
                <a:latin typeface="UTM Avo" panose="02040603050506020204" pitchFamily="18" charset="0"/>
              </a:rPr>
              <a:t>nắng</a:t>
            </a:r>
            <a:endParaRPr lang="en-US" sz="2000" dirty="0">
              <a:solidFill>
                <a:srgbClr val="7030A0"/>
              </a:solidFill>
              <a:latin typeface="UTM Avo" panose="02040603050506020204" pitchFamily="18" charset="0"/>
            </a:endParaRPr>
          </a:p>
          <a:p>
            <a:pPr algn="just">
              <a:lnSpc>
                <a:spcPct val="120000"/>
              </a:lnSpc>
            </a:pPr>
            <a:r>
              <a:rPr lang="en-US" sz="2000" dirty="0">
                <a:solidFill>
                  <a:srgbClr val="7030A0"/>
                </a:solidFill>
                <a:latin typeface="UTM Avo" panose="02040603050506020204" pitchFamily="18" charset="0"/>
              </a:rPr>
              <a:t>	</a:t>
            </a:r>
            <a:r>
              <a:rPr lang="en-US" sz="2000" dirty="0" err="1">
                <a:solidFill>
                  <a:srgbClr val="7030A0"/>
                </a:solidFill>
                <a:latin typeface="UTM Avo" panose="02040603050506020204" pitchFamily="18" charset="0"/>
              </a:rPr>
              <a:t>Bàn</a:t>
            </a:r>
            <a:r>
              <a:rPr lang="en-US" sz="2000" dirty="0">
                <a:solidFill>
                  <a:srgbClr val="7030A0"/>
                </a:solidFill>
                <a:latin typeface="UTM Avo" panose="02040603050506020204" pitchFamily="18" charset="0"/>
              </a:rPr>
              <a:t> </a:t>
            </a:r>
            <a:r>
              <a:rPr lang="en-US" sz="2000" dirty="0" err="1">
                <a:solidFill>
                  <a:srgbClr val="7030A0"/>
                </a:solidFill>
                <a:latin typeface="UTM Avo" panose="02040603050506020204" pitchFamily="18" charset="0"/>
              </a:rPr>
              <a:t>tay</a:t>
            </a:r>
            <a:r>
              <a:rPr lang="en-US" sz="2000" dirty="0">
                <a:solidFill>
                  <a:srgbClr val="7030A0"/>
                </a:solidFill>
                <a:latin typeface="UTM Avo" panose="02040603050506020204" pitchFamily="18" charset="0"/>
              </a:rPr>
              <a:t> </a:t>
            </a:r>
            <a:r>
              <a:rPr lang="en-US" sz="2000" dirty="0" err="1">
                <a:solidFill>
                  <a:srgbClr val="7030A0"/>
                </a:solidFill>
                <a:latin typeface="UTM Avo" panose="02040603050506020204" pitchFamily="18" charset="0"/>
              </a:rPr>
              <a:t>như</a:t>
            </a:r>
            <a:r>
              <a:rPr lang="en-US" sz="2000" dirty="0">
                <a:solidFill>
                  <a:srgbClr val="7030A0"/>
                </a:solidFill>
                <a:latin typeface="UTM Avo" panose="02040603050506020204" pitchFamily="18" charset="0"/>
              </a:rPr>
              <a:t> </a:t>
            </a:r>
            <a:r>
              <a:rPr lang="en-US" sz="2000" dirty="0" err="1">
                <a:solidFill>
                  <a:srgbClr val="7030A0"/>
                </a:solidFill>
                <a:latin typeface="UTM Avo" panose="02040603050506020204" pitchFamily="18" charset="0"/>
              </a:rPr>
              <a:t>nụ</a:t>
            </a:r>
            <a:r>
              <a:rPr lang="en-US" sz="2000" dirty="0">
                <a:solidFill>
                  <a:srgbClr val="7030A0"/>
                </a:solidFill>
                <a:latin typeface="UTM Avo" panose="02040603050506020204" pitchFamily="18" charset="0"/>
              </a:rPr>
              <a:t> </a:t>
            </a:r>
            <a:r>
              <a:rPr lang="en-US" sz="2000" dirty="0" err="1">
                <a:solidFill>
                  <a:srgbClr val="7030A0"/>
                </a:solidFill>
                <a:latin typeface="UTM Avo" panose="02040603050506020204" pitchFamily="18" charset="0"/>
              </a:rPr>
              <a:t>hoa</a:t>
            </a:r>
            <a:endParaRPr lang="en-US" sz="2000" dirty="0">
              <a:solidFill>
                <a:srgbClr val="7030A0"/>
              </a:solidFill>
              <a:latin typeface="UTM Avo" panose="02040603050506020204" pitchFamily="18" charset="0"/>
            </a:endParaRPr>
          </a:p>
          <a:p>
            <a:pPr algn="just">
              <a:lnSpc>
                <a:spcPct val="120000"/>
              </a:lnSpc>
            </a:pPr>
            <a:r>
              <a:rPr lang="en-US" sz="2000" dirty="0">
                <a:solidFill>
                  <a:srgbClr val="7030A0"/>
                </a:solidFill>
                <a:latin typeface="UTM Avo" panose="02040603050506020204" pitchFamily="18" charset="0"/>
              </a:rPr>
              <a:t>	</a:t>
            </a:r>
            <a:r>
              <a:rPr lang="en-US" sz="2000" dirty="0" err="1">
                <a:solidFill>
                  <a:srgbClr val="7030A0"/>
                </a:solidFill>
                <a:latin typeface="UTM Avo" panose="02040603050506020204" pitchFamily="18" charset="0"/>
              </a:rPr>
              <a:t>Bước</a:t>
            </a:r>
            <a:r>
              <a:rPr lang="en-US" sz="2000" dirty="0">
                <a:solidFill>
                  <a:srgbClr val="7030A0"/>
                </a:solidFill>
                <a:latin typeface="UTM Avo" panose="02040603050506020204" pitchFamily="18" charset="0"/>
              </a:rPr>
              <a:t> </a:t>
            </a:r>
            <a:r>
              <a:rPr lang="en-US" sz="2000" dirty="0" err="1">
                <a:solidFill>
                  <a:srgbClr val="7030A0"/>
                </a:solidFill>
                <a:latin typeface="UTM Avo" panose="02040603050506020204" pitchFamily="18" charset="0"/>
              </a:rPr>
              <a:t>chân</a:t>
            </a:r>
            <a:r>
              <a:rPr lang="en-US" sz="2000" dirty="0">
                <a:solidFill>
                  <a:srgbClr val="7030A0"/>
                </a:solidFill>
                <a:latin typeface="UTM Avo" panose="02040603050506020204" pitchFamily="18" charset="0"/>
              </a:rPr>
              <a:t> </a:t>
            </a:r>
            <a:r>
              <a:rPr lang="en-US" sz="2000" dirty="0" err="1">
                <a:solidFill>
                  <a:srgbClr val="7030A0"/>
                </a:solidFill>
                <a:latin typeface="UTM Avo" panose="02040603050506020204" pitchFamily="18" charset="0"/>
              </a:rPr>
              <a:t>đi</a:t>
            </a:r>
            <a:r>
              <a:rPr lang="en-US" sz="2000" dirty="0">
                <a:solidFill>
                  <a:srgbClr val="7030A0"/>
                </a:solidFill>
                <a:latin typeface="UTM Avo" panose="02040603050506020204" pitchFamily="18" charset="0"/>
              </a:rPr>
              <a:t> </a:t>
            </a:r>
            <a:r>
              <a:rPr lang="en-US" sz="2000" dirty="0" err="1">
                <a:solidFill>
                  <a:srgbClr val="7030A0"/>
                </a:solidFill>
                <a:latin typeface="UTM Avo" panose="02040603050506020204" pitchFamily="18" charset="0"/>
              </a:rPr>
              <a:t>lẫm</a:t>
            </a:r>
            <a:r>
              <a:rPr lang="en-US" sz="2000" dirty="0">
                <a:solidFill>
                  <a:srgbClr val="7030A0"/>
                </a:solidFill>
                <a:latin typeface="UTM Avo" panose="02040603050506020204" pitchFamily="18" charset="0"/>
              </a:rPr>
              <a:t> </a:t>
            </a:r>
            <a:r>
              <a:rPr lang="en-US" sz="2000" dirty="0" err="1">
                <a:solidFill>
                  <a:srgbClr val="7030A0"/>
                </a:solidFill>
                <a:latin typeface="UTM Avo" panose="02040603050506020204" pitchFamily="18" charset="0"/>
              </a:rPr>
              <a:t>chẫm</a:t>
            </a:r>
            <a:endParaRPr lang="en-US" sz="2000" dirty="0">
              <a:solidFill>
                <a:srgbClr val="7030A0"/>
              </a:solidFill>
              <a:latin typeface="UTM Avo" panose="02040603050506020204" pitchFamily="18" charset="0"/>
            </a:endParaRPr>
          </a:p>
          <a:p>
            <a:pPr algn="just">
              <a:lnSpc>
                <a:spcPct val="120000"/>
              </a:lnSpc>
            </a:pPr>
            <a:r>
              <a:rPr lang="en-US" sz="2000" dirty="0">
                <a:solidFill>
                  <a:srgbClr val="7030A0"/>
                </a:solidFill>
                <a:latin typeface="UTM Avo" panose="02040603050506020204" pitchFamily="18" charset="0"/>
              </a:rPr>
              <a:t>	</a:t>
            </a:r>
            <a:r>
              <a:rPr lang="en-US" sz="2000" dirty="0" err="1">
                <a:solidFill>
                  <a:srgbClr val="7030A0"/>
                </a:solidFill>
                <a:latin typeface="UTM Avo" panose="02040603050506020204" pitchFamily="18" charset="0"/>
              </a:rPr>
              <a:t>Tiếng</a:t>
            </a:r>
            <a:r>
              <a:rPr lang="en-US" sz="2000" dirty="0">
                <a:solidFill>
                  <a:srgbClr val="7030A0"/>
                </a:solidFill>
                <a:latin typeface="UTM Avo" panose="02040603050506020204" pitchFamily="18" charset="0"/>
              </a:rPr>
              <a:t> </a:t>
            </a:r>
            <a:r>
              <a:rPr lang="en-US" sz="2000" dirty="0" err="1">
                <a:solidFill>
                  <a:srgbClr val="7030A0"/>
                </a:solidFill>
                <a:latin typeface="UTM Avo" panose="02040603050506020204" pitchFamily="18" charset="0"/>
              </a:rPr>
              <a:t>cười</a:t>
            </a:r>
            <a:r>
              <a:rPr lang="en-US" sz="2000" dirty="0">
                <a:solidFill>
                  <a:srgbClr val="7030A0"/>
                </a:solidFill>
                <a:latin typeface="UTM Avo" panose="02040603050506020204" pitchFamily="18" charset="0"/>
              </a:rPr>
              <a:t> vang </a:t>
            </a:r>
            <a:r>
              <a:rPr lang="en-US" sz="2000" err="1">
                <a:solidFill>
                  <a:srgbClr val="7030A0"/>
                </a:solidFill>
                <a:latin typeface="UTM Avo" panose="02040603050506020204" pitchFamily="18" charset="0"/>
              </a:rPr>
              <a:t>sân</a:t>
            </a:r>
            <a:r>
              <a:rPr lang="en-US" sz="2000">
                <a:solidFill>
                  <a:srgbClr val="7030A0"/>
                </a:solidFill>
                <a:latin typeface="UTM Avo" panose="02040603050506020204" pitchFamily="18" charset="0"/>
              </a:rPr>
              <a:t> </a:t>
            </a:r>
            <a:r>
              <a:rPr lang="en-US" sz="2000" smtClean="0">
                <a:solidFill>
                  <a:srgbClr val="7030A0"/>
                </a:solidFill>
                <a:latin typeface="UTM Avo" panose="02040603050506020204" pitchFamily="18" charset="0"/>
              </a:rPr>
              <a:t>nhà.</a:t>
            </a:r>
            <a:endParaRPr lang="vi-VN" sz="2000" dirty="0">
              <a:solidFill>
                <a:srgbClr val="7030A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282818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220,000+ Hình ảnh Em Bé Cười tải xuống miễn phí - Pikbest">
            <a:extLst>
              <a:ext uri="{FF2B5EF4-FFF2-40B4-BE49-F238E27FC236}">
                <a16:creationId xmlns:a16="http://schemas.microsoft.com/office/drawing/2014/main" id="{3E8766D6-96F0-D4BF-775A-EF9F1F004E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51" y="60014"/>
            <a:ext cx="4261931" cy="261572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120+ ảnh em bé cười đẹp đáng yêu, hài hước làm hình nền">
            <a:extLst>
              <a:ext uri="{FF2B5EF4-FFF2-40B4-BE49-F238E27FC236}">
                <a16:creationId xmlns:a16="http://schemas.microsoft.com/office/drawing/2014/main" id="{3C8543D7-E838-EA78-1333-52285A6E09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5928" y="60014"/>
            <a:ext cx="4200774" cy="261572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Ở gia đình em (hoặc một gia đình mà em quen biết) có một em bé đang tập  nói, tập đi. Em hãy tả hình dáng và tính nết thơ ngây của">
            <a:extLst>
              <a:ext uri="{FF2B5EF4-FFF2-40B4-BE49-F238E27FC236}">
                <a16:creationId xmlns:a16="http://schemas.microsoft.com/office/drawing/2014/main" id="{A4688591-BD70-285E-A804-2D890FFA04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51" y="2722394"/>
            <a:ext cx="4261931" cy="2374449"/>
          </a:xfrm>
          <a:prstGeom prst="rect">
            <a:avLst/>
          </a:prstGeom>
          <a:noFill/>
          <a:extLst>
            <a:ext uri="{909E8E84-426E-40DD-AFC4-6F175D3DCCD1}">
              <a14:hiddenFill xmlns:a14="http://schemas.microsoft.com/office/drawing/2010/main">
                <a:solidFill>
                  <a:srgbClr val="FFFFFF"/>
                </a:solidFill>
              </a14:hiddenFill>
            </a:ext>
          </a:extLst>
        </p:spPr>
      </p:pic>
      <p:pic>
        <p:nvPicPr>
          <p:cNvPr id="7" name="em bé tập đi _)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635928" y="2722393"/>
            <a:ext cx="4395646" cy="2374449"/>
          </a:xfrm>
          <a:prstGeom prst="rect">
            <a:avLst/>
          </a:prstGeom>
        </p:spPr>
      </p:pic>
    </p:spTree>
    <p:extLst>
      <p:ext uri="{BB962C8B-B14F-4D97-AF65-F5344CB8AC3E}">
        <p14:creationId xmlns:p14="http://schemas.microsoft.com/office/powerpoint/2010/main" val="366308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32"/>
                                        </p:tgtEl>
                                        <p:attrNameLst>
                                          <p:attrName>style.visibility</p:attrName>
                                        </p:attrNameLst>
                                      </p:cBhvr>
                                      <p:to>
                                        <p:strVal val="visible"/>
                                      </p:to>
                                    </p:set>
                                    <p:animEffect transition="in" filter="barn(inVertical)">
                                      <p:cBhvr>
                                        <p:cTn id="14" dur="500"/>
                                        <p:tgtEl>
                                          <p:spTgt spid="103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34"/>
                                        </p:tgtEl>
                                        <p:attrNameLst>
                                          <p:attrName>style.visibility</p:attrName>
                                        </p:attrNameLst>
                                      </p:cBhvr>
                                      <p:to>
                                        <p:strVal val="visible"/>
                                      </p:to>
                                    </p:set>
                                    <p:animEffect transition="in" filter="barn(inVertical)">
                                      <p:cBhvr>
                                        <p:cTn id="19" dur="500"/>
                                        <p:tgtEl>
                                          <p:spTgt spid="10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D5C9A7-C941-412E-BDED-5E049DD69C8F}"/>
              </a:ext>
            </a:extLst>
          </p:cNvPr>
          <p:cNvSpPr txBox="1"/>
          <p:nvPr/>
        </p:nvSpPr>
        <p:spPr>
          <a:xfrm>
            <a:off x="685455" y="344596"/>
            <a:ext cx="7773088" cy="901337"/>
          </a:xfrm>
          <a:prstGeom prst="rect">
            <a:avLst/>
          </a:prstGeom>
          <a:noFill/>
        </p:spPr>
        <p:txBody>
          <a:bodyPr wrap="square" rtlCol="0">
            <a:spAutoFit/>
          </a:bodyPr>
          <a:lstStyle/>
          <a:p>
            <a:pPr algn="just">
              <a:lnSpc>
                <a:spcPct val="130000"/>
              </a:lnSpc>
            </a:pPr>
            <a:r>
              <a:rPr lang="en-US" sz="2133" b="1" smtClean="0">
                <a:solidFill>
                  <a:schemeClr val="accent6">
                    <a:lumMod val="75000"/>
                  </a:schemeClr>
                </a:solidFill>
                <a:latin typeface="UTM Avo" panose="02040603050506020204" pitchFamily="18" charset="0"/>
              </a:rPr>
              <a:t>Câu </a:t>
            </a:r>
            <a:r>
              <a:rPr lang="vi-VN" sz="2133" b="1" smtClean="0">
                <a:solidFill>
                  <a:schemeClr val="accent6">
                    <a:lumMod val="75000"/>
                  </a:schemeClr>
                </a:solidFill>
                <a:latin typeface="UTM Avo" panose="02040603050506020204" pitchFamily="18" charset="0"/>
              </a:rPr>
              <a:t>3</a:t>
            </a:r>
            <a:r>
              <a:rPr lang="vi-VN" sz="2133" b="1" dirty="0">
                <a:solidFill>
                  <a:schemeClr val="accent6">
                    <a:lumMod val="75000"/>
                  </a:schemeClr>
                </a:solidFill>
                <a:latin typeface="UTM Avo" panose="02040603050506020204" pitchFamily="18" charset="0"/>
              </a:rPr>
              <a:t>. </a:t>
            </a:r>
            <a:r>
              <a:rPr lang="vi-VN" sz="2133" b="1" dirty="0">
                <a:latin typeface="UTM Avo" panose="02040603050506020204" pitchFamily="18" charset="0"/>
              </a:rPr>
              <a:t>Trong khổ thơ </a:t>
            </a:r>
            <a:r>
              <a:rPr lang="en-US" sz="2133" b="1" dirty="0" err="1">
                <a:latin typeface="UTM Avo" panose="02040603050506020204" pitchFamily="18" charset="0"/>
              </a:rPr>
              <a:t>thứ</a:t>
            </a:r>
            <a:r>
              <a:rPr lang="en-US" sz="2133" b="1" dirty="0">
                <a:latin typeface="UTM Avo" panose="02040603050506020204" pitchFamily="18" charset="0"/>
              </a:rPr>
              <a:t> </a:t>
            </a:r>
            <a:r>
              <a:rPr lang="en-US" sz="2133" b="1" dirty="0" err="1">
                <a:latin typeface="UTM Avo" panose="02040603050506020204" pitchFamily="18" charset="0"/>
              </a:rPr>
              <a:t>hai</a:t>
            </a:r>
            <a:r>
              <a:rPr lang="en-US" sz="2133" b="1" dirty="0">
                <a:latin typeface="UTM Avo" panose="02040603050506020204" pitchFamily="18" charset="0"/>
              </a:rPr>
              <a:t> </a:t>
            </a:r>
            <a:r>
              <a:rPr lang="en-US" sz="2133" b="1" dirty="0" err="1">
                <a:latin typeface="UTM Avo" panose="02040603050506020204" pitchFamily="18" charset="0"/>
              </a:rPr>
              <a:t>và</a:t>
            </a:r>
            <a:r>
              <a:rPr lang="en-US" sz="2133" b="1" dirty="0">
                <a:latin typeface="UTM Avo" panose="02040603050506020204" pitchFamily="18" charset="0"/>
              </a:rPr>
              <a:t> </a:t>
            </a:r>
            <a:r>
              <a:rPr lang="en-US" sz="2133" b="1" dirty="0" err="1">
                <a:latin typeface="UTM Avo" panose="02040603050506020204" pitchFamily="18" charset="0"/>
              </a:rPr>
              <a:t>thứ</a:t>
            </a:r>
            <a:r>
              <a:rPr lang="en-US" sz="2133" b="1" dirty="0">
                <a:latin typeface="UTM Avo" panose="02040603050506020204" pitchFamily="18" charset="0"/>
              </a:rPr>
              <a:t> </a:t>
            </a:r>
            <a:r>
              <a:rPr lang="en-US" sz="2133" b="1" dirty="0" err="1">
                <a:latin typeface="UTM Avo" panose="02040603050506020204" pitchFamily="18" charset="0"/>
              </a:rPr>
              <a:t>ba</a:t>
            </a:r>
            <a:r>
              <a:rPr lang="en-US" sz="2133" b="1" dirty="0">
                <a:latin typeface="UTM Avo" panose="02040603050506020204" pitchFamily="18" charset="0"/>
              </a:rPr>
              <a:t>, </a:t>
            </a:r>
            <a:r>
              <a:rPr lang="en-US" sz="2133" b="1" dirty="0" err="1">
                <a:latin typeface="UTM Avo" panose="02040603050506020204" pitchFamily="18" charset="0"/>
              </a:rPr>
              <a:t>bạn</a:t>
            </a:r>
            <a:r>
              <a:rPr lang="en-US" sz="2133" b="1" dirty="0">
                <a:latin typeface="UTM Avo" panose="02040603050506020204" pitchFamily="18" charset="0"/>
              </a:rPr>
              <a:t> </a:t>
            </a:r>
            <a:r>
              <a:rPr lang="en-US" sz="2133" b="1" dirty="0" err="1">
                <a:latin typeface="UTM Avo" panose="02040603050506020204" pitchFamily="18" charset="0"/>
              </a:rPr>
              <a:t>nhỏ</a:t>
            </a:r>
            <a:r>
              <a:rPr lang="en-US" sz="2133" b="1" dirty="0">
                <a:latin typeface="UTM Avo" panose="02040603050506020204" pitchFamily="18" charset="0"/>
              </a:rPr>
              <a:t> </a:t>
            </a:r>
            <a:r>
              <a:rPr lang="en-US" sz="2133" b="1" dirty="0" err="1">
                <a:latin typeface="UTM Avo" panose="02040603050506020204" pitchFamily="18" charset="0"/>
              </a:rPr>
              <a:t>đoán</a:t>
            </a:r>
            <a:r>
              <a:rPr lang="en-US" sz="2133" b="1" dirty="0">
                <a:latin typeface="UTM Avo" panose="02040603050506020204" pitchFamily="18" charset="0"/>
              </a:rPr>
              <a:t> </a:t>
            </a:r>
            <a:r>
              <a:rPr lang="en-US" sz="2133" b="1" dirty="0" err="1">
                <a:latin typeface="UTM Avo" panose="02040603050506020204" pitchFamily="18" charset="0"/>
              </a:rPr>
              <a:t>em</a:t>
            </a:r>
            <a:r>
              <a:rPr lang="en-US" sz="2133" b="1" dirty="0">
                <a:latin typeface="UTM Avo" panose="02040603050506020204" pitchFamily="18" charset="0"/>
              </a:rPr>
              <a:t> </a:t>
            </a:r>
            <a:r>
              <a:rPr lang="en-US" sz="2133" b="1" dirty="0" err="1">
                <a:latin typeface="UTM Avo" panose="02040603050506020204" pitchFamily="18" charset="0"/>
              </a:rPr>
              <a:t>bé</a:t>
            </a:r>
            <a:r>
              <a:rPr lang="en-US" sz="2133" b="1" dirty="0">
                <a:latin typeface="UTM Avo" panose="02040603050506020204" pitchFamily="18" charset="0"/>
              </a:rPr>
              <a:t> </a:t>
            </a:r>
            <a:r>
              <a:rPr lang="en-US" sz="2133" b="1" dirty="0" err="1">
                <a:latin typeface="UTM Avo" panose="02040603050506020204" pitchFamily="18" charset="0"/>
              </a:rPr>
              <a:t>từ</a:t>
            </a:r>
            <a:r>
              <a:rPr lang="en-US" sz="2133" b="1" dirty="0">
                <a:latin typeface="UTM Avo" panose="02040603050506020204" pitchFamily="18" charset="0"/>
              </a:rPr>
              <a:t> </a:t>
            </a:r>
            <a:r>
              <a:rPr lang="en-US" sz="2133" b="1" dirty="0" err="1">
                <a:latin typeface="UTM Avo" panose="02040603050506020204" pitchFamily="18" charset="0"/>
              </a:rPr>
              <a:t>đâu</a:t>
            </a:r>
            <a:r>
              <a:rPr lang="en-US" sz="2133" b="1" dirty="0">
                <a:latin typeface="UTM Avo" panose="02040603050506020204" pitchFamily="18" charset="0"/>
              </a:rPr>
              <a:t> </a:t>
            </a:r>
            <a:r>
              <a:rPr lang="en-US" sz="2133" b="1" dirty="0" err="1">
                <a:latin typeface="UTM Avo" panose="02040603050506020204" pitchFamily="18" charset="0"/>
              </a:rPr>
              <a:t>đến</a:t>
            </a:r>
            <a:r>
              <a:rPr lang="en-US" sz="2133" b="1" dirty="0">
                <a:latin typeface="UTM Avo" panose="02040603050506020204" pitchFamily="18" charset="0"/>
              </a:rPr>
              <a:t>?</a:t>
            </a:r>
            <a:endParaRPr lang="vi-VN" sz="2133" b="1" dirty="0">
              <a:latin typeface="UTM Avo" panose="02040603050506020204" pitchFamily="18" charset="0"/>
            </a:endParaRPr>
          </a:p>
        </p:txBody>
      </p:sp>
      <p:pic>
        <p:nvPicPr>
          <p:cNvPr id="5" name="Picture 4">
            <a:extLst>
              <a:ext uri="{FF2B5EF4-FFF2-40B4-BE49-F238E27FC236}">
                <a16:creationId xmlns:a16="http://schemas.microsoft.com/office/drawing/2014/main" id="{642C576B-10D1-4A60-A57B-F0F52CAB8AE7}"/>
              </a:ext>
            </a:extLst>
          </p:cNvPr>
          <p:cNvPicPr>
            <a:picLocks noChangeAspect="1"/>
          </p:cNvPicPr>
          <p:nvPr/>
        </p:nvPicPr>
        <p:blipFill rotWithShape="1">
          <a:blip r:embed="rId3"/>
          <a:srcRect l="4978" r="3080"/>
          <a:stretch/>
        </p:blipFill>
        <p:spPr>
          <a:xfrm>
            <a:off x="1498634" y="790413"/>
            <a:ext cx="6265889" cy="3734303"/>
          </a:xfrm>
          <a:prstGeom prst="rect">
            <a:avLst/>
          </a:prstGeom>
        </p:spPr>
      </p:pic>
      <p:sp>
        <p:nvSpPr>
          <p:cNvPr id="6" name="Oval 5">
            <a:extLst>
              <a:ext uri="{FF2B5EF4-FFF2-40B4-BE49-F238E27FC236}">
                <a16:creationId xmlns:a16="http://schemas.microsoft.com/office/drawing/2014/main" id="{9BC93690-C8B4-4242-826B-D188F90B7C8C}"/>
              </a:ext>
            </a:extLst>
          </p:cNvPr>
          <p:cNvSpPr/>
          <p:nvPr/>
        </p:nvSpPr>
        <p:spPr>
          <a:xfrm>
            <a:off x="2748186" y="2120294"/>
            <a:ext cx="439479" cy="4394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867"/>
          </a:p>
        </p:txBody>
      </p:sp>
      <p:sp>
        <p:nvSpPr>
          <p:cNvPr id="7" name="Oval 6">
            <a:extLst>
              <a:ext uri="{FF2B5EF4-FFF2-40B4-BE49-F238E27FC236}">
                <a16:creationId xmlns:a16="http://schemas.microsoft.com/office/drawing/2014/main" id="{948F8342-27B9-4902-BA5A-F43E16BFB560}"/>
              </a:ext>
            </a:extLst>
          </p:cNvPr>
          <p:cNvSpPr/>
          <p:nvPr/>
        </p:nvSpPr>
        <p:spPr>
          <a:xfrm>
            <a:off x="4755872" y="2128043"/>
            <a:ext cx="439479" cy="4394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867"/>
          </a:p>
        </p:txBody>
      </p:sp>
      <p:sp>
        <p:nvSpPr>
          <p:cNvPr id="8" name="Oval 7">
            <a:extLst>
              <a:ext uri="{FF2B5EF4-FFF2-40B4-BE49-F238E27FC236}">
                <a16:creationId xmlns:a16="http://schemas.microsoft.com/office/drawing/2014/main" id="{E188CD60-8B6E-41A5-B659-B967F6C32783}"/>
              </a:ext>
            </a:extLst>
          </p:cNvPr>
          <p:cNvSpPr/>
          <p:nvPr/>
        </p:nvSpPr>
        <p:spPr>
          <a:xfrm>
            <a:off x="5934190" y="4123983"/>
            <a:ext cx="439479" cy="4394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867"/>
          </a:p>
        </p:txBody>
      </p:sp>
      <p:sp>
        <p:nvSpPr>
          <p:cNvPr id="9" name="Oval 8">
            <a:extLst>
              <a:ext uri="{FF2B5EF4-FFF2-40B4-BE49-F238E27FC236}">
                <a16:creationId xmlns:a16="http://schemas.microsoft.com/office/drawing/2014/main" id="{8FF7A225-4CBD-4960-9450-878C264D77A3}"/>
              </a:ext>
            </a:extLst>
          </p:cNvPr>
          <p:cNvSpPr/>
          <p:nvPr/>
        </p:nvSpPr>
        <p:spPr>
          <a:xfrm>
            <a:off x="1783387" y="4143179"/>
            <a:ext cx="439479" cy="4394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867"/>
          </a:p>
        </p:txBody>
      </p:sp>
    </p:spTree>
    <p:custDataLst>
      <p:tags r:id="rId1"/>
    </p:custDataLst>
    <p:extLst>
      <p:ext uri="{BB962C8B-B14F-4D97-AF65-F5344CB8AC3E}">
        <p14:creationId xmlns:p14="http://schemas.microsoft.com/office/powerpoint/2010/main" val="206193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D5C9A7-C941-412E-BDED-5E049DD69C8F}"/>
              </a:ext>
            </a:extLst>
          </p:cNvPr>
          <p:cNvSpPr txBox="1"/>
          <p:nvPr/>
        </p:nvSpPr>
        <p:spPr>
          <a:xfrm>
            <a:off x="594800" y="620163"/>
            <a:ext cx="7773088" cy="3448701"/>
          </a:xfrm>
          <a:prstGeom prst="rect">
            <a:avLst/>
          </a:prstGeom>
          <a:noFill/>
        </p:spPr>
        <p:txBody>
          <a:bodyPr wrap="square" rtlCol="0">
            <a:spAutoFit/>
          </a:bodyPr>
          <a:lstStyle/>
          <a:p>
            <a:pPr algn="just">
              <a:lnSpc>
                <a:spcPct val="160000"/>
              </a:lnSpc>
            </a:pPr>
            <a:r>
              <a:rPr lang="en-US" sz="2800" b="1" smtClean="0">
                <a:solidFill>
                  <a:schemeClr val="accent6">
                    <a:lumMod val="75000"/>
                  </a:schemeClr>
                </a:solidFill>
                <a:latin typeface="UTM Avo" panose="02040603050506020204" pitchFamily="18" charset="0"/>
              </a:rPr>
              <a:t>Câu 4</a:t>
            </a:r>
            <a:r>
              <a:rPr lang="vi-VN" sz="2800" b="1" dirty="0">
                <a:solidFill>
                  <a:schemeClr val="accent6">
                    <a:lumMod val="75000"/>
                  </a:schemeClr>
                </a:solidFill>
                <a:latin typeface="UTM Avo" panose="02040603050506020204" pitchFamily="18" charset="0"/>
              </a:rPr>
              <a:t>. </a:t>
            </a:r>
            <a:r>
              <a:rPr lang="en-US" sz="2800" b="1" dirty="0" err="1">
                <a:latin typeface="UTM Avo" panose="02040603050506020204" pitchFamily="18" charset="0"/>
              </a:rPr>
              <a:t>Em</a:t>
            </a:r>
            <a:r>
              <a:rPr lang="en-US" sz="2800" b="1" dirty="0">
                <a:latin typeface="UTM Avo" panose="02040603050506020204" pitchFamily="18" charset="0"/>
              </a:rPr>
              <a:t> </a:t>
            </a:r>
            <a:r>
              <a:rPr lang="en-US" sz="2800" b="1" dirty="0" err="1">
                <a:latin typeface="UTM Avo" panose="02040603050506020204" pitchFamily="18" charset="0"/>
              </a:rPr>
              <a:t>bé</a:t>
            </a:r>
            <a:r>
              <a:rPr lang="en-US" sz="2800" b="1" dirty="0">
                <a:latin typeface="UTM Avo" panose="02040603050506020204" pitchFamily="18" charset="0"/>
              </a:rPr>
              <a:t> </a:t>
            </a:r>
            <a:r>
              <a:rPr lang="en-US" sz="2800" b="1" dirty="0" err="1">
                <a:latin typeface="UTM Avo" panose="02040603050506020204" pitchFamily="18" charset="0"/>
              </a:rPr>
              <a:t>mang</a:t>
            </a:r>
            <a:r>
              <a:rPr lang="en-US" sz="2800" b="1" dirty="0">
                <a:latin typeface="UTM Avo" panose="02040603050506020204" pitchFamily="18" charset="0"/>
              </a:rPr>
              <a:t> </a:t>
            </a:r>
            <a:r>
              <a:rPr lang="en-US" sz="2800" b="1" dirty="0" err="1">
                <a:latin typeface="UTM Avo" panose="02040603050506020204" pitchFamily="18" charset="0"/>
              </a:rPr>
              <a:t>đến</a:t>
            </a:r>
            <a:r>
              <a:rPr lang="en-US" sz="2800" b="1" dirty="0">
                <a:latin typeface="UTM Avo" panose="02040603050506020204" pitchFamily="18" charset="0"/>
              </a:rPr>
              <a:t> </a:t>
            </a:r>
            <a:r>
              <a:rPr lang="en-US" sz="2800" b="1" dirty="0" err="1">
                <a:latin typeface="UTM Avo" panose="02040603050506020204" pitchFamily="18" charset="0"/>
              </a:rPr>
              <a:t>những</a:t>
            </a:r>
            <a:r>
              <a:rPr lang="en-US" sz="2800" b="1" dirty="0">
                <a:latin typeface="UTM Avo" panose="02040603050506020204" pitchFamily="18" charset="0"/>
              </a:rPr>
              <a:t> </a:t>
            </a:r>
            <a:r>
              <a:rPr lang="en-US" sz="2800" b="1" dirty="0" err="1">
                <a:latin typeface="UTM Avo" panose="02040603050506020204" pitchFamily="18" charset="0"/>
              </a:rPr>
              <a:t>gì</a:t>
            </a:r>
            <a:r>
              <a:rPr lang="en-US" sz="2800" b="1" dirty="0">
                <a:latin typeface="UTM Avo" panose="02040603050506020204" pitchFamily="18" charset="0"/>
              </a:rPr>
              <a:t> </a:t>
            </a:r>
            <a:r>
              <a:rPr lang="en-US" sz="2800" b="1" dirty="0" err="1">
                <a:latin typeface="UTM Avo" panose="02040603050506020204" pitchFamily="18" charset="0"/>
              </a:rPr>
              <a:t>cho</a:t>
            </a:r>
            <a:r>
              <a:rPr lang="en-US" sz="2800" b="1" dirty="0">
                <a:latin typeface="UTM Avo" panose="02040603050506020204" pitchFamily="18" charset="0"/>
              </a:rPr>
              <a:t> </a:t>
            </a:r>
            <a:r>
              <a:rPr lang="en-US" sz="2800" b="1" dirty="0" err="1">
                <a:latin typeface="UTM Avo" panose="02040603050506020204" pitchFamily="18" charset="0"/>
              </a:rPr>
              <a:t>gia</a:t>
            </a:r>
            <a:r>
              <a:rPr lang="en-US" sz="2800" b="1" dirty="0">
                <a:latin typeface="UTM Avo" panose="02040603050506020204" pitchFamily="18" charset="0"/>
              </a:rPr>
              <a:t> </a:t>
            </a:r>
            <a:r>
              <a:rPr lang="en-US" sz="2800" b="1" dirty="0" err="1">
                <a:latin typeface="UTM Avo" panose="02040603050506020204" pitchFamily="18" charset="0"/>
              </a:rPr>
              <a:t>đình</a:t>
            </a:r>
            <a:r>
              <a:rPr lang="en-US" sz="2800" b="1" dirty="0">
                <a:latin typeface="UTM Avo" panose="02040603050506020204" pitchFamily="18" charset="0"/>
              </a:rPr>
              <a:t> </a:t>
            </a:r>
            <a:r>
              <a:rPr lang="en-US" sz="2800" b="1" dirty="0" err="1">
                <a:latin typeface="UTM Avo" panose="02040603050506020204" pitchFamily="18" charset="0"/>
              </a:rPr>
              <a:t>bạn</a:t>
            </a:r>
            <a:r>
              <a:rPr lang="en-US" sz="2800" b="1" dirty="0">
                <a:latin typeface="UTM Avo" panose="02040603050506020204" pitchFamily="18" charset="0"/>
              </a:rPr>
              <a:t> </a:t>
            </a:r>
            <a:r>
              <a:rPr lang="en-US" sz="2800" b="1" dirty="0" err="1">
                <a:latin typeface="UTM Avo" panose="02040603050506020204" pitchFamily="18" charset="0"/>
              </a:rPr>
              <a:t>nhỏ</a:t>
            </a:r>
            <a:r>
              <a:rPr lang="en-US" sz="2800" b="1" dirty="0">
                <a:latin typeface="UTM Avo" panose="02040603050506020204" pitchFamily="18" charset="0"/>
              </a:rPr>
              <a:t>?</a:t>
            </a:r>
          </a:p>
          <a:p>
            <a:pPr algn="just">
              <a:lnSpc>
                <a:spcPct val="160000"/>
              </a:lnSpc>
            </a:pPr>
            <a:r>
              <a:rPr lang="en-US" sz="2800" b="1" dirty="0">
                <a:latin typeface="UTM Avo" panose="02040603050506020204" pitchFamily="18" charset="0"/>
              </a:rPr>
              <a:t>	a. </a:t>
            </a:r>
            <a:r>
              <a:rPr lang="en-US" sz="2800" b="1" dirty="0" err="1">
                <a:latin typeface="UTM Avo" panose="02040603050506020204" pitchFamily="18" charset="0"/>
              </a:rPr>
              <a:t>Nắng</a:t>
            </a:r>
            <a:r>
              <a:rPr lang="en-US" sz="2800" b="1" dirty="0">
                <a:latin typeface="UTM Avo" panose="02040603050506020204" pitchFamily="18" charset="0"/>
              </a:rPr>
              <a:t> </a:t>
            </a:r>
            <a:r>
              <a:rPr lang="en-US" sz="2800" b="1" dirty="0" err="1">
                <a:latin typeface="UTM Avo" panose="02040603050506020204" pitchFamily="18" charset="0"/>
              </a:rPr>
              <a:t>vàng</a:t>
            </a:r>
            <a:r>
              <a:rPr lang="en-US" sz="2800" b="1" dirty="0">
                <a:latin typeface="UTM Avo" panose="02040603050506020204" pitchFamily="18" charset="0"/>
              </a:rPr>
              <a:t> </a:t>
            </a:r>
            <a:r>
              <a:rPr lang="en-US" sz="2800" b="1" dirty="0" err="1">
                <a:latin typeface="UTM Avo" panose="02040603050506020204" pitchFamily="18" charset="0"/>
              </a:rPr>
              <a:t>và</a:t>
            </a:r>
            <a:r>
              <a:rPr lang="en-US" sz="2800" b="1" dirty="0">
                <a:latin typeface="UTM Avo" panose="02040603050506020204" pitchFamily="18" charset="0"/>
              </a:rPr>
              <a:t> </a:t>
            </a:r>
            <a:r>
              <a:rPr lang="en-US" sz="2800" b="1" dirty="0" err="1">
                <a:latin typeface="UTM Avo" panose="02040603050506020204" pitchFamily="18" charset="0"/>
              </a:rPr>
              <a:t>biển</a:t>
            </a:r>
            <a:r>
              <a:rPr lang="en-US" sz="2800" b="1" dirty="0">
                <a:latin typeface="UTM Avo" panose="02040603050506020204" pitchFamily="18" charset="0"/>
              </a:rPr>
              <a:t> </a:t>
            </a:r>
            <a:r>
              <a:rPr lang="en-US" sz="2800" b="1" dirty="0" err="1">
                <a:latin typeface="UTM Avo" panose="02040603050506020204" pitchFamily="18" charset="0"/>
              </a:rPr>
              <a:t>rộng</a:t>
            </a:r>
            <a:endParaRPr lang="en-US" sz="2800" b="1" dirty="0">
              <a:latin typeface="UTM Avo" panose="02040603050506020204" pitchFamily="18" charset="0"/>
            </a:endParaRPr>
          </a:p>
          <a:p>
            <a:pPr algn="just">
              <a:lnSpc>
                <a:spcPct val="160000"/>
              </a:lnSpc>
            </a:pPr>
            <a:r>
              <a:rPr lang="en-US" sz="2800" b="1" dirty="0">
                <a:latin typeface="UTM Avo" panose="02040603050506020204" pitchFamily="18" charset="0"/>
              </a:rPr>
              <a:t>	b. </a:t>
            </a:r>
            <a:r>
              <a:rPr lang="en-US" sz="2800" b="1" dirty="0" err="1">
                <a:latin typeface="UTM Avo" panose="02040603050506020204" pitchFamily="18" charset="0"/>
              </a:rPr>
              <a:t>Tình</a:t>
            </a:r>
            <a:r>
              <a:rPr lang="en-US" sz="2800" b="1" dirty="0">
                <a:latin typeface="UTM Avo" panose="02040603050506020204" pitchFamily="18" charset="0"/>
              </a:rPr>
              <a:t> </a:t>
            </a:r>
            <a:r>
              <a:rPr lang="en-US" sz="2800" b="1" dirty="0" err="1">
                <a:latin typeface="UTM Avo" panose="02040603050506020204" pitchFamily="18" charset="0"/>
              </a:rPr>
              <a:t>yêu</a:t>
            </a:r>
            <a:r>
              <a:rPr lang="en-US" sz="2800" b="1" dirty="0">
                <a:latin typeface="UTM Avo" panose="02040603050506020204" pitchFamily="18" charset="0"/>
              </a:rPr>
              <a:t> </a:t>
            </a:r>
            <a:r>
              <a:rPr lang="en-US" sz="2800" b="1" dirty="0" err="1">
                <a:latin typeface="UTM Avo" panose="02040603050506020204" pitchFamily="18" charset="0"/>
              </a:rPr>
              <a:t>thương</a:t>
            </a:r>
            <a:endParaRPr lang="en-US" sz="2800" b="1" dirty="0">
              <a:latin typeface="UTM Avo" panose="02040603050506020204" pitchFamily="18" charset="0"/>
            </a:endParaRPr>
          </a:p>
          <a:p>
            <a:pPr algn="just">
              <a:lnSpc>
                <a:spcPct val="160000"/>
              </a:lnSpc>
            </a:pPr>
            <a:r>
              <a:rPr lang="en-US" sz="2800" b="1" dirty="0">
                <a:latin typeface="UTM Avo" panose="02040603050506020204" pitchFamily="18" charset="0"/>
              </a:rPr>
              <a:t>	c. </a:t>
            </a:r>
            <a:r>
              <a:rPr lang="en-US" sz="2800" b="1" dirty="0" err="1">
                <a:latin typeface="UTM Avo" panose="02040603050506020204" pitchFamily="18" charset="0"/>
              </a:rPr>
              <a:t>Mây</a:t>
            </a:r>
            <a:r>
              <a:rPr lang="en-US" sz="2800" b="1" dirty="0">
                <a:latin typeface="UTM Avo" panose="02040603050506020204" pitchFamily="18" charset="0"/>
              </a:rPr>
              <a:t> </a:t>
            </a:r>
            <a:r>
              <a:rPr lang="en-US" sz="2800" b="1" dirty="0" err="1">
                <a:latin typeface="UTM Avo" panose="02040603050506020204" pitchFamily="18" charset="0"/>
              </a:rPr>
              <a:t>và</a:t>
            </a:r>
            <a:r>
              <a:rPr lang="en-US" sz="2800" b="1" dirty="0">
                <a:latin typeface="UTM Avo" panose="02040603050506020204" pitchFamily="18" charset="0"/>
              </a:rPr>
              <a:t> </a:t>
            </a:r>
            <a:r>
              <a:rPr lang="en-US" sz="2800" b="1" dirty="0" err="1">
                <a:latin typeface="UTM Avo" panose="02040603050506020204" pitchFamily="18" charset="0"/>
              </a:rPr>
              <a:t>hoa</a:t>
            </a:r>
            <a:endParaRPr lang="vi-VN" sz="2800" b="1" dirty="0">
              <a:latin typeface="UTM Avo" panose="02040603050506020204" pitchFamily="18" charset="0"/>
            </a:endParaRPr>
          </a:p>
        </p:txBody>
      </p:sp>
      <p:sp>
        <p:nvSpPr>
          <p:cNvPr id="9" name="Oval 8">
            <a:extLst>
              <a:ext uri="{FF2B5EF4-FFF2-40B4-BE49-F238E27FC236}">
                <a16:creationId xmlns:a16="http://schemas.microsoft.com/office/drawing/2014/main" id="{8FF7A225-4CBD-4960-9450-878C264D77A3}"/>
              </a:ext>
            </a:extLst>
          </p:cNvPr>
          <p:cNvSpPr/>
          <p:nvPr/>
        </p:nvSpPr>
        <p:spPr>
          <a:xfrm>
            <a:off x="1493558" y="2901881"/>
            <a:ext cx="439479" cy="4394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867"/>
          </a:p>
        </p:txBody>
      </p:sp>
    </p:spTree>
    <p:custDataLst>
      <p:tags r:id="rId1"/>
    </p:custDataLst>
    <p:extLst>
      <p:ext uri="{BB962C8B-B14F-4D97-AF65-F5344CB8AC3E}">
        <p14:creationId xmlns:p14="http://schemas.microsoft.com/office/powerpoint/2010/main" val="260567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077539"/>
            <a:ext cx="9144000" cy="2069636"/>
          </a:xfrm>
          <a:prstGeom prst="rect">
            <a:avLst/>
          </a:prstGeom>
        </p:spPr>
      </p:pic>
      <p:pic>
        <p:nvPicPr>
          <p:cNvPr id="3" name="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466" y="1665236"/>
            <a:ext cx="4291499" cy="3481939"/>
          </a:xfrm>
          <a:prstGeom prst="rect">
            <a:avLst/>
          </a:prstGeom>
        </p:spPr>
      </p:pic>
      <p:pic>
        <p:nvPicPr>
          <p:cNvPr id="4" name="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5225225" y="3351523"/>
            <a:ext cx="2122555" cy="1521664"/>
          </a:xfrm>
          <a:prstGeom prst="rect">
            <a:avLst/>
          </a:prstGeom>
        </p:spPr>
      </p:pic>
      <p:grpSp>
        <p:nvGrpSpPr>
          <p:cNvPr id="7" name="57">
            <a:extLst>
              <a:ext uri="{FF2B5EF4-FFF2-40B4-BE49-F238E27FC236}">
                <a16:creationId xmlns:a16="http://schemas.microsoft.com/office/drawing/2014/main" id="{5C3F0EA5-D3AA-4CCB-8053-CA26C4C18711}"/>
              </a:ext>
            </a:extLst>
          </p:cNvPr>
          <p:cNvGrpSpPr/>
          <p:nvPr/>
        </p:nvGrpSpPr>
        <p:grpSpPr>
          <a:xfrm>
            <a:off x="4115153" y="4657068"/>
            <a:ext cx="1218692" cy="432239"/>
            <a:chOff x="217691" y="6414967"/>
            <a:chExt cx="804180" cy="374559"/>
          </a:xfrm>
        </p:grpSpPr>
        <p:grpSp>
          <p:nvGrpSpPr>
            <p:cNvPr id="8"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14"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7" rIns="51435" bIns="25717" numCol="1" anchor="t" anchorCtr="0" compatLnSpc="1">
                <a:prstTxWarp prst="textNoShape">
                  <a:avLst/>
                </a:prstTxWarp>
              </a:bodyPr>
              <a:lstStyle/>
              <a:p>
                <a:pPr defTabSz="514338">
                  <a:buClrTx/>
                  <a:defRPr/>
                </a:pPr>
                <a:endParaRPr lang="zh-CN" altLang="en-US" sz="1012" kern="1200">
                  <a:latin typeface="Calibri" panose="020F0502020204030204"/>
                  <a:ea typeface="等线" panose="02010600030101010101" pitchFamily="2" charset="-122"/>
                  <a:cs typeface="+mn-ea"/>
                  <a:sym typeface="+mn-lt"/>
                </a:endParaRPr>
              </a:p>
            </p:txBody>
          </p:sp>
          <p:sp>
            <p:nvSpPr>
              <p:cNvPr id="15"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7" rIns="51435" bIns="25717" numCol="1" anchor="t" anchorCtr="0" compatLnSpc="1">
                <a:prstTxWarp prst="textNoShape">
                  <a:avLst/>
                </a:prstTxWarp>
              </a:bodyPr>
              <a:lstStyle/>
              <a:p>
                <a:pPr defTabSz="514338">
                  <a:buClrTx/>
                  <a:defRPr/>
                </a:pPr>
                <a:endParaRPr lang="zh-CN" altLang="en-US" sz="1012" kern="1200">
                  <a:latin typeface="Calibri" panose="020F0502020204030204"/>
                  <a:ea typeface="等线" panose="02010600030101010101" pitchFamily="2" charset="-122"/>
                  <a:cs typeface="+mn-ea"/>
                  <a:sym typeface="+mn-lt"/>
                </a:endParaRPr>
              </a:p>
            </p:txBody>
          </p:sp>
          <p:sp>
            <p:nvSpPr>
              <p:cNvPr id="16"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7" rIns="51435" bIns="25717" numCol="1" anchor="t" anchorCtr="0" compatLnSpc="1">
                <a:prstTxWarp prst="textNoShape">
                  <a:avLst/>
                </a:prstTxWarp>
              </a:bodyPr>
              <a:lstStyle/>
              <a:p>
                <a:pPr defTabSz="514338">
                  <a:buClrTx/>
                  <a:defRPr/>
                </a:pPr>
                <a:endParaRPr lang="zh-CN" altLang="en-US" sz="1012" kern="1200">
                  <a:latin typeface="Calibri" panose="020F0502020204030204"/>
                  <a:ea typeface="等线" panose="02010600030101010101" pitchFamily="2" charset="-122"/>
                  <a:cs typeface="+mn-ea"/>
                  <a:sym typeface="+mn-lt"/>
                </a:endParaRPr>
              </a:p>
            </p:txBody>
          </p:sp>
          <p:sp>
            <p:nvSpPr>
              <p:cNvPr id="17"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7" rIns="51435" bIns="25717" numCol="1" anchor="t" anchorCtr="0" compatLnSpc="1">
                <a:prstTxWarp prst="textNoShape">
                  <a:avLst/>
                </a:prstTxWarp>
              </a:bodyPr>
              <a:lstStyle/>
              <a:p>
                <a:pPr defTabSz="514338">
                  <a:buClrTx/>
                  <a:defRPr/>
                </a:pPr>
                <a:endParaRPr lang="zh-CN" altLang="en-US" sz="1012" kern="1200">
                  <a:latin typeface="Calibri" panose="020F0502020204030204"/>
                  <a:ea typeface="等线" panose="02010600030101010101" pitchFamily="2" charset="-122"/>
                  <a:cs typeface="+mn-ea"/>
                  <a:sym typeface="+mn-lt"/>
                </a:endParaRPr>
              </a:p>
            </p:txBody>
          </p:sp>
        </p:grpSp>
        <p:grpSp>
          <p:nvGrpSpPr>
            <p:cNvPr id="9"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10"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7" rIns="51435" bIns="25717" numCol="1" anchor="t" anchorCtr="0" compatLnSpc="1">
                <a:prstTxWarp prst="textNoShape">
                  <a:avLst/>
                </a:prstTxWarp>
              </a:bodyPr>
              <a:lstStyle/>
              <a:p>
                <a:pPr defTabSz="514338">
                  <a:buClrTx/>
                  <a:defRPr/>
                </a:pPr>
                <a:endParaRPr lang="zh-CN" altLang="en-US" sz="1012" kern="1200">
                  <a:latin typeface="Calibri" panose="020F0502020204030204"/>
                  <a:ea typeface="等线" panose="02010600030101010101" pitchFamily="2" charset="-122"/>
                  <a:cs typeface="+mn-ea"/>
                  <a:sym typeface="+mn-lt"/>
                </a:endParaRPr>
              </a:p>
            </p:txBody>
          </p:sp>
          <p:sp>
            <p:nvSpPr>
              <p:cNvPr id="11"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7" rIns="51435" bIns="25717" numCol="1" anchor="t" anchorCtr="0" compatLnSpc="1">
                <a:prstTxWarp prst="textNoShape">
                  <a:avLst/>
                </a:prstTxWarp>
              </a:bodyPr>
              <a:lstStyle/>
              <a:p>
                <a:pPr defTabSz="514338">
                  <a:buClrTx/>
                  <a:defRPr/>
                </a:pPr>
                <a:endParaRPr lang="zh-CN" altLang="en-US" sz="1012" kern="1200">
                  <a:latin typeface="Calibri" panose="020F0502020204030204"/>
                  <a:ea typeface="等线" panose="02010600030101010101" pitchFamily="2" charset="-122"/>
                  <a:cs typeface="+mn-ea"/>
                  <a:sym typeface="+mn-lt"/>
                </a:endParaRPr>
              </a:p>
            </p:txBody>
          </p:sp>
          <p:sp>
            <p:nvSpPr>
              <p:cNvPr id="12"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7" rIns="51435" bIns="25717" numCol="1" anchor="t" anchorCtr="0" compatLnSpc="1">
                <a:prstTxWarp prst="textNoShape">
                  <a:avLst/>
                </a:prstTxWarp>
              </a:bodyPr>
              <a:lstStyle/>
              <a:p>
                <a:pPr defTabSz="514338">
                  <a:buClrTx/>
                  <a:defRPr/>
                </a:pPr>
                <a:endParaRPr lang="zh-CN" altLang="en-US" sz="1012" kern="1200">
                  <a:latin typeface="Calibri" panose="020F0502020204030204"/>
                  <a:ea typeface="等线" panose="02010600030101010101" pitchFamily="2" charset="-122"/>
                  <a:cs typeface="+mn-ea"/>
                  <a:sym typeface="+mn-lt"/>
                </a:endParaRPr>
              </a:p>
            </p:txBody>
          </p:sp>
          <p:sp>
            <p:nvSpPr>
              <p:cNvPr id="13"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7" rIns="51435" bIns="25717" numCol="1" anchor="t" anchorCtr="0" compatLnSpc="1">
                <a:prstTxWarp prst="textNoShape">
                  <a:avLst/>
                </a:prstTxWarp>
              </a:bodyPr>
              <a:lstStyle/>
              <a:p>
                <a:pPr defTabSz="514338">
                  <a:buClrTx/>
                  <a:defRPr/>
                </a:pPr>
                <a:endParaRPr lang="zh-CN" altLang="en-US" sz="1012" kern="1200">
                  <a:latin typeface="Calibri" panose="020F0502020204030204"/>
                  <a:ea typeface="等线" panose="02010600030101010101" pitchFamily="2" charset="-122"/>
                  <a:cs typeface="+mn-ea"/>
                  <a:sym typeface="+mn-lt"/>
                </a:endParaRPr>
              </a:p>
            </p:txBody>
          </p:sp>
        </p:grpSp>
      </p:grpSp>
      <p:pic>
        <p:nvPicPr>
          <p:cNvPr id="19" name="6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16968" y="2"/>
            <a:ext cx="1827032" cy="952801"/>
          </a:xfrm>
          <a:prstGeom prst="rect">
            <a:avLst/>
          </a:prstGeom>
        </p:spPr>
      </p:pic>
      <p:sp>
        <p:nvSpPr>
          <p:cNvPr id="23" name="Rectangle 22"/>
          <p:cNvSpPr/>
          <p:nvPr/>
        </p:nvSpPr>
        <p:spPr>
          <a:xfrm>
            <a:off x="240631" y="582982"/>
            <a:ext cx="8662737" cy="1218156"/>
          </a:xfrm>
          <a:prstGeom prst="rect">
            <a:avLst/>
          </a:prstGeom>
          <a:noFill/>
        </p:spPr>
        <p:txBody>
          <a:bodyPr wrap="square" lIns="68580" tIns="34291" rIns="68580" bIns="34291">
            <a:spAutoFit/>
          </a:bodyPr>
          <a:lstStyle/>
          <a:p>
            <a:pPr algn="ctr" defTabSz="685783">
              <a:buClrTx/>
            </a:pPr>
            <a:r>
              <a:rPr lang="en-US" sz="3733" b="1" kern="1200" smtClean="0">
                <a:ln w="0"/>
                <a:solidFill>
                  <a:srgbClr val="4F81BD"/>
                </a:solidFill>
                <a:latin typeface="Times New Roman" panose="02020603050405020304" pitchFamily="18" charset="0"/>
                <a:ea typeface="+mn-ea"/>
                <a:cs typeface="Times New Roman" panose="02020603050405020304" pitchFamily="18" charset="0"/>
              </a:rPr>
              <a:t>Nội dung: Bài </a:t>
            </a:r>
            <a:r>
              <a:rPr lang="en-US" sz="3733" b="1" kern="1200" dirty="0" err="1">
                <a:ln w="0"/>
                <a:solidFill>
                  <a:srgbClr val="4F81BD"/>
                </a:solidFill>
                <a:latin typeface="Times New Roman" panose="02020603050405020304" pitchFamily="18" charset="0"/>
                <a:ea typeface="+mn-ea"/>
                <a:cs typeface="Times New Roman" panose="02020603050405020304" pitchFamily="18" charset="0"/>
              </a:rPr>
              <a:t>thơ</a:t>
            </a:r>
            <a:r>
              <a:rPr lang="en-US" sz="3733" b="1" kern="1200" dirty="0">
                <a:ln w="0"/>
                <a:solidFill>
                  <a:srgbClr val="4F81BD"/>
                </a:solidFill>
                <a:latin typeface="Times New Roman" panose="02020603050405020304" pitchFamily="18" charset="0"/>
                <a:ea typeface="+mn-ea"/>
                <a:cs typeface="Times New Roman" panose="02020603050405020304" pitchFamily="18" charset="0"/>
              </a:rPr>
              <a:t> </a:t>
            </a:r>
            <a:r>
              <a:rPr lang="en-US" sz="3733" b="1" kern="1200" dirty="0" err="1">
                <a:ln w="0"/>
                <a:solidFill>
                  <a:srgbClr val="4F81BD"/>
                </a:solidFill>
                <a:latin typeface="Times New Roman" panose="02020603050405020304" pitchFamily="18" charset="0"/>
                <a:ea typeface="+mn-ea"/>
                <a:cs typeface="Times New Roman" panose="02020603050405020304" pitchFamily="18" charset="0"/>
              </a:rPr>
              <a:t>cho</a:t>
            </a:r>
            <a:r>
              <a:rPr lang="en-US" sz="3733" b="1" kern="1200" dirty="0">
                <a:ln w="0"/>
                <a:solidFill>
                  <a:srgbClr val="4F81BD"/>
                </a:solidFill>
                <a:latin typeface="Times New Roman" panose="02020603050405020304" pitchFamily="18" charset="0"/>
                <a:ea typeface="+mn-ea"/>
                <a:cs typeface="Times New Roman" panose="02020603050405020304" pitchFamily="18" charset="0"/>
              </a:rPr>
              <a:t> ta </a:t>
            </a:r>
            <a:r>
              <a:rPr lang="en-US" sz="3733" b="1" kern="1200" dirty="0" err="1">
                <a:ln w="0"/>
                <a:solidFill>
                  <a:srgbClr val="4F81BD"/>
                </a:solidFill>
                <a:latin typeface="Times New Roman" panose="02020603050405020304" pitchFamily="18" charset="0"/>
                <a:ea typeface="+mn-ea"/>
                <a:cs typeface="Times New Roman" panose="02020603050405020304" pitchFamily="18" charset="0"/>
              </a:rPr>
              <a:t>thấy</a:t>
            </a:r>
            <a:r>
              <a:rPr lang="en-US" sz="3733" b="1" kern="1200" dirty="0">
                <a:ln w="0"/>
                <a:solidFill>
                  <a:srgbClr val="4F81BD"/>
                </a:solidFill>
                <a:latin typeface="Times New Roman" panose="02020603050405020304" pitchFamily="18" charset="0"/>
                <a:ea typeface="+mn-ea"/>
                <a:cs typeface="Times New Roman" panose="02020603050405020304" pitchFamily="18" charset="0"/>
              </a:rPr>
              <a:t> </a:t>
            </a:r>
            <a:r>
              <a:rPr lang="en-US" sz="3733" b="1" kern="1200" dirty="0" err="1">
                <a:ln w="0"/>
                <a:solidFill>
                  <a:srgbClr val="4F81BD"/>
                </a:solidFill>
                <a:latin typeface="Times New Roman" panose="02020603050405020304" pitchFamily="18" charset="0"/>
                <a:ea typeface="+mn-ea"/>
                <a:cs typeface="Times New Roman" panose="02020603050405020304" pitchFamily="18" charset="0"/>
              </a:rPr>
              <a:t>tình</a:t>
            </a:r>
            <a:r>
              <a:rPr lang="en-US" sz="3733" b="1" kern="1200" dirty="0">
                <a:ln w="0"/>
                <a:solidFill>
                  <a:srgbClr val="4F81BD"/>
                </a:solidFill>
                <a:latin typeface="Times New Roman" panose="02020603050405020304" pitchFamily="18" charset="0"/>
                <a:ea typeface="+mn-ea"/>
                <a:cs typeface="Times New Roman" panose="02020603050405020304" pitchFamily="18" charset="0"/>
              </a:rPr>
              <a:t> </a:t>
            </a:r>
            <a:r>
              <a:rPr lang="en-US" sz="3733" b="1" kern="1200" dirty="0" err="1">
                <a:ln w="0"/>
                <a:solidFill>
                  <a:srgbClr val="4F81BD"/>
                </a:solidFill>
                <a:latin typeface="Times New Roman" panose="02020603050405020304" pitchFamily="18" charset="0"/>
                <a:ea typeface="+mn-ea"/>
                <a:cs typeface="Times New Roman" panose="02020603050405020304" pitchFamily="18" charset="0"/>
              </a:rPr>
              <a:t>cảm</a:t>
            </a:r>
            <a:r>
              <a:rPr lang="en-US" sz="3733" b="1" kern="1200" dirty="0">
                <a:ln w="0"/>
                <a:solidFill>
                  <a:srgbClr val="4F81BD"/>
                </a:solidFill>
                <a:latin typeface="Times New Roman" panose="02020603050405020304" pitchFamily="18" charset="0"/>
                <a:ea typeface="+mn-ea"/>
                <a:cs typeface="Times New Roman" panose="02020603050405020304" pitchFamily="18" charset="0"/>
              </a:rPr>
              <a:t> </a:t>
            </a:r>
            <a:r>
              <a:rPr lang="en-US" sz="3733" b="1" kern="1200" dirty="0" err="1">
                <a:ln w="0"/>
                <a:solidFill>
                  <a:srgbClr val="4F81BD"/>
                </a:solidFill>
                <a:latin typeface="Times New Roman" panose="02020603050405020304" pitchFamily="18" charset="0"/>
                <a:ea typeface="+mn-ea"/>
                <a:cs typeface="Times New Roman" panose="02020603050405020304" pitchFamily="18" charset="0"/>
              </a:rPr>
              <a:t>yêu</a:t>
            </a:r>
            <a:r>
              <a:rPr lang="en-US" sz="3733" b="1" kern="1200" dirty="0">
                <a:ln w="0"/>
                <a:solidFill>
                  <a:srgbClr val="4F81BD"/>
                </a:solidFill>
                <a:latin typeface="Times New Roman" panose="02020603050405020304" pitchFamily="18" charset="0"/>
                <a:ea typeface="+mn-ea"/>
                <a:cs typeface="Times New Roman" panose="02020603050405020304" pitchFamily="18" charset="0"/>
              </a:rPr>
              <a:t> </a:t>
            </a:r>
            <a:r>
              <a:rPr lang="en-US" sz="3733" b="1" kern="1200" dirty="0" err="1">
                <a:ln w="0"/>
                <a:solidFill>
                  <a:srgbClr val="4F81BD"/>
                </a:solidFill>
                <a:latin typeface="Times New Roman" panose="02020603050405020304" pitchFamily="18" charset="0"/>
                <a:ea typeface="+mn-ea"/>
                <a:cs typeface="Times New Roman" panose="02020603050405020304" pitchFamily="18" charset="0"/>
              </a:rPr>
              <a:t>thương</a:t>
            </a:r>
            <a:r>
              <a:rPr lang="en-US" sz="3733" b="1" kern="1200" dirty="0">
                <a:ln w="0"/>
                <a:solidFill>
                  <a:srgbClr val="4F81BD"/>
                </a:solidFill>
                <a:latin typeface="Times New Roman" panose="02020603050405020304" pitchFamily="18" charset="0"/>
                <a:ea typeface="+mn-ea"/>
                <a:cs typeface="Times New Roman" panose="02020603050405020304" pitchFamily="18" charset="0"/>
              </a:rPr>
              <a:t> </a:t>
            </a:r>
            <a:r>
              <a:rPr lang="en-US" sz="3733" b="1" kern="1200" dirty="0" err="1">
                <a:ln w="0"/>
                <a:solidFill>
                  <a:srgbClr val="4F81BD"/>
                </a:solidFill>
                <a:latin typeface="Times New Roman" panose="02020603050405020304" pitchFamily="18" charset="0"/>
                <a:ea typeface="+mn-ea"/>
                <a:cs typeface="Times New Roman" panose="02020603050405020304" pitchFamily="18" charset="0"/>
              </a:rPr>
              <a:t>của</a:t>
            </a:r>
            <a:r>
              <a:rPr lang="en-US" sz="3733" b="1" kern="1200" dirty="0">
                <a:ln w="0"/>
                <a:solidFill>
                  <a:srgbClr val="4F81BD"/>
                </a:solidFill>
                <a:latin typeface="Times New Roman" panose="02020603050405020304" pitchFamily="18" charset="0"/>
                <a:ea typeface="+mn-ea"/>
                <a:cs typeface="Times New Roman" panose="02020603050405020304" pitchFamily="18" charset="0"/>
              </a:rPr>
              <a:t> </a:t>
            </a:r>
            <a:r>
              <a:rPr lang="en-US" sz="3733" b="1" kern="1200" dirty="0" err="1">
                <a:ln w="0"/>
                <a:solidFill>
                  <a:srgbClr val="4F81BD"/>
                </a:solidFill>
                <a:latin typeface="Times New Roman" panose="02020603050405020304" pitchFamily="18" charset="0"/>
                <a:ea typeface="+mn-ea"/>
                <a:cs typeface="Times New Roman" panose="02020603050405020304" pitchFamily="18" charset="0"/>
              </a:rPr>
              <a:t>bạn</a:t>
            </a:r>
            <a:r>
              <a:rPr lang="en-US" sz="3733" b="1" kern="1200" dirty="0">
                <a:ln w="0"/>
                <a:solidFill>
                  <a:srgbClr val="4F81BD"/>
                </a:solidFill>
                <a:latin typeface="Times New Roman" panose="02020603050405020304" pitchFamily="18" charset="0"/>
                <a:ea typeface="+mn-ea"/>
                <a:cs typeface="Times New Roman" panose="02020603050405020304" pitchFamily="18" charset="0"/>
              </a:rPr>
              <a:t> </a:t>
            </a:r>
            <a:r>
              <a:rPr lang="en-US" sz="3733" b="1" kern="1200" dirty="0" err="1">
                <a:ln w="0"/>
                <a:solidFill>
                  <a:srgbClr val="4F81BD"/>
                </a:solidFill>
                <a:latin typeface="Times New Roman" panose="02020603050405020304" pitchFamily="18" charset="0"/>
                <a:ea typeface="+mn-ea"/>
                <a:cs typeface="Times New Roman" panose="02020603050405020304" pitchFamily="18" charset="0"/>
              </a:rPr>
              <a:t>nhỏ</a:t>
            </a:r>
            <a:r>
              <a:rPr lang="en-US" sz="3733" b="1" kern="1200" dirty="0">
                <a:ln w="0"/>
                <a:solidFill>
                  <a:srgbClr val="4F81BD"/>
                </a:solidFill>
                <a:latin typeface="Times New Roman" panose="02020603050405020304" pitchFamily="18" charset="0"/>
                <a:ea typeface="+mn-ea"/>
                <a:cs typeface="Times New Roman" panose="02020603050405020304" pitchFamily="18" charset="0"/>
              </a:rPr>
              <a:t> </a:t>
            </a:r>
            <a:r>
              <a:rPr lang="en-US" sz="3733" b="1" kern="1200" dirty="0" err="1">
                <a:ln w="0"/>
                <a:solidFill>
                  <a:srgbClr val="4F81BD"/>
                </a:solidFill>
                <a:latin typeface="Times New Roman" panose="02020603050405020304" pitchFamily="18" charset="0"/>
                <a:ea typeface="+mn-ea"/>
                <a:cs typeface="Times New Roman" panose="02020603050405020304" pitchFamily="18" charset="0"/>
              </a:rPr>
              <a:t>dành</a:t>
            </a:r>
            <a:r>
              <a:rPr lang="en-US" sz="3733" b="1" kern="1200" dirty="0">
                <a:ln w="0"/>
                <a:solidFill>
                  <a:srgbClr val="4F81BD"/>
                </a:solidFill>
                <a:latin typeface="Times New Roman" panose="02020603050405020304" pitchFamily="18" charset="0"/>
                <a:ea typeface="+mn-ea"/>
                <a:cs typeface="Times New Roman" panose="02020603050405020304" pitchFamily="18" charset="0"/>
              </a:rPr>
              <a:t> </a:t>
            </a:r>
            <a:r>
              <a:rPr lang="en-US" sz="3733" b="1" kern="1200" dirty="0" err="1">
                <a:ln w="0"/>
                <a:solidFill>
                  <a:srgbClr val="4F81BD"/>
                </a:solidFill>
                <a:latin typeface="Times New Roman" panose="02020603050405020304" pitchFamily="18" charset="0"/>
                <a:ea typeface="+mn-ea"/>
                <a:cs typeface="Times New Roman" panose="02020603050405020304" pitchFamily="18" charset="0"/>
              </a:rPr>
              <a:t>cho</a:t>
            </a:r>
            <a:r>
              <a:rPr lang="en-US" sz="3733" b="1" kern="1200" dirty="0">
                <a:ln w="0"/>
                <a:solidFill>
                  <a:srgbClr val="4F81BD"/>
                </a:solidFill>
                <a:latin typeface="Times New Roman" panose="02020603050405020304" pitchFamily="18" charset="0"/>
                <a:ea typeface="+mn-ea"/>
                <a:cs typeface="Times New Roman" panose="02020603050405020304" pitchFamily="18" charset="0"/>
              </a:rPr>
              <a:t> </a:t>
            </a:r>
            <a:r>
              <a:rPr lang="en-US" sz="3733" b="1" kern="1200" dirty="0" err="1">
                <a:ln w="0"/>
                <a:solidFill>
                  <a:srgbClr val="4F81BD"/>
                </a:solidFill>
                <a:latin typeface="Times New Roman" panose="02020603050405020304" pitchFamily="18" charset="0"/>
                <a:ea typeface="+mn-ea"/>
                <a:cs typeface="Times New Roman" panose="02020603050405020304" pitchFamily="18" charset="0"/>
              </a:rPr>
              <a:t>em</a:t>
            </a:r>
            <a:r>
              <a:rPr lang="en-US" sz="3733" b="1" kern="1200" dirty="0">
                <a:ln w="0"/>
                <a:solidFill>
                  <a:srgbClr val="4F81BD"/>
                </a:solidFill>
                <a:latin typeface="Times New Roman" panose="02020603050405020304" pitchFamily="18" charset="0"/>
                <a:ea typeface="+mn-ea"/>
                <a:cs typeface="Times New Roman" panose="02020603050405020304" pitchFamily="18" charset="0"/>
              </a:rPr>
              <a:t> </a:t>
            </a:r>
            <a:r>
              <a:rPr lang="en-US" sz="3733" b="1" kern="1200" dirty="0" err="1">
                <a:ln w="0"/>
                <a:solidFill>
                  <a:srgbClr val="4F81BD"/>
                </a:solidFill>
                <a:latin typeface="Times New Roman" panose="02020603050405020304" pitchFamily="18" charset="0"/>
                <a:ea typeface="+mn-ea"/>
                <a:cs typeface="Times New Roman" panose="02020603050405020304" pitchFamily="18" charset="0"/>
              </a:rPr>
              <a:t>bé</a:t>
            </a:r>
            <a:endParaRPr lang="en-US" sz="3733" b="1" kern="1200" dirty="0">
              <a:ln w="0"/>
              <a:solidFill>
                <a:srgbClr val="4F81BD"/>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542487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42F187-538F-413A-9285-76BE073329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0" y="1"/>
            <a:ext cx="776411" cy="700230"/>
          </a:xfrm>
          <a:prstGeom prst="rect">
            <a:avLst/>
          </a:prstGeom>
        </p:spPr>
      </p:pic>
      <p:sp>
        <p:nvSpPr>
          <p:cNvPr id="5" name="TextBox 4">
            <a:extLst>
              <a:ext uri="{FF2B5EF4-FFF2-40B4-BE49-F238E27FC236}">
                <a16:creationId xmlns:a16="http://schemas.microsoft.com/office/drawing/2014/main" id="{0CB2A16C-BF6B-47D0-A2FF-BD65D790CB85}"/>
              </a:ext>
            </a:extLst>
          </p:cNvPr>
          <p:cNvSpPr txBox="1"/>
          <p:nvPr/>
        </p:nvSpPr>
        <p:spPr>
          <a:xfrm>
            <a:off x="1927801" y="114650"/>
            <a:ext cx="4684053" cy="646331"/>
          </a:xfrm>
          <a:prstGeom prst="rect">
            <a:avLst/>
          </a:prstGeom>
          <a:noFill/>
        </p:spPr>
        <p:txBody>
          <a:bodyPr wrap="square" rtlCol="0">
            <a:spAutoFit/>
          </a:bodyPr>
          <a:lstStyle/>
          <a:p>
            <a:pPr algn="ctr">
              <a:lnSpc>
                <a:spcPct val="150000"/>
              </a:lnSpc>
            </a:pPr>
            <a:r>
              <a:rPr lang="en-US" sz="2400" b="1" dirty="0">
                <a:solidFill>
                  <a:srgbClr val="F7446B"/>
                </a:solidFill>
                <a:latin typeface="UTM Avo" panose="02040603050506020204" pitchFamily="18" charset="0"/>
              </a:rPr>
              <a:t>EM MANG VỀ YÊU THƯƠNG</a:t>
            </a:r>
          </a:p>
        </p:txBody>
      </p:sp>
      <p:sp>
        <p:nvSpPr>
          <p:cNvPr id="6" name="TextBox 5">
            <a:extLst>
              <a:ext uri="{FF2B5EF4-FFF2-40B4-BE49-F238E27FC236}">
                <a16:creationId xmlns:a16="http://schemas.microsoft.com/office/drawing/2014/main" id="{1F44BBC7-1F2E-45EC-AE5B-8749ABF5020F}"/>
              </a:ext>
            </a:extLst>
          </p:cNvPr>
          <p:cNvSpPr txBox="1"/>
          <p:nvPr/>
        </p:nvSpPr>
        <p:spPr>
          <a:xfrm>
            <a:off x="77727" y="516054"/>
            <a:ext cx="9091535" cy="4635051"/>
          </a:xfrm>
          <a:prstGeom prst="rect">
            <a:avLst/>
          </a:prstGeom>
          <a:noFill/>
        </p:spPr>
        <p:txBody>
          <a:bodyPr wrap="square" rtlCol="0">
            <a:spAutoFit/>
          </a:bodyPr>
          <a:lstStyle/>
          <a:p>
            <a:pPr marL="355591" algn="just">
              <a:lnSpc>
                <a:spcPct val="120000"/>
              </a:lnSpc>
            </a:pPr>
            <a:r>
              <a:rPr lang="en-US" sz="2133" dirty="0" err="1">
                <a:latin typeface="UTM Avo" panose="02040603050506020204" pitchFamily="18" charset="0"/>
              </a:rPr>
              <a:t>Mẹ</a:t>
            </a:r>
            <a:r>
              <a:rPr lang="en-US" sz="2133" dirty="0">
                <a:latin typeface="UTM Avo" panose="02040603050506020204" pitchFamily="18" charset="0"/>
              </a:rPr>
              <a:t>, </a:t>
            </a:r>
            <a:r>
              <a:rPr lang="en-US" sz="2133" dirty="0" err="1">
                <a:latin typeface="UTM Avo" panose="02040603050506020204" pitchFamily="18" charset="0"/>
              </a:rPr>
              <a:t>mẹ</a:t>
            </a:r>
            <a:r>
              <a:rPr lang="en-US" sz="2133" dirty="0">
                <a:latin typeface="UTM Avo" panose="02040603050506020204" pitchFamily="18" charset="0"/>
              </a:rPr>
              <a:t> </a:t>
            </a:r>
            <a:r>
              <a:rPr lang="en-US" sz="2133" dirty="0" err="1">
                <a:latin typeface="UTM Avo" panose="02040603050506020204" pitchFamily="18" charset="0"/>
              </a:rPr>
              <a:t>ơi</a:t>
            </a:r>
            <a:r>
              <a:rPr lang="en-US" sz="2133" dirty="0">
                <a:latin typeface="UTM Avo" panose="02040603050506020204" pitchFamily="18" charset="0"/>
              </a:rPr>
              <a:t> </a:t>
            </a:r>
            <a:r>
              <a:rPr lang="en-US" sz="2133" dirty="0" err="1">
                <a:latin typeface="UTM Avo" panose="02040603050506020204" pitchFamily="18" charset="0"/>
              </a:rPr>
              <a:t>em</a:t>
            </a:r>
            <a:r>
              <a:rPr lang="en-US" sz="2133" dirty="0">
                <a:latin typeface="UTM Avo" panose="02040603050506020204" pitchFamily="18" charset="0"/>
              </a:rPr>
              <a:t> </a:t>
            </a:r>
            <a:r>
              <a:rPr lang="en-US" sz="2133" dirty="0" err="1">
                <a:latin typeface="UTM Avo" panose="02040603050506020204" pitchFamily="18" charset="0"/>
              </a:rPr>
              <a:t>bé</a:t>
            </a:r>
            <a:r>
              <a:rPr lang="vi-VN" sz="2133" dirty="0">
                <a:latin typeface="UTM Avo" panose="02040603050506020204" pitchFamily="18" charset="0"/>
              </a:rPr>
              <a:t>	</a:t>
            </a:r>
            <a:r>
              <a:rPr lang="en-US" sz="2133">
                <a:latin typeface="UTM Avo" panose="02040603050506020204" pitchFamily="18" charset="0"/>
              </a:rPr>
              <a:t>                              </a:t>
            </a:r>
            <a:r>
              <a:rPr lang="en-US" sz="2133" smtClean="0">
                <a:latin typeface="UTM Avo" panose="02040603050506020204" pitchFamily="18" charset="0"/>
              </a:rPr>
              <a:t>Hay </a:t>
            </a:r>
            <a:r>
              <a:rPr lang="en-US" sz="2133" dirty="0" err="1">
                <a:latin typeface="UTM Avo" panose="02040603050506020204" pitchFamily="18" charset="0"/>
              </a:rPr>
              <a:t>bé</a:t>
            </a:r>
            <a:r>
              <a:rPr lang="en-US" sz="2133" dirty="0">
                <a:latin typeface="UTM Avo" panose="02040603050506020204" pitchFamily="18" charset="0"/>
              </a:rPr>
              <a:t> </a:t>
            </a:r>
            <a:r>
              <a:rPr lang="en-US" sz="2133" dirty="0" err="1">
                <a:latin typeface="UTM Avo" panose="02040603050506020204" pitchFamily="18" charset="0"/>
              </a:rPr>
              <a:t>theo</a:t>
            </a:r>
            <a:r>
              <a:rPr lang="en-US" sz="2133" dirty="0">
                <a:latin typeface="UTM Avo" panose="02040603050506020204" pitchFamily="18" charset="0"/>
              </a:rPr>
              <a:t> </a:t>
            </a:r>
            <a:r>
              <a:rPr lang="en-US" sz="2133" dirty="0" err="1">
                <a:latin typeface="UTM Avo" panose="02040603050506020204" pitchFamily="18" charset="0"/>
              </a:rPr>
              <a:t>cơn</a:t>
            </a:r>
            <a:r>
              <a:rPr lang="en-US" sz="2133" dirty="0">
                <a:latin typeface="UTM Avo" panose="02040603050506020204" pitchFamily="18" charset="0"/>
              </a:rPr>
              <a:t> </a:t>
            </a:r>
            <a:r>
              <a:rPr lang="en-US" sz="2133" dirty="0" err="1">
                <a:latin typeface="UTM Avo" panose="02040603050506020204" pitchFamily="18" charset="0"/>
              </a:rPr>
              <a:t>gió</a:t>
            </a:r>
            <a:endParaRPr lang="vi-VN" sz="2133" dirty="0">
              <a:latin typeface="UTM Avo" panose="02040603050506020204" pitchFamily="18" charset="0"/>
            </a:endParaRPr>
          </a:p>
          <a:p>
            <a:pPr marL="355591" algn="just">
              <a:lnSpc>
                <a:spcPct val="120000"/>
              </a:lnSpc>
            </a:pPr>
            <a:r>
              <a:rPr lang="en-US" sz="2133" dirty="0" err="1">
                <a:latin typeface="UTM Avo" panose="02040603050506020204" pitchFamily="18" charset="0"/>
              </a:rPr>
              <a:t>Từ</a:t>
            </a:r>
            <a:r>
              <a:rPr lang="en-US" sz="2133" dirty="0">
                <a:latin typeface="UTM Avo" panose="02040603050506020204" pitchFamily="18" charset="0"/>
              </a:rPr>
              <a:t> </a:t>
            </a:r>
            <a:r>
              <a:rPr lang="en-US" sz="2133" dirty="0" err="1">
                <a:latin typeface="UTM Avo" panose="02040603050506020204" pitchFamily="18" charset="0"/>
              </a:rPr>
              <a:t>đâu</a:t>
            </a:r>
            <a:r>
              <a:rPr lang="en-US" sz="2133" dirty="0">
                <a:latin typeface="UTM Avo" panose="02040603050506020204" pitchFamily="18" charset="0"/>
              </a:rPr>
              <a:t> </a:t>
            </a:r>
            <a:r>
              <a:rPr lang="en-US" sz="2133" dirty="0" err="1">
                <a:latin typeface="UTM Avo" panose="02040603050506020204" pitchFamily="18" charset="0"/>
              </a:rPr>
              <a:t>đến</a:t>
            </a:r>
            <a:r>
              <a:rPr lang="en-US" sz="2133" dirty="0">
                <a:latin typeface="UTM Avo" panose="02040603050506020204" pitchFamily="18" charset="0"/>
              </a:rPr>
              <a:t> </a:t>
            </a:r>
            <a:r>
              <a:rPr lang="en-US" sz="2133" dirty="0" err="1">
                <a:latin typeface="UTM Avo" panose="02040603050506020204" pitchFamily="18" charset="0"/>
              </a:rPr>
              <a:t>nhà</a:t>
            </a:r>
            <a:r>
              <a:rPr lang="en-US" sz="2133" dirty="0">
                <a:latin typeface="UTM Avo" panose="02040603050506020204" pitchFamily="18" charset="0"/>
              </a:rPr>
              <a:t> ta	</a:t>
            </a:r>
            <a:r>
              <a:rPr lang="en-US" sz="2133">
                <a:latin typeface="UTM Avo" panose="02040603050506020204" pitchFamily="18" charset="0"/>
              </a:rPr>
              <a:t>              </a:t>
            </a:r>
            <a:r>
              <a:rPr lang="en-US" sz="2133" smtClean="0">
                <a:latin typeface="UTM Avo" panose="02040603050506020204" pitchFamily="18" charset="0"/>
              </a:rPr>
              <a:t>                Nằm </a:t>
            </a:r>
            <a:r>
              <a:rPr lang="en-US" sz="2133" dirty="0" err="1">
                <a:latin typeface="UTM Avo" panose="02040603050506020204" pitchFamily="18" charset="0"/>
              </a:rPr>
              <a:t>cuộn</a:t>
            </a:r>
            <a:r>
              <a:rPr lang="en-US" sz="2133" dirty="0">
                <a:latin typeface="UTM Avo" panose="02040603050506020204" pitchFamily="18" charset="0"/>
              </a:rPr>
              <a:t> </a:t>
            </a:r>
            <a:r>
              <a:rPr lang="en-US" sz="2133" dirty="0" err="1">
                <a:latin typeface="UTM Avo" panose="02040603050506020204" pitchFamily="18" charset="0"/>
              </a:rPr>
              <a:t>tròn</a:t>
            </a:r>
            <a:r>
              <a:rPr lang="en-US" sz="2133" dirty="0">
                <a:latin typeface="UTM Avo" panose="02040603050506020204" pitchFamily="18" charset="0"/>
              </a:rPr>
              <a:t> </a:t>
            </a:r>
            <a:r>
              <a:rPr lang="en-US" sz="2133" dirty="0" err="1">
                <a:latin typeface="UTM Avo" panose="02040603050506020204" pitchFamily="18" charset="0"/>
              </a:rPr>
              <a:t>trong</a:t>
            </a:r>
            <a:r>
              <a:rPr lang="en-US" sz="2133" dirty="0">
                <a:latin typeface="UTM Avo" panose="02040603050506020204" pitchFamily="18" charset="0"/>
              </a:rPr>
              <a:t> </a:t>
            </a:r>
            <a:r>
              <a:rPr lang="en-US" sz="2133" dirty="0" err="1">
                <a:latin typeface="UTM Avo" panose="02040603050506020204" pitchFamily="18" charset="0"/>
              </a:rPr>
              <a:t>mây</a:t>
            </a:r>
            <a:endParaRPr lang="vi-VN" sz="2133" dirty="0">
              <a:latin typeface="UTM Avo" panose="02040603050506020204" pitchFamily="18" charset="0"/>
            </a:endParaRPr>
          </a:p>
          <a:p>
            <a:pPr marL="355591" algn="just">
              <a:lnSpc>
                <a:spcPct val="120000"/>
              </a:lnSpc>
            </a:pPr>
            <a:r>
              <a:rPr lang="en-US" sz="2133" dirty="0" err="1">
                <a:latin typeface="UTM Avo" panose="02040603050506020204" pitchFamily="18" charset="0"/>
              </a:rPr>
              <a:t>Nụ</a:t>
            </a:r>
            <a:r>
              <a:rPr lang="en-US" sz="2133" dirty="0">
                <a:latin typeface="UTM Avo" panose="02040603050506020204" pitchFamily="18" charset="0"/>
              </a:rPr>
              <a:t> </a:t>
            </a:r>
            <a:r>
              <a:rPr lang="en-US" sz="2133" dirty="0" err="1">
                <a:latin typeface="UTM Avo" panose="02040603050506020204" pitchFamily="18" charset="0"/>
              </a:rPr>
              <a:t>cười</a:t>
            </a:r>
            <a:r>
              <a:rPr lang="en-US" sz="2133" dirty="0">
                <a:latin typeface="UTM Avo" panose="02040603050506020204" pitchFamily="18" charset="0"/>
              </a:rPr>
              <a:t> </a:t>
            </a:r>
            <a:r>
              <a:rPr lang="en-US" sz="2133" dirty="0" err="1">
                <a:latin typeface="UTM Avo" panose="02040603050506020204" pitchFamily="18" charset="0"/>
              </a:rPr>
              <a:t>như</a:t>
            </a:r>
            <a:r>
              <a:rPr lang="en-US" sz="2133" dirty="0">
                <a:latin typeface="UTM Avo" panose="02040603050506020204" pitchFamily="18" charset="0"/>
              </a:rPr>
              <a:t> </a:t>
            </a:r>
            <a:r>
              <a:rPr lang="en-US" sz="2133" dirty="0" err="1">
                <a:latin typeface="UTM Avo" panose="02040603050506020204" pitchFamily="18" charset="0"/>
              </a:rPr>
              <a:t>tia</a:t>
            </a:r>
            <a:r>
              <a:rPr lang="en-US" sz="2133" dirty="0">
                <a:latin typeface="UTM Avo" panose="02040603050506020204" pitchFamily="18" charset="0"/>
              </a:rPr>
              <a:t> </a:t>
            </a:r>
            <a:r>
              <a:rPr lang="en-US" sz="2133" dirty="0" err="1">
                <a:latin typeface="UTM Avo" panose="02040603050506020204" pitchFamily="18" charset="0"/>
              </a:rPr>
              <a:t>nắng</a:t>
            </a:r>
            <a:r>
              <a:rPr lang="vi-VN" sz="2133" dirty="0">
                <a:latin typeface="UTM Avo" panose="02040603050506020204" pitchFamily="18" charset="0"/>
              </a:rPr>
              <a:t>	</a:t>
            </a:r>
            <a:r>
              <a:rPr lang="en-US" sz="2133">
                <a:latin typeface="UTM Avo" panose="02040603050506020204" pitchFamily="18" charset="0"/>
              </a:rPr>
              <a:t>              </a:t>
            </a:r>
            <a:r>
              <a:rPr lang="en-US" sz="2133" smtClean="0">
                <a:latin typeface="UTM Avo" panose="02040603050506020204" pitchFamily="18" charset="0"/>
              </a:rPr>
              <a:t> Rồi </a:t>
            </a:r>
            <a:r>
              <a:rPr lang="en-US" sz="2133" dirty="0" err="1">
                <a:latin typeface="UTM Avo" panose="02040603050506020204" pitchFamily="18" charset="0"/>
              </a:rPr>
              <a:t>biến</a:t>
            </a:r>
            <a:r>
              <a:rPr lang="en-US" sz="2133" dirty="0">
                <a:latin typeface="UTM Avo" panose="02040603050506020204" pitchFamily="18" charset="0"/>
              </a:rPr>
              <a:t> </a:t>
            </a:r>
            <a:r>
              <a:rPr lang="en-US" sz="2133" dirty="0" err="1">
                <a:latin typeface="UTM Avo" panose="02040603050506020204" pitchFamily="18" charset="0"/>
              </a:rPr>
              <a:t>thành</a:t>
            </a:r>
            <a:r>
              <a:rPr lang="en-US" sz="2133" dirty="0">
                <a:latin typeface="UTM Avo" panose="02040603050506020204" pitchFamily="18" charset="0"/>
              </a:rPr>
              <a:t> </a:t>
            </a:r>
            <a:r>
              <a:rPr lang="en-US" sz="2133" dirty="0" err="1">
                <a:latin typeface="UTM Avo" panose="02040603050506020204" pitchFamily="18" charset="0"/>
              </a:rPr>
              <a:t>giọt</a:t>
            </a:r>
            <a:r>
              <a:rPr lang="en-US" sz="2133" dirty="0">
                <a:latin typeface="UTM Avo" panose="02040603050506020204" pitchFamily="18" charset="0"/>
              </a:rPr>
              <a:t> </a:t>
            </a:r>
            <a:r>
              <a:rPr lang="en-US" sz="2133" dirty="0" err="1">
                <a:latin typeface="UTM Avo" panose="02040603050506020204" pitchFamily="18" charset="0"/>
              </a:rPr>
              <a:t>nước</a:t>
            </a:r>
            <a:endParaRPr lang="vi-VN" sz="2133" dirty="0">
              <a:latin typeface="UTM Avo" panose="02040603050506020204" pitchFamily="18" charset="0"/>
            </a:endParaRPr>
          </a:p>
          <a:p>
            <a:pPr marL="355591" algn="just">
              <a:lnSpc>
                <a:spcPct val="120000"/>
              </a:lnSpc>
            </a:pPr>
            <a:r>
              <a:rPr lang="en-US" sz="2133" dirty="0" err="1">
                <a:latin typeface="UTM Avo" panose="02040603050506020204" pitchFamily="18" charset="0"/>
              </a:rPr>
              <a:t>Bàn</a:t>
            </a:r>
            <a:r>
              <a:rPr lang="en-US" sz="2133" dirty="0">
                <a:latin typeface="UTM Avo" panose="02040603050506020204" pitchFamily="18" charset="0"/>
              </a:rPr>
              <a:t> </a:t>
            </a:r>
            <a:r>
              <a:rPr lang="en-US" sz="2133" dirty="0" err="1">
                <a:latin typeface="UTM Avo" panose="02040603050506020204" pitchFamily="18" charset="0"/>
              </a:rPr>
              <a:t>tay</a:t>
            </a:r>
            <a:r>
              <a:rPr lang="en-US" sz="2133" dirty="0">
                <a:latin typeface="UTM Avo" panose="02040603050506020204" pitchFamily="18" charset="0"/>
              </a:rPr>
              <a:t> </a:t>
            </a:r>
            <a:r>
              <a:rPr lang="en-US" sz="2133" dirty="0" err="1">
                <a:latin typeface="UTM Avo" panose="02040603050506020204" pitchFamily="18" charset="0"/>
              </a:rPr>
              <a:t>như</a:t>
            </a:r>
            <a:r>
              <a:rPr lang="en-US" sz="2133" dirty="0">
                <a:latin typeface="UTM Avo" panose="02040603050506020204" pitchFamily="18" charset="0"/>
              </a:rPr>
              <a:t> </a:t>
            </a:r>
            <a:r>
              <a:rPr lang="en-US" sz="2133" dirty="0" err="1">
                <a:latin typeface="UTM Avo" panose="02040603050506020204" pitchFamily="18" charset="0"/>
              </a:rPr>
              <a:t>nụ</a:t>
            </a:r>
            <a:r>
              <a:rPr lang="en-US" sz="2133" dirty="0">
                <a:latin typeface="UTM Avo" panose="02040603050506020204" pitchFamily="18" charset="0"/>
              </a:rPr>
              <a:t> </a:t>
            </a:r>
            <a:r>
              <a:rPr lang="en-US" sz="2133" dirty="0" err="1">
                <a:latin typeface="UTM Avo" panose="02040603050506020204" pitchFamily="18" charset="0"/>
              </a:rPr>
              <a:t>hoa</a:t>
            </a:r>
            <a:r>
              <a:rPr lang="en-US" sz="2133" dirty="0">
                <a:latin typeface="UTM Avo" panose="02040603050506020204" pitchFamily="18" charset="0"/>
              </a:rPr>
              <a:t>.	</a:t>
            </a:r>
            <a:r>
              <a:rPr lang="en-US" sz="2133">
                <a:latin typeface="UTM Avo" panose="02040603050506020204" pitchFamily="18" charset="0"/>
              </a:rPr>
              <a:t>              </a:t>
            </a:r>
            <a:r>
              <a:rPr lang="en-US" sz="2133" smtClean="0">
                <a:latin typeface="UTM Avo" panose="02040603050506020204" pitchFamily="18" charset="0"/>
              </a:rPr>
              <a:t>                Rơi </a:t>
            </a:r>
            <a:r>
              <a:rPr lang="en-US" sz="2133" dirty="0" err="1">
                <a:latin typeface="UTM Avo" panose="02040603050506020204" pitchFamily="18" charset="0"/>
              </a:rPr>
              <a:t>xuống</a:t>
            </a:r>
            <a:r>
              <a:rPr lang="en-US" sz="2133" dirty="0">
                <a:latin typeface="UTM Avo" panose="02040603050506020204" pitchFamily="18" charset="0"/>
              </a:rPr>
              <a:t> </a:t>
            </a:r>
            <a:r>
              <a:rPr lang="en-US" sz="2133" dirty="0" err="1">
                <a:latin typeface="UTM Avo" panose="02040603050506020204" pitchFamily="18" charset="0"/>
              </a:rPr>
              <a:t>nhà</a:t>
            </a:r>
            <a:r>
              <a:rPr lang="en-US" sz="2133" dirty="0">
                <a:latin typeface="UTM Avo" panose="02040603050506020204" pitchFamily="18" charset="0"/>
              </a:rPr>
              <a:t> </a:t>
            </a:r>
            <a:r>
              <a:rPr lang="en-US" sz="2133" dirty="0" err="1">
                <a:latin typeface="UTM Avo" panose="02040603050506020204" pitchFamily="18" charset="0"/>
              </a:rPr>
              <a:t>mình</a:t>
            </a:r>
            <a:r>
              <a:rPr lang="en-US" sz="2133" dirty="0">
                <a:latin typeface="UTM Avo" panose="02040603050506020204" pitchFamily="18" charset="0"/>
              </a:rPr>
              <a:t> </a:t>
            </a:r>
            <a:r>
              <a:rPr lang="en-US" sz="2133" dirty="0" err="1">
                <a:latin typeface="UTM Avo" panose="02040603050506020204" pitchFamily="18" charset="0"/>
              </a:rPr>
              <a:t>đây</a:t>
            </a:r>
            <a:r>
              <a:rPr lang="en-US" sz="2133" dirty="0">
                <a:latin typeface="UTM Avo" panose="02040603050506020204" pitchFamily="18" charset="0"/>
              </a:rPr>
              <a:t>?</a:t>
            </a:r>
          </a:p>
          <a:p>
            <a:pPr marL="355591" algn="just">
              <a:lnSpc>
                <a:spcPct val="120000"/>
              </a:lnSpc>
            </a:pPr>
            <a:r>
              <a:rPr lang="en-US" sz="2133" dirty="0" err="1">
                <a:latin typeface="UTM Avo" panose="02040603050506020204" pitchFamily="18" charset="0"/>
              </a:rPr>
              <a:t>Bước</a:t>
            </a:r>
            <a:r>
              <a:rPr lang="en-US" sz="2133" dirty="0">
                <a:latin typeface="UTM Avo" panose="02040603050506020204" pitchFamily="18" charset="0"/>
              </a:rPr>
              <a:t> </a:t>
            </a:r>
            <a:r>
              <a:rPr lang="en-US" sz="2133" dirty="0" err="1">
                <a:latin typeface="UTM Avo" panose="02040603050506020204" pitchFamily="18" charset="0"/>
              </a:rPr>
              <a:t>chân</a:t>
            </a:r>
            <a:r>
              <a:rPr lang="en-US" sz="2133" dirty="0">
                <a:latin typeface="UTM Avo" panose="02040603050506020204" pitchFamily="18" charset="0"/>
              </a:rPr>
              <a:t> </a:t>
            </a:r>
            <a:r>
              <a:rPr lang="en-US" sz="2133" dirty="0" err="1">
                <a:latin typeface="UTM Avo" panose="02040603050506020204" pitchFamily="18" charset="0"/>
              </a:rPr>
              <a:t>đi</a:t>
            </a:r>
            <a:r>
              <a:rPr lang="en-US" sz="2133" dirty="0">
                <a:latin typeface="UTM Avo" panose="02040603050506020204" pitchFamily="18" charset="0"/>
              </a:rPr>
              <a:t> </a:t>
            </a:r>
            <a:r>
              <a:rPr lang="en-US" sz="2133" dirty="0" err="1">
                <a:latin typeface="UTM Avo" panose="02040603050506020204" pitchFamily="18" charset="0"/>
              </a:rPr>
              <a:t>lẫm</a:t>
            </a:r>
            <a:r>
              <a:rPr lang="en-US" sz="2133" dirty="0">
                <a:latin typeface="UTM Avo" panose="02040603050506020204" pitchFamily="18" charset="0"/>
              </a:rPr>
              <a:t> </a:t>
            </a:r>
            <a:r>
              <a:rPr lang="en-US" sz="2133" dirty="0" err="1">
                <a:latin typeface="UTM Avo" panose="02040603050506020204" pitchFamily="18" charset="0"/>
              </a:rPr>
              <a:t>chẫm</a:t>
            </a:r>
            <a:endParaRPr lang="en-US" sz="2133" dirty="0">
              <a:latin typeface="UTM Avo" panose="02040603050506020204" pitchFamily="18" charset="0"/>
            </a:endParaRPr>
          </a:p>
          <a:p>
            <a:pPr marL="355591" algn="just">
              <a:lnSpc>
                <a:spcPct val="120000"/>
              </a:lnSpc>
            </a:pPr>
            <a:r>
              <a:rPr lang="en-US" sz="2133" dirty="0" err="1">
                <a:latin typeface="UTM Avo" panose="02040603050506020204" pitchFamily="18" charset="0"/>
              </a:rPr>
              <a:t>Tiếng</a:t>
            </a:r>
            <a:r>
              <a:rPr lang="en-US" sz="2133" dirty="0">
                <a:latin typeface="UTM Avo" panose="02040603050506020204" pitchFamily="18" charset="0"/>
              </a:rPr>
              <a:t> </a:t>
            </a:r>
            <a:r>
              <a:rPr lang="en-US" sz="2133" dirty="0" err="1">
                <a:latin typeface="UTM Avo" panose="02040603050506020204" pitchFamily="18" charset="0"/>
              </a:rPr>
              <a:t>cười</a:t>
            </a:r>
            <a:r>
              <a:rPr lang="en-US" sz="2133" dirty="0">
                <a:latin typeface="UTM Avo" panose="02040603050506020204" pitchFamily="18" charset="0"/>
              </a:rPr>
              <a:t> vang </a:t>
            </a:r>
            <a:r>
              <a:rPr lang="en-US" sz="2133" err="1">
                <a:latin typeface="UTM Avo" panose="02040603050506020204" pitchFamily="18" charset="0"/>
              </a:rPr>
              <a:t>sân</a:t>
            </a:r>
            <a:r>
              <a:rPr lang="en-US" sz="2133">
                <a:latin typeface="UTM Avo" panose="02040603050506020204" pitchFamily="18" charset="0"/>
              </a:rPr>
              <a:t> </a:t>
            </a:r>
            <a:r>
              <a:rPr lang="en-US" sz="2133" smtClean="0">
                <a:latin typeface="UTM Avo" panose="02040603050506020204" pitchFamily="18" charset="0"/>
              </a:rPr>
              <a:t>nhà.</a:t>
            </a:r>
            <a:endParaRPr lang="en-US" sz="2133" dirty="0">
              <a:latin typeface="UTM Avo" panose="02040603050506020204" pitchFamily="18" charset="0"/>
            </a:endParaRPr>
          </a:p>
          <a:p>
            <a:pPr marL="355591" algn="just">
              <a:lnSpc>
                <a:spcPct val="120000"/>
              </a:lnSpc>
            </a:pPr>
            <a:endParaRPr lang="vi-VN" sz="1333" dirty="0">
              <a:latin typeface="UTM Avo" panose="02040603050506020204" pitchFamily="18" charset="0"/>
            </a:endParaRPr>
          </a:p>
          <a:p>
            <a:pPr marL="355591" algn="just">
              <a:lnSpc>
                <a:spcPct val="120000"/>
              </a:lnSpc>
            </a:pPr>
            <a:r>
              <a:rPr lang="en-US" sz="2133" dirty="0">
                <a:latin typeface="UTM Avo" panose="02040603050506020204" pitchFamily="18" charset="0"/>
              </a:rPr>
              <a:t>Hay </a:t>
            </a:r>
            <a:r>
              <a:rPr lang="en-US" sz="2133" dirty="0" err="1">
                <a:latin typeface="UTM Avo" panose="02040603050506020204" pitchFamily="18" charset="0"/>
              </a:rPr>
              <a:t>bé</a:t>
            </a:r>
            <a:r>
              <a:rPr lang="en-US" sz="2133" dirty="0">
                <a:latin typeface="UTM Avo" panose="02040603050506020204" pitchFamily="18" charset="0"/>
              </a:rPr>
              <a:t> </a:t>
            </a:r>
            <a:r>
              <a:rPr lang="en-US" sz="2133" dirty="0" err="1">
                <a:latin typeface="UTM Avo" panose="02040603050506020204" pitchFamily="18" charset="0"/>
              </a:rPr>
              <a:t>từ</a:t>
            </a:r>
            <a:r>
              <a:rPr lang="en-US" sz="2133" dirty="0">
                <a:latin typeface="UTM Avo" panose="02040603050506020204" pitchFamily="18" charset="0"/>
              </a:rPr>
              <a:t> </a:t>
            </a:r>
            <a:r>
              <a:rPr lang="en-US" sz="2133" dirty="0" err="1">
                <a:latin typeface="UTM Avo" panose="02040603050506020204" pitchFamily="18" charset="0"/>
              </a:rPr>
              <a:t>sao</a:t>
            </a:r>
            <a:r>
              <a:rPr lang="en-US" sz="2133" dirty="0">
                <a:latin typeface="UTM Avo" panose="02040603050506020204" pitchFamily="18" charset="0"/>
              </a:rPr>
              <a:t> </a:t>
            </a:r>
            <a:r>
              <a:rPr lang="en-US" sz="2133" dirty="0" err="1">
                <a:latin typeface="UTM Avo" panose="02040603050506020204" pitchFamily="18" charset="0"/>
              </a:rPr>
              <a:t>xuống</a:t>
            </a:r>
            <a:r>
              <a:rPr lang="vi-VN" sz="2133" dirty="0">
                <a:latin typeface="UTM Avo" panose="02040603050506020204" pitchFamily="18" charset="0"/>
              </a:rPr>
              <a:t>	</a:t>
            </a:r>
            <a:r>
              <a:rPr lang="en-US" sz="2133">
                <a:latin typeface="UTM Avo" panose="02040603050506020204" pitchFamily="18" charset="0"/>
              </a:rPr>
              <a:t>              </a:t>
            </a:r>
            <a:r>
              <a:rPr lang="en-US" sz="2133" smtClean="0">
                <a:latin typeface="UTM Avo" panose="02040603050506020204" pitchFamily="18" charset="0"/>
              </a:rPr>
              <a:t>               Mỗi </a:t>
            </a:r>
            <a:r>
              <a:rPr lang="en-US" sz="2133" dirty="0" err="1">
                <a:latin typeface="UTM Avo" panose="02040603050506020204" pitchFamily="18" charset="0"/>
              </a:rPr>
              <a:t>sáng</a:t>
            </a:r>
            <a:r>
              <a:rPr lang="en-US" sz="2133" dirty="0">
                <a:latin typeface="UTM Avo" panose="02040603050506020204" pitchFamily="18" charset="0"/>
              </a:rPr>
              <a:t> </a:t>
            </a:r>
            <a:r>
              <a:rPr lang="en-US" sz="2133" dirty="0" err="1">
                <a:latin typeface="UTM Avo" panose="02040603050506020204" pitchFamily="18" charset="0"/>
              </a:rPr>
              <a:t>em</a:t>
            </a:r>
            <a:r>
              <a:rPr lang="en-US" sz="2133" dirty="0">
                <a:latin typeface="UTM Avo" panose="02040603050506020204" pitchFamily="18" charset="0"/>
              </a:rPr>
              <a:t> </a:t>
            </a:r>
            <a:r>
              <a:rPr lang="en-US" sz="2133" dirty="0" err="1">
                <a:latin typeface="UTM Avo" panose="02040603050506020204" pitchFamily="18" charset="0"/>
              </a:rPr>
              <a:t>thức</a:t>
            </a:r>
            <a:r>
              <a:rPr lang="en-US" sz="2133" dirty="0">
                <a:latin typeface="UTM Avo" panose="02040603050506020204" pitchFamily="18" charset="0"/>
              </a:rPr>
              <a:t> </a:t>
            </a:r>
            <a:r>
              <a:rPr lang="en-US" sz="2133" dirty="0" err="1">
                <a:latin typeface="UTM Avo" panose="02040603050506020204" pitchFamily="18" charset="0"/>
              </a:rPr>
              <a:t>giấc</a:t>
            </a:r>
            <a:endParaRPr lang="vi-VN" sz="2133" dirty="0">
              <a:latin typeface="UTM Avo" panose="02040603050506020204" pitchFamily="18" charset="0"/>
            </a:endParaRPr>
          </a:p>
          <a:p>
            <a:pPr marL="355591" algn="just">
              <a:lnSpc>
                <a:spcPct val="120000"/>
              </a:lnSpc>
            </a:pPr>
            <a:r>
              <a:rPr lang="en-US" sz="2133" dirty="0">
                <a:latin typeface="UTM Avo" panose="02040603050506020204" pitchFamily="18" charset="0"/>
              </a:rPr>
              <a:t>Hay </a:t>
            </a:r>
            <a:r>
              <a:rPr lang="en-US" sz="2133" dirty="0" err="1">
                <a:latin typeface="UTM Avo" panose="02040603050506020204" pitchFamily="18" charset="0"/>
              </a:rPr>
              <a:t>từ</a:t>
            </a:r>
            <a:r>
              <a:rPr lang="en-US" sz="2133" dirty="0">
                <a:latin typeface="UTM Avo" panose="02040603050506020204" pitchFamily="18" charset="0"/>
              </a:rPr>
              <a:t> </a:t>
            </a:r>
            <a:r>
              <a:rPr lang="en-US" sz="2133" dirty="0" err="1">
                <a:latin typeface="UTM Avo" panose="02040603050506020204" pitchFamily="18" charset="0"/>
              </a:rPr>
              <a:t>biển</a:t>
            </a:r>
            <a:r>
              <a:rPr lang="en-US" sz="2133" dirty="0">
                <a:latin typeface="UTM Avo" panose="02040603050506020204" pitchFamily="18" charset="0"/>
              </a:rPr>
              <a:t> </a:t>
            </a:r>
            <a:r>
              <a:rPr lang="en-US" sz="2133" dirty="0" err="1">
                <a:latin typeface="UTM Avo" panose="02040603050506020204" pitchFamily="18" charset="0"/>
              </a:rPr>
              <a:t>bước</a:t>
            </a:r>
            <a:r>
              <a:rPr lang="en-US" sz="2133" dirty="0">
                <a:latin typeface="UTM Avo" panose="02040603050506020204" pitchFamily="18" charset="0"/>
              </a:rPr>
              <a:t> </a:t>
            </a:r>
            <a:r>
              <a:rPr lang="en-US" sz="2133" dirty="0" err="1">
                <a:latin typeface="UTM Avo" panose="02040603050506020204" pitchFamily="18" charset="0"/>
              </a:rPr>
              <a:t>lên</a:t>
            </a:r>
            <a:r>
              <a:rPr lang="en-US" sz="2133" dirty="0">
                <a:latin typeface="UTM Avo" panose="02040603050506020204" pitchFamily="18" charset="0"/>
              </a:rPr>
              <a:t>	              </a:t>
            </a:r>
            <a:r>
              <a:rPr lang="en-US" sz="2133" dirty="0" err="1">
                <a:latin typeface="UTM Avo" panose="02040603050506020204" pitchFamily="18" charset="0"/>
              </a:rPr>
              <a:t>Là</a:t>
            </a:r>
            <a:r>
              <a:rPr lang="en-US" sz="2133" dirty="0">
                <a:latin typeface="UTM Avo" panose="02040603050506020204" pitchFamily="18" charset="0"/>
              </a:rPr>
              <a:t> </a:t>
            </a:r>
            <a:r>
              <a:rPr lang="en-US" sz="2133" dirty="0" err="1">
                <a:latin typeface="UTM Avo" panose="02040603050506020204" pitchFamily="18" charset="0"/>
              </a:rPr>
              <a:t>như</a:t>
            </a:r>
            <a:r>
              <a:rPr lang="en-US" sz="2133" dirty="0">
                <a:latin typeface="UTM Avo" panose="02040603050506020204" pitchFamily="18" charset="0"/>
              </a:rPr>
              <a:t> </a:t>
            </a:r>
            <a:r>
              <a:rPr lang="en-US" sz="2133" dirty="0" err="1">
                <a:latin typeface="UTM Avo" panose="02040603050506020204" pitchFamily="18" charset="0"/>
              </a:rPr>
              <a:t>thể</a:t>
            </a:r>
            <a:r>
              <a:rPr lang="en-US" sz="2133" dirty="0">
                <a:latin typeface="UTM Avo" panose="02040603050506020204" pitchFamily="18" charset="0"/>
              </a:rPr>
              <a:t> </a:t>
            </a:r>
            <a:r>
              <a:rPr lang="en-US" sz="2133" dirty="0" err="1">
                <a:latin typeface="UTM Avo" panose="02040603050506020204" pitchFamily="18" charset="0"/>
              </a:rPr>
              <a:t>mây</a:t>
            </a:r>
            <a:r>
              <a:rPr lang="en-US" sz="2133" dirty="0">
                <a:latin typeface="UTM Avo" panose="02040603050506020204" pitchFamily="18" charset="0"/>
              </a:rPr>
              <a:t>, </a:t>
            </a:r>
            <a:r>
              <a:rPr lang="en-US" sz="2133" dirty="0" err="1">
                <a:latin typeface="UTM Avo" panose="02040603050506020204" pitchFamily="18" charset="0"/>
              </a:rPr>
              <a:t>hoa</a:t>
            </a:r>
            <a:endParaRPr lang="en-US" sz="2133" dirty="0">
              <a:latin typeface="UTM Avo" panose="02040603050506020204" pitchFamily="18" charset="0"/>
            </a:endParaRPr>
          </a:p>
          <a:p>
            <a:pPr marL="355591" algn="just">
              <a:lnSpc>
                <a:spcPct val="120000"/>
              </a:lnSpc>
            </a:pPr>
            <a:r>
              <a:rPr lang="en-US" sz="2133" dirty="0">
                <a:latin typeface="UTM Avo" panose="02040603050506020204" pitchFamily="18" charset="0"/>
              </a:rPr>
              <a:t>Hay </a:t>
            </a:r>
            <a:r>
              <a:rPr lang="en-US" sz="2133" dirty="0" err="1">
                <a:latin typeface="UTM Avo" panose="02040603050506020204" pitchFamily="18" charset="0"/>
              </a:rPr>
              <a:t>bé</a:t>
            </a:r>
            <a:r>
              <a:rPr lang="en-US" sz="2133" dirty="0">
                <a:latin typeface="UTM Avo" panose="02040603050506020204" pitchFamily="18" charset="0"/>
              </a:rPr>
              <a:t> </a:t>
            </a:r>
            <a:r>
              <a:rPr lang="en-US" sz="2133" dirty="0" err="1">
                <a:latin typeface="UTM Avo" panose="02040603050506020204" pitchFamily="18" charset="0"/>
              </a:rPr>
              <a:t>trong</a:t>
            </a:r>
            <a:r>
              <a:rPr lang="en-US" sz="2133" dirty="0">
                <a:latin typeface="UTM Avo" panose="02040603050506020204" pitchFamily="18" charset="0"/>
              </a:rPr>
              <a:t> </a:t>
            </a:r>
            <a:r>
              <a:rPr lang="en-US" sz="2133" dirty="0" err="1">
                <a:latin typeface="UTM Avo" panose="02040603050506020204" pitchFamily="18" charset="0"/>
              </a:rPr>
              <a:t>quả</a:t>
            </a:r>
            <a:r>
              <a:rPr lang="en-US" sz="2133" dirty="0">
                <a:latin typeface="UTM Avo" panose="02040603050506020204" pitchFamily="18" charset="0"/>
              </a:rPr>
              <a:t> </a:t>
            </a:r>
            <a:r>
              <a:rPr lang="en-US" sz="2133" dirty="0" err="1">
                <a:latin typeface="UTM Avo" panose="02040603050506020204" pitchFamily="18" charset="0"/>
              </a:rPr>
              <a:t>nhãn</a:t>
            </a:r>
            <a:r>
              <a:rPr lang="vi-VN" sz="2133" dirty="0">
                <a:latin typeface="UTM Avo" panose="02040603050506020204" pitchFamily="18" charset="0"/>
              </a:rPr>
              <a:t>	</a:t>
            </a:r>
            <a:r>
              <a:rPr lang="en-US" sz="2133" dirty="0">
                <a:latin typeface="UTM Avo" panose="02040603050506020204" pitchFamily="18" charset="0"/>
              </a:rPr>
              <a:t>              </a:t>
            </a:r>
            <a:r>
              <a:rPr lang="en-US" sz="2133" dirty="0" err="1">
                <a:latin typeface="UTM Avo" panose="02040603050506020204" pitchFamily="18" charset="0"/>
              </a:rPr>
              <a:t>Cùng</a:t>
            </a:r>
            <a:r>
              <a:rPr lang="en-US" sz="2133" dirty="0">
                <a:latin typeface="UTM Avo" panose="02040603050506020204" pitchFamily="18" charset="0"/>
              </a:rPr>
              <a:t> </a:t>
            </a:r>
            <a:r>
              <a:rPr lang="en-US" sz="2133" dirty="0" err="1">
                <a:latin typeface="UTM Avo" panose="02040603050506020204" pitchFamily="18" charset="0"/>
              </a:rPr>
              <a:t>nắng</a:t>
            </a:r>
            <a:r>
              <a:rPr lang="en-US" sz="2133" dirty="0">
                <a:latin typeface="UTM Avo" panose="02040603050506020204" pitchFamily="18" charset="0"/>
              </a:rPr>
              <a:t> </a:t>
            </a:r>
            <a:r>
              <a:rPr lang="en-US" sz="2133" dirty="0" err="1">
                <a:latin typeface="UTM Avo" panose="02040603050506020204" pitchFamily="18" charset="0"/>
              </a:rPr>
              <a:t>vàng</a:t>
            </a:r>
            <a:r>
              <a:rPr lang="en-US" sz="2133" dirty="0">
                <a:latin typeface="UTM Avo" panose="02040603050506020204" pitchFamily="18" charset="0"/>
              </a:rPr>
              <a:t> </a:t>
            </a:r>
            <a:r>
              <a:rPr lang="en-US" sz="2133" dirty="0" err="1">
                <a:latin typeface="UTM Avo" panose="02040603050506020204" pitchFamily="18" charset="0"/>
              </a:rPr>
              <a:t>biển</a:t>
            </a:r>
            <a:r>
              <a:rPr lang="en-US" sz="2133" dirty="0">
                <a:latin typeface="UTM Avo" panose="02040603050506020204" pitchFamily="18" charset="0"/>
              </a:rPr>
              <a:t> </a:t>
            </a:r>
            <a:r>
              <a:rPr lang="en-US" sz="2133" dirty="0" err="1">
                <a:latin typeface="UTM Avo" panose="02040603050506020204" pitchFamily="18" charset="0"/>
              </a:rPr>
              <a:t>rộng</a:t>
            </a:r>
            <a:endParaRPr lang="vi-VN" sz="2133" dirty="0">
              <a:latin typeface="UTM Avo" panose="02040603050506020204" pitchFamily="18" charset="0"/>
            </a:endParaRPr>
          </a:p>
          <a:p>
            <a:pPr marL="355591" algn="just">
              <a:lnSpc>
                <a:spcPct val="120000"/>
              </a:lnSpc>
            </a:pPr>
            <a:r>
              <a:rPr lang="en-US" sz="2133" dirty="0" err="1">
                <a:latin typeface="UTM Avo" panose="02040603050506020204" pitchFamily="18" charset="0"/>
              </a:rPr>
              <a:t>Ông</a:t>
            </a:r>
            <a:r>
              <a:rPr lang="en-US" sz="2133" dirty="0">
                <a:latin typeface="UTM Avo" panose="02040603050506020204" pitchFamily="18" charset="0"/>
              </a:rPr>
              <a:t> </a:t>
            </a:r>
            <a:r>
              <a:rPr lang="en-US" sz="2133" dirty="0" err="1">
                <a:latin typeface="UTM Avo" panose="02040603050506020204" pitchFamily="18" charset="0"/>
              </a:rPr>
              <a:t>trồng</a:t>
            </a:r>
            <a:r>
              <a:rPr lang="en-US" sz="2133" dirty="0">
                <a:latin typeface="UTM Avo" panose="02040603050506020204" pitchFamily="18" charset="0"/>
              </a:rPr>
              <a:t> </a:t>
            </a:r>
            <a:r>
              <a:rPr lang="en-US" sz="2133" dirty="0" err="1">
                <a:latin typeface="UTM Avo" panose="02040603050506020204" pitchFamily="18" charset="0"/>
              </a:rPr>
              <a:t>cạnh</a:t>
            </a:r>
            <a:r>
              <a:rPr lang="en-US" sz="2133" dirty="0">
                <a:latin typeface="UTM Avo" panose="02040603050506020204" pitchFamily="18" charset="0"/>
              </a:rPr>
              <a:t> </a:t>
            </a:r>
            <a:r>
              <a:rPr lang="en-US" sz="2133" dirty="0" err="1">
                <a:latin typeface="UTM Avo" panose="02040603050506020204" pitchFamily="18" charset="0"/>
              </a:rPr>
              <a:t>hàng</a:t>
            </a:r>
            <a:r>
              <a:rPr lang="en-US" sz="2133" dirty="0">
                <a:latin typeface="UTM Avo" panose="02040603050506020204" pitchFamily="18" charset="0"/>
              </a:rPr>
              <a:t> </a:t>
            </a:r>
            <a:r>
              <a:rPr lang="en-US" sz="2133" dirty="0" err="1">
                <a:latin typeface="UTM Avo" panose="02040603050506020204" pitchFamily="18" charset="0"/>
              </a:rPr>
              <a:t>hiên</a:t>
            </a:r>
            <a:r>
              <a:rPr lang="en-US" sz="2133" dirty="0">
                <a:latin typeface="UTM Avo" panose="02040603050506020204" pitchFamily="18" charset="0"/>
              </a:rPr>
              <a:t>?</a:t>
            </a:r>
            <a:r>
              <a:rPr lang="vi-VN" sz="2133" dirty="0">
                <a:latin typeface="UTM Avo" panose="02040603050506020204" pitchFamily="18" charset="0"/>
              </a:rPr>
              <a:t> </a:t>
            </a:r>
            <a:r>
              <a:rPr lang="en-US" sz="2133" dirty="0">
                <a:latin typeface="UTM Avo" panose="02040603050506020204" pitchFamily="18" charset="0"/>
              </a:rPr>
              <a:t>                </a:t>
            </a:r>
            <a:r>
              <a:rPr lang="en-US" sz="2133" dirty="0" err="1">
                <a:latin typeface="UTM Avo" panose="02040603050506020204" pitchFamily="18" charset="0"/>
              </a:rPr>
              <a:t>Mang</a:t>
            </a:r>
            <a:r>
              <a:rPr lang="en-US" sz="2133" dirty="0">
                <a:latin typeface="UTM Avo" panose="02040603050506020204" pitchFamily="18" charset="0"/>
              </a:rPr>
              <a:t> </a:t>
            </a:r>
            <a:r>
              <a:rPr lang="en-US" sz="2133" dirty="0" err="1">
                <a:latin typeface="UTM Avo" panose="02040603050506020204" pitchFamily="18" charset="0"/>
              </a:rPr>
              <a:t>yêu</a:t>
            </a:r>
            <a:r>
              <a:rPr lang="en-US" sz="2133" dirty="0">
                <a:latin typeface="UTM Avo" panose="02040603050506020204" pitchFamily="18" charset="0"/>
              </a:rPr>
              <a:t> </a:t>
            </a:r>
            <a:r>
              <a:rPr lang="en-US" sz="2133" dirty="0" err="1">
                <a:latin typeface="UTM Avo" panose="02040603050506020204" pitchFamily="18" charset="0"/>
              </a:rPr>
              <a:t>thương</a:t>
            </a:r>
            <a:r>
              <a:rPr lang="en-US" sz="2133" dirty="0">
                <a:latin typeface="UTM Avo" panose="02040603050506020204" pitchFamily="18" charset="0"/>
              </a:rPr>
              <a:t> </a:t>
            </a:r>
            <a:r>
              <a:rPr lang="en-US" sz="2133" dirty="0" err="1">
                <a:latin typeface="UTM Avo" panose="02040603050506020204" pitchFamily="18" charset="0"/>
              </a:rPr>
              <a:t>vào</a:t>
            </a:r>
            <a:r>
              <a:rPr lang="en-US" sz="2133" dirty="0">
                <a:latin typeface="UTM Avo" panose="02040603050506020204" pitchFamily="18" charset="0"/>
              </a:rPr>
              <a:t> </a:t>
            </a:r>
            <a:r>
              <a:rPr lang="en-US" sz="2133" dirty="0" err="1">
                <a:latin typeface="UTM Avo" panose="02040603050506020204" pitchFamily="18" charset="0"/>
              </a:rPr>
              <a:t>nhà</a:t>
            </a:r>
            <a:r>
              <a:rPr lang="en-US" sz="2133" dirty="0">
                <a:latin typeface="UTM Avo" panose="02040603050506020204" pitchFamily="18" charset="0"/>
              </a:rPr>
              <a:t>.</a:t>
            </a:r>
            <a:r>
              <a:rPr lang="vi-VN" sz="2133" dirty="0">
                <a:latin typeface="UTM Avo" panose="02040603050506020204" pitchFamily="18" charset="0"/>
              </a:rPr>
              <a:t>			             </a:t>
            </a:r>
            <a:r>
              <a:rPr lang="en-US" sz="2133" dirty="0">
                <a:latin typeface="UTM Avo" panose="02040603050506020204" pitchFamily="18" charset="0"/>
              </a:rPr>
              <a:t>		</a:t>
            </a:r>
            <a:r>
              <a:rPr lang="en-US" sz="2133">
                <a:latin typeface="UTM Avo" panose="02040603050506020204" pitchFamily="18" charset="0"/>
              </a:rPr>
              <a:t>	</a:t>
            </a:r>
            <a:r>
              <a:rPr lang="en-US" sz="2133" smtClean="0">
                <a:latin typeface="UTM Avo" panose="02040603050506020204" pitchFamily="18" charset="0"/>
              </a:rPr>
              <a:t>                   </a:t>
            </a:r>
            <a:r>
              <a:rPr lang="vi-VN" sz="2133" smtClean="0">
                <a:latin typeface="UTM Avo" panose="02040603050506020204" pitchFamily="18" charset="0"/>
              </a:rPr>
              <a:t>(</a:t>
            </a:r>
            <a:r>
              <a:rPr lang="en-US" sz="2133" dirty="0">
                <a:latin typeface="UTM Avo" panose="02040603050506020204" pitchFamily="18" charset="0"/>
              </a:rPr>
              <a:t>Minh </a:t>
            </a:r>
            <a:r>
              <a:rPr lang="en-US" sz="2133" dirty="0" err="1">
                <a:latin typeface="UTM Avo" panose="02040603050506020204" pitchFamily="18" charset="0"/>
              </a:rPr>
              <a:t>Đăng</a:t>
            </a:r>
            <a:r>
              <a:rPr lang="vi-VN" sz="2133" dirty="0">
                <a:latin typeface="UTM Avo" panose="02040603050506020204" pitchFamily="18" charset="0"/>
              </a:rPr>
              <a:t>)</a:t>
            </a:r>
            <a:endParaRPr lang="en-US" sz="2133" dirty="0">
              <a:latin typeface="UTM Avo" panose="02040603050506020204" pitchFamily="18" charset="0"/>
            </a:endParaRPr>
          </a:p>
        </p:txBody>
      </p:sp>
      <p:pic>
        <p:nvPicPr>
          <p:cNvPr id="7" name="Picture 6">
            <a:extLst>
              <a:ext uri="{FF2B5EF4-FFF2-40B4-BE49-F238E27FC236}">
                <a16:creationId xmlns:a16="http://schemas.microsoft.com/office/drawing/2014/main" id="{35525C92-1592-4476-8974-3D0BC45E68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27" y="559193"/>
            <a:ext cx="427076" cy="403576"/>
          </a:xfrm>
          <a:prstGeom prst="rect">
            <a:avLst/>
          </a:prstGeom>
        </p:spPr>
      </p:pic>
      <p:pic>
        <p:nvPicPr>
          <p:cNvPr id="8" name="Picture 7">
            <a:extLst>
              <a:ext uri="{FF2B5EF4-FFF2-40B4-BE49-F238E27FC236}">
                <a16:creationId xmlns:a16="http://schemas.microsoft.com/office/drawing/2014/main" id="{3F5E64F8-3A13-450D-93AC-78C2448D2AC3}"/>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0" y="3074249"/>
            <a:ext cx="481428" cy="481428"/>
          </a:xfrm>
          <a:prstGeom prst="rect">
            <a:avLst/>
          </a:prstGeom>
        </p:spPr>
      </p:pic>
      <p:pic>
        <p:nvPicPr>
          <p:cNvPr id="9" name="Picture 8">
            <a:extLst>
              <a:ext uri="{FF2B5EF4-FFF2-40B4-BE49-F238E27FC236}">
                <a16:creationId xmlns:a16="http://schemas.microsoft.com/office/drawing/2014/main" id="{5DD4F8FF-F9C4-4D04-9703-5A7735C1B6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64416" y="683230"/>
            <a:ext cx="559078" cy="559078"/>
          </a:xfrm>
          <a:prstGeom prst="rect">
            <a:avLst/>
          </a:prstGeom>
        </p:spPr>
      </p:pic>
      <p:grpSp>
        <p:nvGrpSpPr>
          <p:cNvPr id="10" name="Group 9">
            <a:extLst>
              <a:ext uri="{FF2B5EF4-FFF2-40B4-BE49-F238E27FC236}">
                <a16:creationId xmlns:a16="http://schemas.microsoft.com/office/drawing/2014/main" id="{2F7F0832-E319-4D6A-99D6-AE69A6CBAA16}"/>
              </a:ext>
            </a:extLst>
          </p:cNvPr>
          <p:cNvGrpSpPr/>
          <p:nvPr/>
        </p:nvGrpSpPr>
        <p:grpSpPr>
          <a:xfrm>
            <a:off x="3798322" y="3074249"/>
            <a:ext cx="943012" cy="978143"/>
            <a:chOff x="3292180" y="2955314"/>
            <a:chExt cx="527970" cy="623248"/>
          </a:xfrm>
        </p:grpSpPr>
        <p:sp>
          <p:nvSpPr>
            <p:cNvPr id="11" name="Oval 10">
              <a:extLst>
                <a:ext uri="{FF2B5EF4-FFF2-40B4-BE49-F238E27FC236}">
                  <a16:creationId xmlns:a16="http://schemas.microsoft.com/office/drawing/2014/main" id="{9A7BF521-01B0-4B88-AA6A-96ED68422614}"/>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x-none" sz="4800" i="1" dirty="0">
                <a:solidFill>
                  <a:schemeClr val="accent2"/>
                </a:solidFill>
                <a:latin typeface="UTM Charlotte" panose="02040603050506020204" pitchFamily="18" charset="0"/>
              </a:endParaRPr>
            </a:p>
          </p:txBody>
        </p:sp>
        <p:sp>
          <p:nvSpPr>
            <p:cNvPr id="12" name="Rectangle 11">
              <a:extLst>
                <a:ext uri="{FF2B5EF4-FFF2-40B4-BE49-F238E27FC236}">
                  <a16:creationId xmlns:a16="http://schemas.microsoft.com/office/drawing/2014/main" id="{A3786708-95E1-4E7B-835A-75EA6DA3C220}"/>
                </a:ext>
              </a:extLst>
            </p:cNvPr>
            <p:cNvSpPr/>
            <p:nvPr/>
          </p:nvSpPr>
          <p:spPr>
            <a:xfrm rot="21163024">
              <a:off x="3292180" y="2955314"/>
              <a:ext cx="527970" cy="623248"/>
            </a:xfrm>
            <a:prstGeom prst="rect">
              <a:avLst/>
            </a:prstGeom>
          </p:spPr>
          <p:txBody>
            <a:bodyPr wrap="square">
              <a:spAutoFit/>
            </a:bodyPr>
            <a:lstStyle/>
            <a:p>
              <a:pPr algn="ctr"/>
              <a:r>
                <a:rPr lang="x-none" sz="4800" b="1" i="1" dirty="0">
                  <a:solidFill>
                    <a:schemeClr val="accent2"/>
                  </a:solidFill>
                  <a:latin typeface="UTM Charlotte" panose="02040603050506020204" pitchFamily="18" charset="0"/>
                </a:rPr>
                <a:t>4</a:t>
              </a:r>
            </a:p>
          </p:txBody>
        </p:sp>
      </p:grpSp>
    </p:spTree>
    <p:custDataLst>
      <p:tags r:id="rId1"/>
    </p:custDataLst>
    <p:extLst>
      <p:ext uri="{BB962C8B-B14F-4D97-AF65-F5344CB8AC3E}">
        <p14:creationId xmlns:p14="http://schemas.microsoft.com/office/powerpoint/2010/main" val="200518721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S_RESPONSE_PERSONNUM" val="100"/>
  <p:tag name="ARS_PPT_DBNAME" val="Bai26.Emmangveyeuthuong[20210602101505141].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ildren Playing 16x9">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61883.potx" id="{18737D51-7733-4200-B5C9-BF22CA2CE631}" vid="{40CEFE45-12FF-4454-86EB-59F04C858872}"/>
    </a:ext>
  </a:extLst>
</a:theme>
</file>

<file path=ppt/theme/theme4.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4322</TotalTime>
  <Words>373</Words>
  <Application>Microsoft Office PowerPoint</Application>
  <PresentationFormat>On-screen Show (16:9)</PresentationFormat>
  <Paragraphs>69</Paragraphs>
  <Slides>15</Slides>
  <Notes>2</Notes>
  <HiddenSlides>0</HiddenSlides>
  <MMClips>1</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15</vt:i4>
      </vt:variant>
    </vt:vector>
  </HeadingPairs>
  <TitlesOfParts>
    <vt:vector size="36" baseType="lpstr">
      <vt:lpstr>Kalam</vt:lpstr>
      <vt:lpstr>UTM Charlotte</vt:lpstr>
      <vt:lpstr>宋体</vt:lpstr>
      <vt:lpstr>Trebuchet MS</vt:lpstr>
      <vt:lpstr>UTM Avo</vt:lpstr>
      <vt:lpstr>Arial-Rounded</vt:lpstr>
      <vt:lpstr>Times New Roman</vt:lpstr>
      <vt:lpstr>Euphemia</vt:lpstr>
      <vt:lpstr>Wingdings</vt:lpstr>
      <vt:lpstr>Tahoma</vt:lpstr>
      <vt:lpstr>Calibri</vt:lpstr>
      <vt:lpstr>Wingdings 3</vt:lpstr>
      <vt:lpstr>等线</vt:lpstr>
      <vt:lpstr>Montserrat</vt:lpstr>
      <vt:lpstr>Arial</vt:lpstr>
      <vt:lpstr>UTM Cookies</vt:lpstr>
      <vt:lpstr>Doodle Sketchbook by Slidesgo</vt:lpstr>
      <vt:lpstr>Office Theme</vt:lpstr>
      <vt:lpstr>Children Playing 16x9</vt:lpstr>
      <vt:lpstr>Facet</vt:lpstr>
      <vt:lpstr>1_Facet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STD_HUE</cp:lastModifiedBy>
  <cp:revision>120</cp:revision>
  <dcterms:modified xsi:type="dcterms:W3CDTF">2024-12-11T00:50:56Z</dcterms:modified>
</cp:coreProperties>
</file>