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1" r:id="rId2"/>
    <p:sldId id="312" r:id="rId3"/>
    <p:sldId id="305" r:id="rId4"/>
    <p:sldId id="306" r:id="rId5"/>
    <p:sldId id="307" r:id="rId6"/>
    <p:sldId id="282" r:id="rId7"/>
    <p:sldId id="291" r:id="rId8"/>
    <p:sldId id="313" r:id="rId9"/>
    <p:sldId id="310" r:id="rId10"/>
    <p:sldId id="302" r:id="rId11"/>
    <p:sldId id="308" r:id="rId12"/>
    <p:sldId id="309" r:id="rId13"/>
    <p:sldId id="304" r:id="rId14"/>
    <p:sldId id="303" r:id="rId15"/>
    <p:sldId id="301" r:id="rId16"/>
    <p:sldId id="298" r:id="rId17"/>
    <p:sldId id="294" r:id="rId18"/>
    <p:sldId id="295" r:id="rId19"/>
    <p:sldId id="296" r:id="rId20"/>
    <p:sldId id="297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4E"/>
    <a:srgbClr val="2F804B"/>
    <a:srgbClr val="E3B77A"/>
    <a:srgbClr val="FFEAB5"/>
    <a:srgbClr val="D6E391"/>
    <a:srgbClr val="4F6228"/>
    <a:srgbClr val="F8B1A9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3" autoAdjust="0"/>
    <p:restoredTop sz="94660"/>
  </p:normalViewPr>
  <p:slideViewPr>
    <p:cSldViewPr snapToGrid="0">
      <p:cViewPr varScale="1">
        <p:scale>
          <a:sx n="64" d="100"/>
          <a:sy n="64" d="100"/>
        </p:scale>
        <p:origin x="8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40441-CC7C-401F-BEE9-6C96B4E14740}" type="datetimeFigureOut">
              <a:rPr lang="en-US" smtClean="0"/>
              <a:t>05/03/2025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58728-8071-4291-8BC8-4C910EC0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8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11122" y="1687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 rot="172959">
            <a:off x="3135933" y="1758377"/>
            <a:ext cx="5600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7323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01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  <p:sldLayoutId id="214748370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2" y="1381186"/>
            <a:ext cx="10210799" cy="3495615"/>
          </a:xfrm>
          <a:prstGeom prst="rect">
            <a:avLst/>
          </a:prstGeom>
          <a:noFill/>
        </p:spPr>
        <p:txBody>
          <a:bodyPr wrap="none" lIns="91430" tIns="45715" rIns="91430" bIns="45715">
            <a:prstTxWarp prst="textArchUp">
              <a:avLst>
                <a:gd name="adj" fmla="val 10749280"/>
              </a:avLst>
            </a:prstTxWarp>
            <a:spAutoFit/>
          </a:bodyPr>
          <a:lstStyle/>
          <a:p>
            <a:pPr algn="ctr"/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 QUÝ THẦY CÔ VỀ </a:t>
            </a:r>
          </a:p>
          <a:p>
            <a:pPr algn="ctr"/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 GIỜ, THĂM LỚP 2</a:t>
            </a:r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7821" y="4886868"/>
            <a:ext cx="7290179" cy="769433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44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viên:Lã Thị Huệ</a:t>
            </a:r>
            <a:endParaRPr lang="en-US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1" y="2133601"/>
            <a:ext cx="2968336" cy="769433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3008531"/>
            <a:ext cx="8153400" cy="120031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25: ĐƯỜNG THẲNG , ĐƯỜNG CONG , BA ĐIỂM THẲNG HÀNG.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10838361" y="1590287"/>
            <a:ext cx="177085" cy="155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8291" y="1277471"/>
            <a:ext cx="8727157" cy="3778623"/>
            <a:chOff x="2288291" y="1277471"/>
            <a:chExt cx="8727157" cy="3778623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9681882" y="1385047"/>
              <a:ext cx="1333566" cy="346934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2288291" y="1277471"/>
              <a:ext cx="8521526" cy="3778623"/>
              <a:chOff x="2288291" y="1277471"/>
              <a:chExt cx="8521526" cy="3778623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3980329" y="1277471"/>
                <a:ext cx="2858352" cy="377862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6091518" y="2622176"/>
                <a:ext cx="3685156" cy="88172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" name="Oval 1"/>
              <p:cNvSpPr/>
              <p:nvPr/>
            </p:nvSpPr>
            <p:spPr>
              <a:xfrm>
                <a:off x="2727480" y="1982967"/>
                <a:ext cx="177085" cy="1551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2816024" y="1479176"/>
                <a:ext cx="0" cy="337521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>
                <a:off x="2724102" y="4339612"/>
                <a:ext cx="177085" cy="1551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174364" y="1609574"/>
                <a:ext cx="177085" cy="1551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325136" y="4411329"/>
                <a:ext cx="177085" cy="1551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750139" y="2730036"/>
                <a:ext cx="177085" cy="1551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9254259" y="3321896"/>
                <a:ext cx="177085" cy="1551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9776674" y="4327931"/>
                <a:ext cx="177085" cy="1551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311580" y="1875858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288291" y="4232503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393999" y="1385047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662992" y="4290714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838681" y="2212924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254259" y="2807593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0471263" y="1376070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L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9997287" y="429071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173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364" y="746558"/>
            <a:ext cx="1134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ường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cong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ba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164" y="1556405"/>
            <a:ext cx="2424395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336800" y="3592462"/>
            <a:ext cx="284365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14377" y="3592462"/>
            <a:ext cx="30962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83993" y="312286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022931" y="4825137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thẳng</a:t>
            </a:r>
            <a:r>
              <a:rPr lang="en-US" sz="2000" dirty="0" smtClean="0"/>
              <a:t> MN</a:t>
            </a:r>
            <a:endParaRPr lang="en-US" sz="20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8872498" y="2331407"/>
            <a:ext cx="2453015" cy="1090473"/>
            <a:chOff x="8872498" y="2331407"/>
            <a:chExt cx="2453015" cy="1090473"/>
          </a:xfrm>
        </p:grpSpPr>
        <p:sp>
          <p:nvSpPr>
            <p:cNvPr id="33" name="TextBox 32"/>
            <p:cNvSpPr txBox="1"/>
            <p:nvPr/>
          </p:nvSpPr>
          <p:spPr>
            <a:xfrm>
              <a:off x="8880357" y="2368813"/>
              <a:ext cx="24451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Ba </a:t>
              </a:r>
              <a:r>
                <a:rPr lang="en-US" sz="2000" dirty="0" err="1" smtClean="0"/>
                <a:t>điểm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thẳng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hàng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là</a:t>
              </a:r>
              <a:r>
                <a:rPr lang="en-US" sz="2000" dirty="0" smtClean="0"/>
                <a:t> 3 </a:t>
              </a:r>
              <a:r>
                <a:rPr lang="en-US" sz="2000" dirty="0" err="1" smtClean="0"/>
                <a:t>điểm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nằm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trên</a:t>
              </a:r>
              <a:r>
                <a:rPr lang="en-US" sz="2000" dirty="0" smtClean="0"/>
                <a:t> 1 </a:t>
              </a:r>
              <a:r>
                <a:rPr lang="en-US" sz="2000" dirty="0" err="1" smtClean="0"/>
                <a:t>đường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thẳng</a:t>
              </a:r>
              <a:endParaRPr lang="en-US" sz="2000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872498" y="2331407"/>
              <a:ext cx="2395740" cy="1090473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3095559" y="3782962"/>
            <a:ext cx="551504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859307" y="3729173"/>
            <a:ext cx="81812" cy="98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17015" y="3720209"/>
            <a:ext cx="81812" cy="98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507927" y="3733656"/>
            <a:ext cx="81812" cy="98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758626" y="327675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82232" y="330620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26874" y="330620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0724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18" grpId="0" animBg="1"/>
      <p:bldP spid="36" grpId="0" animBg="1"/>
      <p:bldP spid="39" grpId="0" animBg="1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364" y="746558"/>
            <a:ext cx="1134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ường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cong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ba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 rot="7842361">
            <a:off x="3209839" y="929878"/>
            <a:ext cx="4048709" cy="4002524"/>
          </a:xfrm>
          <a:prstGeom prst="arc">
            <a:avLst>
              <a:gd name="adj1" fmla="val 16200000"/>
              <a:gd name="adj2" fmla="val 48963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 rot="8153759">
            <a:off x="3572235" y="-1448877"/>
            <a:ext cx="5161188" cy="5437307"/>
          </a:xfrm>
          <a:prstGeom prst="arc">
            <a:avLst>
              <a:gd name="adj1" fmla="val 15359951"/>
              <a:gd name="adj2" fmla="val 59893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152829" y="403277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99280" y="4842463"/>
            <a:ext cx="292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10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3" grpId="0" animBg="1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áp điện áp cao lúc hoàng hôn - Trả phí Bản quyền Một lần Cột điện cao thế Bức ảnh sẵn c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542468" cy="695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đường thẳng Hình ảnh - hình ảnh &amp; hình ảnh đẹp - Px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68" y="-2"/>
            <a:ext cx="5649531" cy="695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1184856" y="1571223"/>
            <a:ext cx="1017431" cy="2253802"/>
          </a:xfrm>
          <a:prstGeom prst="arc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" name="Freeform 9"/>
          <p:cNvSpPr/>
          <p:nvPr/>
        </p:nvSpPr>
        <p:spPr>
          <a:xfrm>
            <a:off x="3593206" y="1182111"/>
            <a:ext cx="2395824" cy="1432300"/>
          </a:xfrm>
          <a:custGeom>
            <a:avLst/>
            <a:gdLst>
              <a:gd name="connsiteX0" fmla="*/ 0 w 2395824"/>
              <a:gd name="connsiteY0" fmla="*/ 1432300 h 1432300"/>
              <a:gd name="connsiteX1" fmla="*/ 2395470 w 2395824"/>
              <a:gd name="connsiteY1" fmla="*/ 826993 h 1432300"/>
              <a:gd name="connsiteX2" fmla="*/ 193183 w 2395824"/>
              <a:gd name="connsiteY2" fmla="*/ 775478 h 1432300"/>
              <a:gd name="connsiteX3" fmla="*/ 2009104 w 2395824"/>
              <a:gd name="connsiteY3" fmla="*/ 324717 h 1432300"/>
              <a:gd name="connsiteX4" fmla="*/ 193183 w 2395824"/>
              <a:gd name="connsiteY4" fmla="*/ 28503 h 1432300"/>
              <a:gd name="connsiteX5" fmla="*/ 154546 w 2395824"/>
              <a:gd name="connsiteY5" fmla="*/ 28503 h 143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5824" h="1432300">
                <a:moveTo>
                  <a:pt x="0" y="1432300"/>
                </a:moveTo>
                <a:cubicBezTo>
                  <a:pt x="1181636" y="1184381"/>
                  <a:pt x="2363273" y="936463"/>
                  <a:pt x="2395470" y="826993"/>
                </a:cubicBezTo>
                <a:cubicBezTo>
                  <a:pt x="2427667" y="717523"/>
                  <a:pt x="257577" y="859191"/>
                  <a:pt x="193183" y="775478"/>
                </a:cubicBezTo>
                <a:cubicBezTo>
                  <a:pt x="128789" y="691765"/>
                  <a:pt x="2009104" y="449213"/>
                  <a:pt x="2009104" y="324717"/>
                </a:cubicBezTo>
                <a:cubicBezTo>
                  <a:pt x="2009104" y="200221"/>
                  <a:pt x="502276" y="77872"/>
                  <a:pt x="193183" y="28503"/>
                </a:cubicBezTo>
                <a:cubicBezTo>
                  <a:pt x="-115910" y="-20866"/>
                  <a:pt x="19318" y="3818"/>
                  <a:pt x="154546" y="2850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7308260" y="850006"/>
            <a:ext cx="1257490" cy="1983346"/>
          </a:xfrm>
          <a:custGeom>
            <a:avLst/>
            <a:gdLst>
              <a:gd name="connsiteX0" fmla="*/ 844067 w 1257490"/>
              <a:gd name="connsiteY0" fmla="*/ 0 h 1983346"/>
              <a:gd name="connsiteX1" fmla="*/ 6940 w 1257490"/>
              <a:gd name="connsiteY1" fmla="*/ 708338 h 1983346"/>
              <a:gd name="connsiteX2" fmla="*/ 1256191 w 1257490"/>
              <a:gd name="connsiteY2" fmla="*/ 1326524 h 1983346"/>
              <a:gd name="connsiteX3" fmla="*/ 264517 w 1257490"/>
              <a:gd name="connsiteY3" fmla="*/ 1983346 h 1983346"/>
              <a:gd name="connsiteX4" fmla="*/ 264517 w 1257490"/>
              <a:gd name="connsiteY4" fmla="*/ 1983346 h 1983346"/>
              <a:gd name="connsiteX5" fmla="*/ 264517 w 1257490"/>
              <a:gd name="connsiteY5" fmla="*/ 1983346 h 1983346"/>
              <a:gd name="connsiteX6" fmla="*/ 264517 w 1257490"/>
              <a:gd name="connsiteY6" fmla="*/ 1983346 h 198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7490" h="1983346">
                <a:moveTo>
                  <a:pt x="844067" y="0"/>
                </a:moveTo>
                <a:cubicBezTo>
                  <a:pt x="391160" y="243625"/>
                  <a:pt x="-61747" y="487251"/>
                  <a:pt x="6940" y="708338"/>
                </a:cubicBezTo>
                <a:cubicBezTo>
                  <a:pt x="75627" y="929425"/>
                  <a:pt x="1213262" y="1114023"/>
                  <a:pt x="1256191" y="1326524"/>
                </a:cubicBezTo>
                <a:cubicBezTo>
                  <a:pt x="1299120" y="1539025"/>
                  <a:pt x="264517" y="1983346"/>
                  <a:pt x="264517" y="1983346"/>
                </a:cubicBezTo>
                <a:lnTo>
                  <a:pt x="264517" y="1983346"/>
                </a:lnTo>
                <a:lnTo>
                  <a:pt x="264517" y="1983346"/>
                </a:lnTo>
                <a:lnTo>
                  <a:pt x="264517" y="1983346"/>
                </a:ln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1223493" y="4018171"/>
            <a:ext cx="4134118" cy="1571260"/>
          </a:xfrm>
          <a:custGeom>
            <a:avLst/>
            <a:gdLst>
              <a:gd name="connsiteX0" fmla="*/ 0 w 4134118"/>
              <a:gd name="connsiteY0" fmla="*/ 1571260 h 1571260"/>
              <a:gd name="connsiteX1" fmla="*/ 953037 w 4134118"/>
              <a:gd name="connsiteY1" fmla="*/ 51553 h 1571260"/>
              <a:gd name="connsiteX2" fmla="*/ 1481070 w 4134118"/>
              <a:gd name="connsiteY2" fmla="*/ 1519744 h 1571260"/>
              <a:gd name="connsiteX3" fmla="*/ 2408349 w 4134118"/>
              <a:gd name="connsiteY3" fmla="*/ 37 h 1571260"/>
              <a:gd name="connsiteX4" fmla="*/ 3116687 w 4134118"/>
              <a:gd name="connsiteY4" fmla="*/ 1468229 h 1571260"/>
              <a:gd name="connsiteX5" fmla="*/ 4134118 w 4134118"/>
              <a:gd name="connsiteY5" fmla="*/ 38674 h 157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4118" h="1571260">
                <a:moveTo>
                  <a:pt x="0" y="1571260"/>
                </a:moveTo>
                <a:cubicBezTo>
                  <a:pt x="353096" y="815699"/>
                  <a:pt x="706192" y="60139"/>
                  <a:pt x="953037" y="51553"/>
                </a:cubicBezTo>
                <a:cubicBezTo>
                  <a:pt x="1199882" y="42967"/>
                  <a:pt x="1238518" y="1528330"/>
                  <a:pt x="1481070" y="1519744"/>
                </a:cubicBezTo>
                <a:cubicBezTo>
                  <a:pt x="1723622" y="1511158"/>
                  <a:pt x="2135746" y="8623"/>
                  <a:pt x="2408349" y="37"/>
                </a:cubicBezTo>
                <a:cubicBezTo>
                  <a:pt x="2680952" y="-8549"/>
                  <a:pt x="2829059" y="1461790"/>
                  <a:pt x="3116687" y="1468229"/>
                </a:cubicBezTo>
                <a:cubicBezTo>
                  <a:pt x="3404315" y="1474668"/>
                  <a:pt x="3769216" y="756671"/>
                  <a:pt x="4134118" y="3867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7219427" y="3721994"/>
            <a:ext cx="1898815" cy="1931831"/>
          </a:xfrm>
          <a:custGeom>
            <a:avLst/>
            <a:gdLst>
              <a:gd name="connsiteX0" fmla="*/ 1435176 w 1898815"/>
              <a:gd name="connsiteY0" fmla="*/ 0 h 1931831"/>
              <a:gd name="connsiteX1" fmla="*/ 147288 w 1898815"/>
              <a:gd name="connsiteY1" fmla="*/ 579550 h 1931831"/>
              <a:gd name="connsiteX2" fmla="*/ 224562 w 1898815"/>
              <a:gd name="connsiteY2" fmla="*/ 1661375 h 1931831"/>
              <a:gd name="connsiteX3" fmla="*/ 1898815 w 1898815"/>
              <a:gd name="connsiteY3" fmla="*/ 1931831 h 1931831"/>
              <a:gd name="connsiteX4" fmla="*/ 1898815 w 1898815"/>
              <a:gd name="connsiteY4" fmla="*/ 1931831 h 193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8815" h="1931831">
                <a:moveTo>
                  <a:pt x="1435176" y="0"/>
                </a:moveTo>
                <a:cubicBezTo>
                  <a:pt x="892116" y="151327"/>
                  <a:pt x="349057" y="302654"/>
                  <a:pt x="147288" y="579550"/>
                </a:cubicBezTo>
                <a:cubicBezTo>
                  <a:pt x="-54481" y="856446"/>
                  <a:pt x="-67359" y="1435995"/>
                  <a:pt x="224562" y="1661375"/>
                </a:cubicBezTo>
                <a:cubicBezTo>
                  <a:pt x="516483" y="1886755"/>
                  <a:pt x="1898815" y="1931831"/>
                  <a:pt x="1898815" y="1931831"/>
                </a:cubicBezTo>
                <a:lnTo>
                  <a:pt x="1898815" y="1931831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0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ầu Thê H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52" y="244700"/>
            <a:ext cx="6370747" cy="338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nh-con-duong-dep.jpg (2048×1367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" y="244701"/>
            <a:ext cx="5768292" cy="338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Giải Bài 21: Đọc: Thả diều SGK Tiếng Việt 2 tập 1 Kết nối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621" y="3631843"/>
            <a:ext cx="6240379" cy="284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dministrator\Downloads\image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811" y="2229852"/>
            <a:ext cx="7308359" cy="585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21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5628" y="2369713"/>
            <a:ext cx="5885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HOẠT ĐỘNG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2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40572" y="135089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64201" r="11718" b="14805"/>
          <a:stretch/>
        </p:blipFill>
        <p:spPr bwMode="auto">
          <a:xfrm>
            <a:off x="2991395" y="901338"/>
            <a:ext cx="8232584" cy="35139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0572" y="4689566"/>
            <a:ext cx="961838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cong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7104" y="4689566"/>
            <a:ext cx="1741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BC, DE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x, y</a:t>
            </a:r>
          </a:p>
        </p:txBody>
      </p:sp>
    </p:spTree>
    <p:extLst>
      <p:ext uri="{BB962C8B-B14F-4D97-AF65-F5344CB8AC3E}">
        <p14:creationId xmlns:p14="http://schemas.microsoft.com/office/powerpoint/2010/main" val="197397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2138543" cy="617957"/>
            <a:chOff x="1144472" y="1425114"/>
            <a:chExt cx="2138543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53450" y="1472482"/>
              <a:ext cx="1829565" cy="523220"/>
              <a:chOff x="1154453" y="4796255"/>
              <a:chExt cx="1829565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796923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54453" y="4796255"/>
                <a:ext cx="18295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dirty="0" smtClean="0"/>
                  <a:t>   Đ, S  ?</a:t>
                </a:r>
                <a:endParaRPr lang="en-US" sz="2800" dirty="0"/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12193" r="10975" b="74259"/>
          <a:stretch/>
        </p:blipFill>
        <p:spPr bwMode="auto">
          <a:xfrm>
            <a:off x="608397" y="1356286"/>
            <a:ext cx="10524060" cy="26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4744" y="4007395"/>
            <a:ext cx="96183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smtClean="0"/>
              <a:t>Ba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A, B, C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smtClean="0"/>
              <a:t>Ba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D, E, G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270171" y="4673600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270171" y="5334673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87989" y="4572560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7989" y="5238765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6842" y="1068363"/>
            <a:ext cx="622411" cy="131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383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7" grpId="0" animBg="1"/>
      <p:bldP spid="10" grpId="0" animBg="1"/>
      <p:bldP spid="11" grpId="0" uiExpand="1" build="p"/>
      <p:bldP spid="12" grpId="0" uiExpand="1" build="p"/>
      <p:bldP spid="13" grpId="0" uiExpand="1" build="p"/>
      <p:bldP spid="13" grpI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8386308" cy="617957"/>
            <a:chOff x="1144472" y="1425114"/>
            <a:chExt cx="8386308" cy="617957"/>
          </a:xfrm>
        </p:grpSpPr>
        <p:sp>
          <p:nvSpPr>
            <p:cNvPr id="6" name="TextBox 5"/>
            <p:cNvSpPr txBox="1"/>
            <p:nvPr/>
          </p:nvSpPr>
          <p:spPr>
            <a:xfrm>
              <a:off x="1453450" y="1519851"/>
              <a:ext cx="8077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</a:t>
              </a:r>
              <a:r>
                <a:rPr lang="en-US" sz="2800" dirty="0" smtClean="0"/>
                <a:t>   </a:t>
              </a: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3 </a:t>
              </a:r>
              <a:r>
                <a:rPr lang="en-US" sz="2800" dirty="0" err="1" smtClean="0"/>
                <a:t>điểm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sp>
        <p:nvSpPr>
          <p:cNvPr id="7" name="Isosceles Triangle 6"/>
          <p:cNvSpPr/>
          <p:nvPr/>
        </p:nvSpPr>
        <p:spPr>
          <a:xfrm>
            <a:off x="2553566" y="1724296"/>
            <a:ext cx="3977858" cy="380129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0"/>
            <a:endCxn id="7" idx="3"/>
          </p:cNvCxnSpPr>
          <p:nvPr/>
        </p:nvCxnSpPr>
        <p:spPr>
          <a:xfrm>
            <a:off x="4542495" y="1724296"/>
            <a:ext cx="0" cy="3801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47183" y="1724296"/>
            <a:ext cx="0" cy="380129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368893" y="986048"/>
            <a:ext cx="575678" cy="1015663"/>
            <a:chOff x="3576640" y="3851868"/>
            <a:chExt cx="575678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8804" y="4066896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66568" y="3520804"/>
            <a:ext cx="499596" cy="1167433"/>
            <a:chOff x="3576640" y="3851868"/>
            <a:chExt cx="499596" cy="1167433"/>
          </a:xfrm>
        </p:grpSpPr>
        <p:sp>
          <p:nvSpPr>
            <p:cNvPr id="23" name="TextBox 22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09536" y="4496081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en-US" sz="28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73780" y="1950511"/>
            <a:ext cx="4781006" cy="673050"/>
            <a:chOff x="8872498" y="2279156"/>
            <a:chExt cx="2572494" cy="673050"/>
          </a:xfrm>
        </p:grpSpPr>
        <p:sp>
          <p:nvSpPr>
            <p:cNvPr id="28" name="TextBox 27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A, H, M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2600699" y="5525588"/>
            <a:ext cx="393072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119333" y="4813465"/>
            <a:ext cx="504580" cy="1015663"/>
            <a:chOff x="3338760" y="3851868"/>
            <a:chExt cx="504580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38760" y="40980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9137" y="4813465"/>
            <a:ext cx="654113" cy="1015663"/>
            <a:chOff x="3576640" y="3851868"/>
            <a:chExt cx="654113" cy="1015663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86401" y="409808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07987" y="4813465"/>
            <a:ext cx="525281" cy="1292661"/>
            <a:chOff x="3318059" y="3851868"/>
            <a:chExt cx="525281" cy="1292661"/>
          </a:xfrm>
        </p:grpSpPr>
        <p:sp>
          <p:nvSpPr>
            <p:cNvPr id="20" name="TextBox 19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8059" y="4621309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35037" y="2878032"/>
            <a:ext cx="4781006" cy="673050"/>
            <a:chOff x="8872498" y="2279156"/>
            <a:chExt cx="2572494" cy="673050"/>
          </a:xfrm>
        </p:grpSpPr>
        <p:sp>
          <p:nvSpPr>
            <p:cNvPr id="34" name="TextBox 33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B, M, C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62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8483"/>
            <a:ext cx="12161838" cy="6841034"/>
          </a:xfrm>
          <a:prstGeom prst="rect">
            <a:avLst/>
          </a:prstGeom>
        </p:spPr>
      </p:pic>
      <p:grpSp>
        <p:nvGrpSpPr>
          <p:cNvPr id="5" name="Google Shape;5031;p63"/>
          <p:cNvGrpSpPr/>
          <p:nvPr/>
        </p:nvGrpSpPr>
        <p:grpSpPr>
          <a:xfrm>
            <a:off x="10316308" y="3013869"/>
            <a:ext cx="1710566" cy="1938294"/>
            <a:chOff x="6685957" y="2450061"/>
            <a:chExt cx="1738047" cy="2127646"/>
          </a:xfrm>
        </p:grpSpPr>
        <p:sp>
          <p:nvSpPr>
            <p:cNvPr id="6" name="Google Shape;5032;p63"/>
            <p:cNvSpPr/>
            <p:nvPr/>
          </p:nvSpPr>
          <p:spPr>
            <a:xfrm>
              <a:off x="69968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" name="Google Shape;5033;p63"/>
            <p:cNvGrpSpPr/>
            <p:nvPr/>
          </p:nvGrpSpPr>
          <p:grpSpPr>
            <a:xfrm>
              <a:off x="6685957" y="2450061"/>
              <a:ext cx="1738047" cy="2092632"/>
              <a:chOff x="1610033" y="1062587"/>
              <a:chExt cx="391302" cy="471133"/>
            </a:xfrm>
          </p:grpSpPr>
          <p:sp>
            <p:nvSpPr>
              <p:cNvPr id="8" name="Google Shape;5034;p63"/>
              <p:cNvSpPr/>
              <p:nvPr/>
            </p:nvSpPr>
            <p:spPr>
              <a:xfrm>
                <a:off x="1633817" y="1256527"/>
                <a:ext cx="112599" cy="215227"/>
              </a:xfrm>
              <a:custGeom>
                <a:avLst/>
                <a:gdLst/>
                <a:ahLst/>
                <a:cxnLst/>
                <a:rect l="l" t="t" r="r" b="b"/>
                <a:pathLst>
                  <a:path w="19174" h="36650" extrusionOk="0">
                    <a:moveTo>
                      <a:pt x="886" y="1"/>
                    </a:moveTo>
                    <a:cubicBezTo>
                      <a:pt x="623" y="1"/>
                      <a:pt x="397" y="190"/>
                      <a:pt x="352" y="460"/>
                    </a:cubicBezTo>
                    <a:cubicBezTo>
                      <a:pt x="352" y="460"/>
                      <a:pt x="352" y="510"/>
                      <a:pt x="327" y="585"/>
                    </a:cubicBezTo>
                    <a:cubicBezTo>
                      <a:pt x="327" y="660"/>
                      <a:pt x="302" y="786"/>
                      <a:pt x="277" y="936"/>
                    </a:cubicBezTo>
                    <a:cubicBezTo>
                      <a:pt x="227" y="1237"/>
                      <a:pt x="176" y="1688"/>
                      <a:pt x="126" y="2239"/>
                    </a:cubicBezTo>
                    <a:cubicBezTo>
                      <a:pt x="76" y="2816"/>
                      <a:pt x="51" y="3492"/>
                      <a:pt x="26" y="4294"/>
                    </a:cubicBezTo>
                    <a:cubicBezTo>
                      <a:pt x="26" y="5071"/>
                      <a:pt x="1" y="5974"/>
                      <a:pt x="51" y="6951"/>
                    </a:cubicBezTo>
                    <a:cubicBezTo>
                      <a:pt x="51" y="7427"/>
                      <a:pt x="101" y="7928"/>
                      <a:pt x="126" y="8455"/>
                    </a:cubicBezTo>
                    <a:cubicBezTo>
                      <a:pt x="176" y="8981"/>
                      <a:pt x="227" y="9507"/>
                      <a:pt x="302" y="10059"/>
                    </a:cubicBezTo>
                    <a:cubicBezTo>
                      <a:pt x="402" y="11187"/>
                      <a:pt x="602" y="12339"/>
                      <a:pt x="853" y="13542"/>
                    </a:cubicBezTo>
                    <a:cubicBezTo>
                      <a:pt x="1104" y="14720"/>
                      <a:pt x="1404" y="15948"/>
                      <a:pt x="1805" y="17177"/>
                    </a:cubicBezTo>
                    <a:cubicBezTo>
                      <a:pt x="2156" y="18405"/>
                      <a:pt x="2658" y="19608"/>
                      <a:pt x="3159" y="20836"/>
                    </a:cubicBezTo>
                    <a:cubicBezTo>
                      <a:pt x="3435" y="21412"/>
                      <a:pt x="3685" y="22014"/>
                      <a:pt x="3986" y="22590"/>
                    </a:cubicBezTo>
                    <a:cubicBezTo>
                      <a:pt x="4312" y="23167"/>
                      <a:pt x="4587" y="23768"/>
                      <a:pt x="4938" y="24319"/>
                    </a:cubicBezTo>
                    <a:cubicBezTo>
                      <a:pt x="5264" y="24871"/>
                      <a:pt x="5590" y="25422"/>
                      <a:pt x="5941" y="25949"/>
                    </a:cubicBezTo>
                    <a:cubicBezTo>
                      <a:pt x="6116" y="26199"/>
                      <a:pt x="6292" y="26475"/>
                      <a:pt x="6467" y="26725"/>
                    </a:cubicBezTo>
                    <a:cubicBezTo>
                      <a:pt x="6643" y="27001"/>
                      <a:pt x="6843" y="27227"/>
                      <a:pt x="7019" y="27477"/>
                    </a:cubicBezTo>
                    <a:cubicBezTo>
                      <a:pt x="7219" y="27728"/>
                      <a:pt x="7394" y="27979"/>
                      <a:pt x="7570" y="28204"/>
                    </a:cubicBezTo>
                    <a:cubicBezTo>
                      <a:pt x="7770" y="28455"/>
                      <a:pt x="7971" y="28680"/>
                      <a:pt x="8146" y="28906"/>
                    </a:cubicBezTo>
                    <a:cubicBezTo>
                      <a:pt x="8522" y="29357"/>
                      <a:pt x="8898" y="29808"/>
                      <a:pt x="9299" y="30209"/>
                    </a:cubicBezTo>
                    <a:cubicBezTo>
                      <a:pt x="9500" y="30435"/>
                      <a:pt x="9675" y="30635"/>
                      <a:pt x="9876" y="30836"/>
                    </a:cubicBezTo>
                    <a:cubicBezTo>
                      <a:pt x="10051" y="31036"/>
                      <a:pt x="10252" y="31237"/>
                      <a:pt x="10452" y="31412"/>
                    </a:cubicBezTo>
                    <a:cubicBezTo>
                      <a:pt x="10828" y="31763"/>
                      <a:pt x="11204" y="32139"/>
                      <a:pt x="11580" y="32465"/>
                    </a:cubicBezTo>
                    <a:cubicBezTo>
                      <a:pt x="11931" y="32791"/>
                      <a:pt x="12307" y="33091"/>
                      <a:pt x="12658" y="33392"/>
                    </a:cubicBezTo>
                    <a:cubicBezTo>
                      <a:pt x="12983" y="33668"/>
                      <a:pt x="13334" y="33969"/>
                      <a:pt x="13660" y="34194"/>
                    </a:cubicBezTo>
                    <a:cubicBezTo>
                      <a:pt x="13961" y="34420"/>
                      <a:pt x="14262" y="34645"/>
                      <a:pt x="14562" y="34871"/>
                    </a:cubicBezTo>
                    <a:cubicBezTo>
                      <a:pt x="14688" y="34971"/>
                      <a:pt x="14813" y="35071"/>
                      <a:pt x="14963" y="35172"/>
                    </a:cubicBezTo>
                    <a:cubicBezTo>
                      <a:pt x="15089" y="35247"/>
                      <a:pt x="15214" y="35347"/>
                      <a:pt x="15339" y="35422"/>
                    </a:cubicBezTo>
                    <a:cubicBezTo>
                      <a:pt x="16292" y="36049"/>
                      <a:pt x="16843" y="36425"/>
                      <a:pt x="16843" y="36425"/>
                    </a:cubicBezTo>
                    <a:cubicBezTo>
                      <a:pt x="16868" y="36425"/>
                      <a:pt x="16868" y="36425"/>
                      <a:pt x="16893" y="36450"/>
                    </a:cubicBezTo>
                    <a:cubicBezTo>
                      <a:pt x="17114" y="36586"/>
                      <a:pt x="17357" y="36649"/>
                      <a:pt x="17598" y="36649"/>
                    </a:cubicBezTo>
                    <a:cubicBezTo>
                      <a:pt x="18070" y="36649"/>
                      <a:pt x="18533" y="36405"/>
                      <a:pt x="18798" y="35974"/>
                    </a:cubicBezTo>
                    <a:cubicBezTo>
                      <a:pt x="19174" y="35322"/>
                      <a:pt x="18974" y="34470"/>
                      <a:pt x="18322" y="34069"/>
                    </a:cubicBezTo>
                    <a:lnTo>
                      <a:pt x="18247" y="34044"/>
                    </a:lnTo>
                    <a:cubicBezTo>
                      <a:pt x="18247" y="34044"/>
                      <a:pt x="17745" y="33718"/>
                      <a:pt x="16818" y="33167"/>
                    </a:cubicBezTo>
                    <a:cubicBezTo>
                      <a:pt x="16693" y="33091"/>
                      <a:pt x="16567" y="33016"/>
                      <a:pt x="16442" y="32941"/>
                    </a:cubicBezTo>
                    <a:cubicBezTo>
                      <a:pt x="16342" y="32866"/>
                      <a:pt x="16192" y="32766"/>
                      <a:pt x="16066" y="32690"/>
                    </a:cubicBezTo>
                    <a:cubicBezTo>
                      <a:pt x="15791" y="32490"/>
                      <a:pt x="15515" y="32289"/>
                      <a:pt x="15214" y="32089"/>
                    </a:cubicBezTo>
                    <a:cubicBezTo>
                      <a:pt x="14888" y="31888"/>
                      <a:pt x="14588" y="31638"/>
                      <a:pt x="14262" y="31387"/>
                    </a:cubicBezTo>
                    <a:cubicBezTo>
                      <a:pt x="13911" y="31111"/>
                      <a:pt x="13560" y="30861"/>
                      <a:pt x="13209" y="30560"/>
                    </a:cubicBezTo>
                    <a:cubicBezTo>
                      <a:pt x="12858" y="30259"/>
                      <a:pt x="12507" y="29959"/>
                      <a:pt x="12131" y="29633"/>
                    </a:cubicBezTo>
                    <a:cubicBezTo>
                      <a:pt x="11931" y="29457"/>
                      <a:pt x="11755" y="29282"/>
                      <a:pt x="11580" y="29106"/>
                    </a:cubicBezTo>
                    <a:cubicBezTo>
                      <a:pt x="11405" y="28931"/>
                      <a:pt x="11204" y="28756"/>
                      <a:pt x="11029" y="28555"/>
                    </a:cubicBezTo>
                    <a:cubicBezTo>
                      <a:pt x="10628" y="28204"/>
                      <a:pt x="10277" y="27803"/>
                      <a:pt x="9901" y="27402"/>
                    </a:cubicBezTo>
                    <a:cubicBezTo>
                      <a:pt x="9725" y="27177"/>
                      <a:pt x="9525" y="26976"/>
                      <a:pt x="9349" y="26776"/>
                    </a:cubicBezTo>
                    <a:cubicBezTo>
                      <a:pt x="9149" y="26550"/>
                      <a:pt x="8973" y="26324"/>
                      <a:pt x="8798" y="26099"/>
                    </a:cubicBezTo>
                    <a:cubicBezTo>
                      <a:pt x="8623" y="25873"/>
                      <a:pt x="8422" y="25648"/>
                      <a:pt x="8247" y="25422"/>
                    </a:cubicBezTo>
                    <a:cubicBezTo>
                      <a:pt x="8071" y="25197"/>
                      <a:pt x="7896" y="24946"/>
                      <a:pt x="7745" y="24720"/>
                    </a:cubicBezTo>
                    <a:cubicBezTo>
                      <a:pt x="7369" y="24244"/>
                      <a:pt x="7044" y="23743"/>
                      <a:pt x="6718" y="23217"/>
                    </a:cubicBezTo>
                    <a:cubicBezTo>
                      <a:pt x="6367" y="22715"/>
                      <a:pt x="6091" y="22189"/>
                      <a:pt x="5790" y="21663"/>
                    </a:cubicBezTo>
                    <a:cubicBezTo>
                      <a:pt x="5465" y="21111"/>
                      <a:pt x="5214" y="20560"/>
                      <a:pt x="4913" y="20009"/>
                    </a:cubicBezTo>
                    <a:cubicBezTo>
                      <a:pt x="4387" y="18881"/>
                      <a:pt x="3886" y="17753"/>
                      <a:pt x="3485" y="16600"/>
                    </a:cubicBezTo>
                    <a:cubicBezTo>
                      <a:pt x="3084" y="15447"/>
                      <a:pt x="2758" y="14294"/>
                      <a:pt x="2457" y="13167"/>
                    </a:cubicBezTo>
                    <a:cubicBezTo>
                      <a:pt x="2181" y="12039"/>
                      <a:pt x="1931" y="10936"/>
                      <a:pt x="1780" y="9858"/>
                    </a:cubicBezTo>
                    <a:cubicBezTo>
                      <a:pt x="1680" y="9332"/>
                      <a:pt x="1630" y="8806"/>
                      <a:pt x="1580" y="8304"/>
                    </a:cubicBezTo>
                    <a:cubicBezTo>
                      <a:pt x="1530" y="7803"/>
                      <a:pt x="1455" y="7327"/>
                      <a:pt x="1430" y="6851"/>
                    </a:cubicBezTo>
                    <a:cubicBezTo>
                      <a:pt x="1354" y="5923"/>
                      <a:pt x="1329" y="5071"/>
                      <a:pt x="1304" y="4294"/>
                    </a:cubicBezTo>
                    <a:cubicBezTo>
                      <a:pt x="1304" y="3542"/>
                      <a:pt x="1304" y="2866"/>
                      <a:pt x="1329" y="2314"/>
                    </a:cubicBezTo>
                    <a:cubicBezTo>
                      <a:pt x="1354" y="1788"/>
                      <a:pt x="1379" y="1362"/>
                      <a:pt x="1404" y="1061"/>
                    </a:cubicBezTo>
                    <a:cubicBezTo>
                      <a:pt x="1430" y="936"/>
                      <a:pt x="1430" y="811"/>
                      <a:pt x="1455" y="735"/>
                    </a:cubicBezTo>
                    <a:cubicBezTo>
                      <a:pt x="1455" y="660"/>
                      <a:pt x="1455" y="635"/>
                      <a:pt x="1455" y="635"/>
                    </a:cubicBezTo>
                    <a:lnTo>
                      <a:pt x="1455" y="610"/>
                    </a:lnTo>
                    <a:cubicBezTo>
                      <a:pt x="1505" y="309"/>
                      <a:pt x="1279" y="59"/>
                      <a:pt x="978" y="9"/>
                    </a:cubicBezTo>
                    <a:cubicBezTo>
                      <a:pt x="947" y="3"/>
                      <a:pt x="917" y="1"/>
                      <a:pt x="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5035;p63"/>
              <p:cNvSpPr/>
              <p:nvPr/>
            </p:nvSpPr>
            <p:spPr>
              <a:xfrm>
                <a:off x="1695490" y="1421268"/>
                <a:ext cx="50926" cy="50486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85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6" y="1580"/>
                      <a:pt x="928" y="3184"/>
                      <a:pt x="1429" y="4738"/>
                    </a:cubicBezTo>
                    <a:cubicBezTo>
                      <a:pt x="1679" y="4938"/>
                      <a:pt x="1930" y="5139"/>
                      <a:pt x="2156" y="5339"/>
                    </a:cubicBezTo>
                    <a:cubicBezTo>
                      <a:pt x="2481" y="5615"/>
                      <a:pt x="2832" y="5916"/>
                      <a:pt x="3158" y="6141"/>
                    </a:cubicBezTo>
                    <a:cubicBezTo>
                      <a:pt x="3459" y="6367"/>
                      <a:pt x="3760" y="6592"/>
                      <a:pt x="4060" y="6818"/>
                    </a:cubicBezTo>
                    <a:cubicBezTo>
                      <a:pt x="4186" y="6918"/>
                      <a:pt x="4311" y="7018"/>
                      <a:pt x="4461" y="7119"/>
                    </a:cubicBezTo>
                    <a:cubicBezTo>
                      <a:pt x="4587" y="7194"/>
                      <a:pt x="4712" y="7294"/>
                      <a:pt x="4837" y="7369"/>
                    </a:cubicBezTo>
                    <a:cubicBezTo>
                      <a:pt x="5790" y="7996"/>
                      <a:pt x="6341" y="8372"/>
                      <a:pt x="6341" y="8372"/>
                    </a:cubicBezTo>
                    <a:cubicBezTo>
                      <a:pt x="6366" y="8372"/>
                      <a:pt x="6366" y="8372"/>
                      <a:pt x="6391" y="8397"/>
                    </a:cubicBezTo>
                    <a:cubicBezTo>
                      <a:pt x="6612" y="8533"/>
                      <a:pt x="6855" y="8596"/>
                      <a:pt x="7096" y="8596"/>
                    </a:cubicBezTo>
                    <a:cubicBezTo>
                      <a:pt x="7568" y="8596"/>
                      <a:pt x="8031" y="8352"/>
                      <a:pt x="8296" y="7921"/>
                    </a:cubicBezTo>
                    <a:cubicBezTo>
                      <a:pt x="8672" y="7269"/>
                      <a:pt x="8472" y="6417"/>
                      <a:pt x="7820" y="6016"/>
                    </a:cubicBezTo>
                    <a:lnTo>
                      <a:pt x="7745" y="5991"/>
                    </a:lnTo>
                    <a:cubicBezTo>
                      <a:pt x="7745" y="5991"/>
                      <a:pt x="7243" y="5665"/>
                      <a:pt x="6316" y="5114"/>
                    </a:cubicBezTo>
                    <a:cubicBezTo>
                      <a:pt x="6191" y="5038"/>
                      <a:pt x="6065" y="4963"/>
                      <a:pt x="5940" y="4888"/>
                    </a:cubicBezTo>
                    <a:cubicBezTo>
                      <a:pt x="5840" y="4813"/>
                      <a:pt x="5690" y="4713"/>
                      <a:pt x="5564" y="4637"/>
                    </a:cubicBezTo>
                    <a:cubicBezTo>
                      <a:pt x="5289" y="4437"/>
                      <a:pt x="5013" y="4236"/>
                      <a:pt x="4712" y="4036"/>
                    </a:cubicBezTo>
                    <a:cubicBezTo>
                      <a:pt x="4386" y="3835"/>
                      <a:pt x="4086" y="3585"/>
                      <a:pt x="3760" y="3334"/>
                    </a:cubicBezTo>
                    <a:cubicBezTo>
                      <a:pt x="3409" y="3058"/>
                      <a:pt x="3058" y="2808"/>
                      <a:pt x="2707" y="2507"/>
                    </a:cubicBezTo>
                    <a:cubicBezTo>
                      <a:pt x="2356" y="2206"/>
                      <a:pt x="2005" y="1906"/>
                      <a:pt x="1629" y="1580"/>
                    </a:cubicBezTo>
                    <a:cubicBezTo>
                      <a:pt x="1429" y="1404"/>
                      <a:pt x="1253" y="1229"/>
                      <a:pt x="1078" y="1053"/>
                    </a:cubicBezTo>
                    <a:cubicBezTo>
                      <a:pt x="903" y="878"/>
                      <a:pt x="702" y="703"/>
                      <a:pt x="527" y="502"/>
                    </a:cubicBezTo>
                    <a:cubicBezTo>
                      <a:pt x="351" y="352"/>
                      <a:pt x="176" y="176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5036;p63"/>
              <p:cNvSpPr/>
              <p:nvPr/>
            </p:nvSpPr>
            <p:spPr>
              <a:xfrm>
                <a:off x="1610033" y="1203739"/>
                <a:ext cx="54256" cy="69953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11912" extrusionOk="0">
                    <a:moveTo>
                      <a:pt x="4101" y="0"/>
                    </a:moveTo>
                    <a:cubicBezTo>
                      <a:pt x="4101" y="0"/>
                      <a:pt x="4703" y="2356"/>
                      <a:pt x="2698" y="4587"/>
                    </a:cubicBezTo>
                    <a:cubicBezTo>
                      <a:pt x="1" y="7577"/>
                      <a:pt x="254" y="11911"/>
                      <a:pt x="4653" y="11911"/>
                    </a:cubicBezTo>
                    <a:cubicBezTo>
                      <a:pt x="4751" y="11911"/>
                      <a:pt x="4851" y="11909"/>
                      <a:pt x="4953" y="11905"/>
                    </a:cubicBezTo>
                    <a:cubicBezTo>
                      <a:pt x="7008" y="11805"/>
                      <a:pt x="9239" y="8822"/>
                      <a:pt x="8287" y="5764"/>
                    </a:cubicBezTo>
                    <a:cubicBezTo>
                      <a:pt x="7059" y="1930"/>
                      <a:pt x="4101" y="0"/>
                      <a:pt x="4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5037;p63"/>
              <p:cNvSpPr/>
              <p:nvPr/>
            </p:nvSpPr>
            <p:spPr>
              <a:xfrm>
                <a:off x="1611595" y="1203739"/>
                <a:ext cx="24823" cy="67264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11454" extrusionOk="0">
                    <a:moveTo>
                      <a:pt x="3835" y="0"/>
                    </a:moveTo>
                    <a:lnTo>
                      <a:pt x="3835" y="0"/>
                    </a:lnTo>
                    <a:cubicBezTo>
                      <a:pt x="3841" y="25"/>
                      <a:pt x="3846" y="50"/>
                      <a:pt x="3851" y="75"/>
                    </a:cubicBezTo>
                    <a:lnTo>
                      <a:pt x="3851" y="75"/>
                    </a:lnTo>
                    <a:cubicBezTo>
                      <a:pt x="3842" y="26"/>
                      <a:pt x="3835" y="0"/>
                      <a:pt x="3835" y="0"/>
                    </a:cubicBezTo>
                    <a:close/>
                    <a:moveTo>
                      <a:pt x="3851" y="75"/>
                    </a:moveTo>
                    <a:cubicBezTo>
                      <a:pt x="3933" y="492"/>
                      <a:pt x="4227" y="2590"/>
                      <a:pt x="2432" y="4587"/>
                    </a:cubicBezTo>
                    <a:cubicBezTo>
                      <a:pt x="251" y="6993"/>
                      <a:pt x="0" y="10276"/>
                      <a:pt x="2281" y="11454"/>
                    </a:cubicBezTo>
                    <a:cubicBezTo>
                      <a:pt x="1805" y="9574"/>
                      <a:pt x="2432" y="7544"/>
                      <a:pt x="3058" y="6466"/>
                    </a:cubicBezTo>
                    <a:cubicBezTo>
                      <a:pt x="4219" y="4466"/>
                      <a:pt x="4212" y="1783"/>
                      <a:pt x="3851" y="75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5038;p63"/>
              <p:cNvSpPr/>
              <p:nvPr/>
            </p:nvSpPr>
            <p:spPr>
              <a:xfrm>
                <a:off x="1617039" y="1203739"/>
                <a:ext cx="41366" cy="69618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1855" extrusionOk="0">
                    <a:moveTo>
                      <a:pt x="2908" y="0"/>
                    </a:moveTo>
                    <a:cubicBezTo>
                      <a:pt x="2908" y="0"/>
                      <a:pt x="3259" y="1379"/>
                      <a:pt x="2532" y="3033"/>
                    </a:cubicBezTo>
                    <a:cubicBezTo>
                      <a:pt x="1755" y="5389"/>
                      <a:pt x="76" y="7469"/>
                      <a:pt x="1" y="10025"/>
                    </a:cubicBezTo>
                    <a:cubicBezTo>
                      <a:pt x="101" y="10201"/>
                      <a:pt x="201" y="10401"/>
                      <a:pt x="327" y="10577"/>
                    </a:cubicBezTo>
                    <a:cubicBezTo>
                      <a:pt x="753" y="7769"/>
                      <a:pt x="2607" y="5313"/>
                      <a:pt x="3033" y="2632"/>
                    </a:cubicBezTo>
                    <a:lnTo>
                      <a:pt x="3033" y="2632"/>
                    </a:lnTo>
                    <a:cubicBezTo>
                      <a:pt x="3033" y="4236"/>
                      <a:pt x="2733" y="5865"/>
                      <a:pt x="2382" y="7619"/>
                    </a:cubicBezTo>
                    <a:cubicBezTo>
                      <a:pt x="2081" y="9023"/>
                      <a:pt x="1755" y="10351"/>
                      <a:pt x="1830" y="11654"/>
                    </a:cubicBezTo>
                    <a:cubicBezTo>
                      <a:pt x="2081" y="11754"/>
                      <a:pt x="2332" y="11805"/>
                      <a:pt x="2632" y="11855"/>
                    </a:cubicBezTo>
                    <a:cubicBezTo>
                      <a:pt x="2457" y="9574"/>
                      <a:pt x="3109" y="7394"/>
                      <a:pt x="3485" y="5013"/>
                    </a:cubicBezTo>
                    <a:cubicBezTo>
                      <a:pt x="3660" y="3759"/>
                      <a:pt x="3710" y="2531"/>
                      <a:pt x="3459" y="1353"/>
                    </a:cubicBezTo>
                    <a:lnTo>
                      <a:pt x="3459" y="1353"/>
                    </a:lnTo>
                    <a:cubicBezTo>
                      <a:pt x="3710" y="1880"/>
                      <a:pt x="3961" y="2431"/>
                      <a:pt x="4161" y="3008"/>
                    </a:cubicBezTo>
                    <a:cubicBezTo>
                      <a:pt x="4662" y="4386"/>
                      <a:pt x="4612" y="5940"/>
                      <a:pt x="4662" y="7394"/>
                    </a:cubicBezTo>
                    <a:cubicBezTo>
                      <a:pt x="4713" y="8897"/>
                      <a:pt x="4487" y="10326"/>
                      <a:pt x="4612" y="11704"/>
                    </a:cubicBezTo>
                    <a:cubicBezTo>
                      <a:pt x="4788" y="11629"/>
                      <a:pt x="4938" y="11554"/>
                      <a:pt x="5089" y="11454"/>
                    </a:cubicBezTo>
                    <a:cubicBezTo>
                      <a:pt x="4863" y="9474"/>
                      <a:pt x="5114" y="7394"/>
                      <a:pt x="4988" y="5363"/>
                    </a:cubicBezTo>
                    <a:cubicBezTo>
                      <a:pt x="4863" y="3709"/>
                      <a:pt x="4287" y="2331"/>
                      <a:pt x="3560" y="952"/>
                    </a:cubicBezTo>
                    <a:lnTo>
                      <a:pt x="3560" y="952"/>
                    </a:lnTo>
                    <a:cubicBezTo>
                      <a:pt x="4261" y="1930"/>
                      <a:pt x="4913" y="2932"/>
                      <a:pt x="5339" y="4060"/>
                    </a:cubicBezTo>
                    <a:cubicBezTo>
                      <a:pt x="5715" y="5113"/>
                      <a:pt x="6116" y="6165"/>
                      <a:pt x="6442" y="7243"/>
                    </a:cubicBezTo>
                    <a:cubicBezTo>
                      <a:pt x="6668" y="8070"/>
                      <a:pt x="6693" y="8922"/>
                      <a:pt x="6642" y="9800"/>
                    </a:cubicBezTo>
                    <a:cubicBezTo>
                      <a:pt x="6818" y="9499"/>
                      <a:pt x="6943" y="9198"/>
                      <a:pt x="7043" y="8872"/>
                    </a:cubicBezTo>
                    <a:cubicBezTo>
                      <a:pt x="6943" y="7444"/>
                      <a:pt x="6517" y="6065"/>
                      <a:pt x="5966" y="4587"/>
                    </a:cubicBezTo>
                    <a:cubicBezTo>
                      <a:pt x="5314" y="2957"/>
                      <a:pt x="4412" y="1679"/>
                      <a:pt x="3434" y="401"/>
                    </a:cubicBezTo>
                    <a:cubicBezTo>
                      <a:pt x="3109" y="125"/>
                      <a:pt x="2908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5039;p63"/>
              <p:cNvSpPr/>
              <p:nvPr/>
            </p:nvSpPr>
            <p:spPr>
              <a:xfrm>
                <a:off x="1919203" y="1374799"/>
                <a:ext cx="76249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23980" extrusionOk="0">
                    <a:moveTo>
                      <a:pt x="8322" y="1"/>
                    </a:moveTo>
                    <a:cubicBezTo>
                      <a:pt x="3917" y="1"/>
                      <a:pt x="1" y="4781"/>
                      <a:pt x="1" y="4781"/>
                    </a:cubicBezTo>
                    <a:lnTo>
                      <a:pt x="2482" y="23979"/>
                    </a:lnTo>
                    <a:cubicBezTo>
                      <a:pt x="12983" y="12701"/>
                      <a:pt x="11078" y="621"/>
                      <a:pt x="10226" y="320"/>
                    </a:cubicBezTo>
                    <a:cubicBezTo>
                      <a:pt x="9588" y="98"/>
                      <a:pt x="8950" y="1"/>
                      <a:pt x="83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5040;p63"/>
              <p:cNvSpPr/>
              <p:nvPr/>
            </p:nvSpPr>
            <p:spPr>
              <a:xfrm>
                <a:off x="1929063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1710" y="1"/>
                    </a:moveTo>
                    <a:cubicBezTo>
                      <a:pt x="1147" y="1"/>
                      <a:pt x="574" y="64"/>
                      <a:pt x="1" y="201"/>
                    </a:cubicBezTo>
                    <a:lnTo>
                      <a:pt x="803" y="7043"/>
                    </a:lnTo>
                    <a:cubicBezTo>
                      <a:pt x="803" y="7043"/>
                      <a:pt x="1683" y="7091"/>
                      <a:pt x="2868" y="7091"/>
                    </a:cubicBezTo>
                    <a:cubicBezTo>
                      <a:pt x="5303" y="7091"/>
                      <a:pt x="9024" y="6887"/>
                      <a:pt x="9024" y="5639"/>
                    </a:cubicBezTo>
                    <a:cubicBezTo>
                      <a:pt x="9024" y="2992"/>
                      <a:pt x="5585" y="1"/>
                      <a:pt x="17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5041;p63"/>
              <p:cNvSpPr/>
              <p:nvPr/>
            </p:nvSpPr>
            <p:spPr>
              <a:xfrm>
                <a:off x="1929063" y="1480709"/>
                <a:ext cx="52993" cy="41636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0" extrusionOk="0">
                    <a:moveTo>
                      <a:pt x="1713" y="0"/>
                    </a:moveTo>
                    <a:cubicBezTo>
                      <a:pt x="1149" y="0"/>
                      <a:pt x="575" y="64"/>
                      <a:pt x="1" y="205"/>
                    </a:cubicBezTo>
                    <a:lnTo>
                      <a:pt x="803" y="7047"/>
                    </a:lnTo>
                    <a:cubicBezTo>
                      <a:pt x="803" y="7047"/>
                      <a:pt x="1633" y="7090"/>
                      <a:pt x="2766" y="7090"/>
                    </a:cubicBezTo>
                    <a:cubicBezTo>
                      <a:pt x="5197" y="7090"/>
                      <a:pt x="9024" y="6892"/>
                      <a:pt x="9024" y="5643"/>
                    </a:cubicBezTo>
                    <a:cubicBezTo>
                      <a:pt x="9024" y="5593"/>
                      <a:pt x="9024" y="5543"/>
                      <a:pt x="9024" y="5493"/>
                    </a:cubicBezTo>
                    <a:cubicBezTo>
                      <a:pt x="8472" y="5192"/>
                      <a:pt x="7921" y="4866"/>
                      <a:pt x="7369" y="4541"/>
                    </a:cubicBezTo>
                    <a:cubicBezTo>
                      <a:pt x="6643" y="4190"/>
                      <a:pt x="5715" y="3814"/>
                      <a:pt x="5114" y="3287"/>
                    </a:cubicBezTo>
                    <a:cubicBezTo>
                      <a:pt x="4312" y="2686"/>
                      <a:pt x="3911" y="1408"/>
                      <a:pt x="3585" y="230"/>
                    </a:cubicBezTo>
                    <a:cubicBezTo>
                      <a:pt x="2984" y="83"/>
                      <a:pt x="2356" y="0"/>
                      <a:pt x="171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5042;p63"/>
              <p:cNvSpPr/>
              <p:nvPr/>
            </p:nvSpPr>
            <p:spPr>
              <a:xfrm>
                <a:off x="1692695" y="1374799"/>
                <a:ext cx="76243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3" h="23980" extrusionOk="0">
                    <a:moveTo>
                      <a:pt x="4661" y="1"/>
                    </a:moveTo>
                    <a:cubicBezTo>
                      <a:pt x="4033" y="1"/>
                      <a:pt x="3395" y="98"/>
                      <a:pt x="2757" y="320"/>
                    </a:cubicBezTo>
                    <a:cubicBezTo>
                      <a:pt x="1905" y="621"/>
                      <a:pt x="0" y="12701"/>
                      <a:pt x="10501" y="23979"/>
                    </a:cubicBezTo>
                    <a:lnTo>
                      <a:pt x="12983" y="4781"/>
                    </a:lnTo>
                    <a:cubicBezTo>
                      <a:pt x="12983" y="4781"/>
                      <a:pt x="9066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5043;p63"/>
              <p:cNvSpPr/>
              <p:nvPr/>
            </p:nvSpPr>
            <p:spPr>
              <a:xfrm>
                <a:off x="1692695" y="1376525"/>
                <a:ext cx="62554" cy="139096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23686" extrusionOk="0">
                    <a:moveTo>
                      <a:pt x="2857" y="1"/>
                    </a:moveTo>
                    <a:cubicBezTo>
                      <a:pt x="2832" y="1"/>
                      <a:pt x="2807" y="1"/>
                      <a:pt x="2757" y="26"/>
                    </a:cubicBezTo>
                    <a:cubicBezTo>
                      <a:pt x="1905" y="327"/>
                      <a:pt x="0" y="12407"/>
                      <a:pt x="10501" y="23685"/>
                    </a:cubicBezTo>
                    <a:lnTo>
                      <a:pt x="10652" y="22582"/>
                    </a:lnTo>
                    <a:cubicBezTo>
                      <a:pt x="8221" y="18272"/>
                      <a:pt x="3183" y="8347"/>
                      <a:pt x="285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5044;p63"/>
              <p:cNvSpPr/>
              <p:nvPr/>
            </p:nvSpPr>
            <p:spPr>
              <a:xfrm>
                <a:off x="1706084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7314" y="1"/>
                    </a:moveTo>
                    <a:cubicBezTo>
                      <a:pt x="3439" y="1"/>
                      <a:pt x="1" y="2992"/>
                      <a:pt x="1" y="5639"/>
                    </a:cubicBezTo>
                    <a:cubicBezTo>
                      <a:pt x="1" y="6887"/>
                      <a:pt x="3721" y="7091"/>
                      <a:pt x="6156" y="7091"/>
                    </a:cubicBezTo>
                    <a:cubicBezTo>
                      <a:pt x="7341" y="7091"/>
                      <a:pt x="8221" y="7043"/>
                      <a:pt x="8221" y="7043"/>
                    </a:cubicBezTo>
                    <a:lnTo>
                      <a:pt x="9023" y="201"/>
                    </a:lnTo>
                    <a:cubicBezTo>
                      <a:pt x="8451" y="64"/>
                      <a:pt x="7878" y="1"/>
                      <a:pt x="7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5045;p63"/>
              <p:cNvSpPr/>
              <p:nvPr/>
            </p:nvSpPr>
            <p:spPr>
              <a:xfrm>
                <a:off x="1728458" y="1480762"/>
                <a:ext cx="30619" cy="41624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7088" extrusionOk="0">
                    <a:moveTo>
                      <a:pt x="3507" y="1"/>
                    </a:moveTo>
                    <a:cubicBezTo>
                      <a:pt x="2260" y="1"/>
                      <a:pt x="1053" y="305"/>
                      <a:pt x="0" y="822"/>
                    </a:cubicBezTo>
                    <a:cubicBezTo>
                      <a:pt x="176" y="822"/>
                      <a:pt x="326" y="797"/>
                      <a:pt x="502" y="797"/>
                    </a:cubicBezTo>
                    <a:cubicBezTo>
                      <a:pt x="616" y="797"/>
                      <a:pt x="738" y="797"/>
                      <a:pt x="864" y="797"/>
                    </a:cubicBezTo>
                    <a:cubicBezTo>
                      <a:pt x="1845" y="797"/>
                      <a:pt x="3136" y="836"/>
                      <a:pt x="3935" y="1524"/>
                    </a:cubicBezTo>
                    <a:cubicBezTo>
                      <a:pt x="3208" y="3078"/>
                      <a:pt x="2482" y="5133"/>
                      <a:pt x="2457" y="7088"/>
                    </a:cubicBezTo>
                    <a:cubicBezTo>
                      <a:pt x="3584" y="7088"/>
                      <a:pt x="4411" y="7038"/>
                      <a:pt x="4411" y="7038"/>
                    </a:cubicBezTo>
                    <a:lnTo>
                      <a:pt x="5213" y="196"/>
                    </a:lnTo>
                    <a:cubicBezTo>
                      <a:pt x="4643" y="63"/>
                      <a:pt x="4071" y="1"/>
                      <a:pt x="350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5046;p63"/>
              <p:cNvSpPr/>
              <p:nvPr/>
            </p:nvSpPr>
            <p:spPr>
              <a:xfrm>
                <a:off x="1730519" y="1491914"/>
                <a:ext cx="13248" cy="30326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164" extrusionOk="0">
                    <a:moveTo>
                      <a:pt x="2206" y="1"/>
                    </a:moveTo>
                    <a:cubicBezTo>
                      <a:pt x="1128" y="653"/>
                      <a:pt x="627" y="1655"/>
                      <a:pt x="326" y="2858"/>
                    </a:cubicBezTo>
                    <a:cubicBezTo>
                      <a:pt x="151" y="3485"/>
                      <a:pt x="0" y="4337"/>
                      <a:pt x="0" y="5139"/>
                    </a:cubicBezTo>
                    <a:cubicBezTo>
                      <a:pt x="301" y="5139"/>
                      <a:pt x="577" y="5164"/>
                      <a:pt x="852" y="5164"/>
                    </a:cubicBezTo>
                    <a:cubicBezTo>
                      <a:pt x="802" y="4638"/>
                      <a:pt x="752" y="4111"/>
                      <a:pt x="802" y="3585"/>
                    </a:cubicBezTo>
                    <a:cubicBezTo>
                      <a:pt x="877" y="2332"/>
                      <a:pt x="1303" y="928"/>
                      <a:pt x="2231" y="51"/>
                    </a:cubicBezTo>
                    <a:cubicBezTo>
                      <a:pt x="2256" y="26"/>
                      <a:pt x="2231" y="1"/>
                      <a:pt x="2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5047;p63"/>
              <p:cNvSpPr/>
              <p:nvPr/>
            </p:nvSpPr>
            <p:spPr>
              <a:xfrm>
                <a:off x="1709766" y="1492613"/>
                <a:ext cx="19109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695" extrusionOk="0">
                    <a:moveTo>
                      <a:pt x="3222" y="0"/>
                    </a:moveTo>
                    <a:cubicBezTo>
                      <a:pt x="3218" y="0"/>
                      <a:pt x="3213" y="2"/>
                      <a:pt x="3208" y="7"/>
                    </a:cubicBezTo>
                    <a:cubicBezTo>
                      <a:pt x="1479" y="408"/>
                      <a:pt x="0" y="2589"/>
                      <a:pt x="251" y="4468"/>
                    </a:cubicBezTo>
                    <a:cubicBezTo>
                      <a:pt x="477" y="4569"/>
                      <a:pt x="727" y="4644"/>
                      <a:pt x="1003" y="4694"/>
                    </a:cubicBezTo>
                    <a:cubicBezTo>
                      <a:pt x="903" y="2864"/>
                      <a:pt x="1329" y="884"/>
                      <a:pt x="3233" y="57"/>
                    </a:cubicBezTo>
                    <a:cubicBezTo>
                      <a:pt x="3254" y="37"/>
                      <a:pt x="3241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5048;p63"/>
              <p:cNvSpPr/>
              <p:nvPr/>
            </p:nvSpPr>
            <p:spPr>
              <a:xfrm>
                <a:off x="1768932" y="1286735"/>
                <a:ext cx="164847" cy="235652"/>
              </a:xfrm>
              <a:custGeom>
                <a:avLst/>
                <a:gdLst/>
                <a:ahLst/>
                <a:cxnLst/>
                <a:rect l="l" t="t" r="r" b="b"/>
                <a:pathLst>
                  <a:path w="28071" h="40128" extrusionOk="0">
                    <a:moveTo>
                      <a:pt x="13936" y="1"/>
                    </a:moveTo>
                    <a:cubicBezTo>
                      <a:pt x="11582" y="1"/>
                      <a:pt x="9176" y="767"/>
                      <a:pt x="7369" y="2584"/>
                    </a:cubicBezTo>
                    <a:cubicBezTo>
                      <a:pt x="2732" y="7221"/>
                      <a:pt x="1" y="40128"/>
                      <a:pt x="1" y="40128"/>
                    </a:cubicBezTo>
                    <a:lnTo>
                      <a:pt x="28071" y="40078"/>
                    </a:lnTo>
                    <a:cubicBezTo>
                      <a:pt x="28071" y="40078"/>
                      <a:pt x="23685" y="8900"/>
                      <a:pt x="22131" y="4539"/>
                    </a:cubicBezTo>
                    <a:cubicBezTo>
                      <a:pt x="21183" y="1878"/>
                      <a:pt x="17622" y="1"/>
                      <a:pt x="13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5049;p63"/>
              <p:cNvSpPr/>
              <p:nvPr/>
            </p:nvSpPr>
            <p:spPr>
              <a:xfrm>
                <a:off x="1798664" y="1371857"/>
                <a:ext cx="102293" cy="150530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5633" extrusionOk="0">
                    <a:moveTo>
                      <a:pt x="11512" y="1"/>
                    </a:moveTo>
                    <a:cubicBezTo>
                      <a:pt x="10949" y="1"/>
                      <a:pt x="10393" y="175"/>
                      <a:pt x="9875" y="495"/>
                    </a:cubicBezTo>
                    <a:cubicBezTo>
                      <a:pt x="7644" y="1873"/>
                      <a:pt x="2256" y="6911"/>
                      <a:pt x="978" y="11498"/>
                    </a:cubicBezTo>
                    <a:cubicBezTo>
                      <a:pt x="101" y="14706"/>
                      <a:pt x="0" y="21698"/>
                      <a:pt x="50" y="25633"/>
                    </a:cubicBezTo>
                    <a:lnTo>
                      <a:pt x="16015" y="25608"/>
                    </a:lnTo>
                    <a:cubicBezTo>
                      <a:pt x="17419" y="19367"/>
                      <a:pt x="17269" y="11498"/>
                      <a:pt x="16291" y="6736"/>
                    </a:cubicBezTo>
                    <a:cubicBezTo>
                      <a:pt x="15329" y="1905"/>
                      <a:pt x="13377" y="1"/>
                      <a:pt x="11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5050;p63"/>
              <p:cNvSpPr/>
              <p:nvPr/>
            </p:nvSpPr>
            <p:spPr>
              <a:xfrm>
                <a:off x="1866010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976" y="1"/>
                    </a:moveTo>
                    <a:cubicBezTo>
                      <a:pt x="0" y="1"/>
                      <a:pt x="2342" y="11664"/>
                      <a:pt x="2342" y="11664"/>
                    </a:cubicBezTo>
                    <a:cubicBezTo>
                      <a:pt x="2342" y="11664"/>
                      <a:pt x="5725" y="24522"/>
                      <a:pt x="3796" y="36050"/>
                    </a:cubicBezTo>
                    <a:lnTo>
                      <a:pt x="13044" y="39058"/>
                    </a:lnTo>
                    <a:cubicBezTo>
                      <a:pt x="13044" y="39058"/>
                      <a:pt x="13645" y="28933"/>
                      <a:pt x="11540" y="16928"/>
                    </a:cubicBezTo>
                    <a:cubicBezTo>
                      <a:pt x="9460" y="4948"/>
                      <a:pt x="4923" y="1514"/>
                      <a:pt x="2342" y="110"/>
                    </a:cubicBezTo>
                    <a:cubicBezTo>
                      <a:pt x="2206" y="36"/>
                      <a:pt x="2084" y="1"/>
                      <a:pt x="1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5051;p63"/>
              <p:cNvSpPr/>
              <p:nvPr/>
            </p:nvSpPr>
            <p:spPr>
              <a:xfrm>
                <a:off x="1881085" y="1367106"/>
                <a:ext cx="23555" cy="140711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39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02" y="3134"/>
                      <a:pt x="2858" y="13760"/>
                      <a:pt x="1229" y="23434"/>
                    </a:cubicBezTo>
                    <a:lnTo>
                      <a:pt x="2858" y="23961"/>
                    </a:lnTo>
                    <a:cubicBezTo>
                      <a:pt x="2858" y="23961"/>
                      <a:pt x="4011" y="7494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5052;p63"/>
              <p:cNvSpPr/>
              <p:nvPr/>
            </p:nvSpPr>
            <p:spPr>
              <a:xfrm>
                <a:off x="1854312" y="1487756"/>
                <a:ext cx="97718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7827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123" y="7100"/>
                      <a:pt x="3582" y="7827"/>
                      <a:pt x="8118" y="7827"/>
                    </a:cubicBezTo>
                    <a:cubicBezTo>
                      <a:pt x="12655" y="7827"/>
                      <a:pt x="16389" y="7050"/>
                      <a:pt x="16514" y="5872"/>
                    </a:cubicBezTo>
                    <a:cubicBezTo>
                      <a:pt x="16640" y="4694"/>
                      <a:pt x="14184" y="48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5053;p63"/>
              <p:cNvSpPr/>
              <p:nvPr/>
            </p:nvSpPr>
            <p:spPr>
              <a:xfrm>
                <a:off x="1854312" y="1487756"/>
                <a:ext cx="69166" cy="40667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6925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73" y="6273"/>
                      <a:pt x="499" y="6624"/>
                      <a:pt x="1176" y="6925"/>
                    </a:cubicBezTo>
                    <a:cubicBezTo>
                      <a:pt x="2028" y="5646"/>
                      <a:pt x="3056" y="4519"/>
                      <a:pt x="4384" y="3691"/>
                    </a:cubicBezTo>
                    <a:cubicBezTo>
                      <a:pt x="6539" y="2338"/>
                      <a:pt x="9146" y="1361"/>
                      <a:pt x="11778" y="909"/>
                    </a:cubicBezTo>
                    <a:cubicBezTo>
                      <a:pt x="10700" y="458"/>
                      <a:pt x="9422" y="13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5054;p63"/>
              <p:cNvSpPr/>
              <p:nvPr/>
            </p:nvSpPr>
            <p:spPr>
              <a:xfrm>
                <a:off x="1877109" y="1493823"/>
                <a:ext cx="11780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669" extrusionOk="0">
                    <a:moveTo>
                      <a:pt x="1921" y="1"/>
                    </a:moveTo>
                    <a:cubicBezTo>
                      <a:pt x="1897" y="1"/>
                      <a:pt x="1873" y="9"/>
                      <a:pt x="1855" y="27"/>
                    </a:cubicBezTo>
                    <a:cubicBezTo>
                      <a:pt x="753" y="1907"/>
                      <a:pt x="1" y="4288"/>
                      <a:pt x="201" y="6543"/>
                    </a:cubicBezTo>
                    <a:cubicBezTo>
                      <a:pt x="527" y="6593"/>
                      <a:pt x="853" y="6643"/>
                      <a:pt x="1204" y="6668"/>
                    </a:cubicBezTo>
                    <a:cubicBezTo>
                      <a:pt x="1179" y="5866"/>
                      <a:pt x="1154" y="5090"/>
                      <a:pt x="1204" y="4288"/>
                    </a:cubicBezTo>
                    <a:cubicBezTo>
                      <a:pt x="1279" y="2834"/>
                      <a:pt x="1906" y="1506"/>
                      <a:pt x="2006" y="77"/>
                    </a:cubicBezTo>
                    <a:cubicBezTo>
                      <a:pt x="2006" y="28"/>
                      <a:pt x="1964" y="1"/>
                      <a:pt x="19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5055;p63"/>
              <p:cNvSpPr/>
              <p:nvPr/>
            </p:nvSpPr>
            <p:spPr>
              <a:xfrm>
                <a:off x="1902237" y="1494251"/>
                <a:ext cx="13736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6671" extrusionOk="0">
                    <a:moveTo>
                      <a:pt x="126" y="1"/>
                    </a:moveTo>
                    <a:cubicBezTo>
                      <a:pt x="59" y="1"/>
                      <a:pt x="1" y="50"/>
                      <a:pt x="33" y="129"/>
                    </a:cubicBezTo>
                    <a:cubicBezTo>
                      <a:pt x="434" y="1508"/>
                      <a:pt x="1010" y="2736"/>
                      <a:pt x="1286" y="4164"/>
                    </a:cubicBezTo>
                    <a:cubicBezTo>
                      <a:pt x="1436" y="5017"/>
                      <a:pt x="1486" y="5844"/>
                      <a:pt x="1486" y="6671"/>
                    </a:cubicBezTo>
                    <a:cubicBezTo>
                      <a:pt x="1762" y="6671"/>
                      <a:pt x="2013" y="6646"/>
                      <a:pt x="2288" y="6646"/>
                    </a:cubicBezTo>
                    <a:cubicBezTo>
                      <a:pt x="2338" y="4340"/>
                      <a:pt x="1386" y="1959"/>
                      <a:pt x="233" y="54"/>
                    </a:cubicBezTo>
                    <a:cubicBezTo>
                      <a:pt x="205" y="17"/>
                      <a:pt x="164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5056;p63"/>
              <p:cNvSpPr/>
              <p:nvPr/>
            </p:nvSpPr>
            <p:spPr>
              <a:xfrm>
                <a:off x="1753035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1671" y="1"/>
                    </a:moveTo>
                    <a:cubicBezTo>
                      <a:pt x="11562" y="1"/>
                      <a:pt x="11440" y="36"/>
                      <a:pt x="11304" y="110"/>
                    </a:cubicBezTo>
                    <a:cubicBezTo>
                      <a:pt x="8698" y="1514"/>
                      <a:pt x="4186" y="4948"/>
                      <a:pt x="2081" y="16928"/>
                    </a:cubicBezTo>
                    <a:cubicBezTo>
                      <a:pt x="1" y="28933"/>
                      <a:pt x="577" y="39058"/>
                      <a:pt x="577" y="39058"/>
                    </a:cubicBezTo>
                    <a:lnTo>
                      <a:pt x="9851" y="36050"/>
                    </a:lnTo>
                    <a:cubicBezTo>
                      <a:pt x="7921" y="24522"/>
                      <a:pt x="11304" y="11664"/>
                      <a:pt x="11304" y="11664"/>
                    </a:cubicBezTo>
                    <a:cubicBezTo>
                      <a:pt x="11304" y="11664"/>
                      <a:pt x="13646" y="1"/>
                      <a:pt x="1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5057;p63"/>
              <p:cNvSpPr/>
              <p:nvPr/>
            </p:nvSpPr>
            <p:spPr>
              <a:xfrm>
                <a:off x="1801312" y="1341725"/>
                <a:ext cx="21640" cy="15220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5919" extrusionOk="0">
                    <a:moveTo>
                      <a:pt x="3666" y="1"/>
                    </a:moveTo>
                    <a:cubicBezTo>
                      <a:pt x="3662" y="1"/>
                      <a:pt x="3660" y="4"/>
                      <a:pt x="3660" y="12"/>
                    </a:cubicBezTo>
                    <a:cubicBezTo>
                      <a:pt x="2707" y="3922"/>
                      <a:pt x="1805" y="7781"/>
                      <a:pt x="1279" y="11791"/>
                    </a:cubicBezTo>
                    <a:cubicBezTo>
                      <a:pt x="677" y="16328"/>
                      <a:pt x="0" y="21315"/>
                      <a:pt x="1178" y="25802"/>
                    </a:cubicBezTo>
                    <a:cubicBezTo>
                      <a:pt x="1201" y="25881"/>
                      <a:pt x="1274" y="25919"/>
                      <a:pt x="1346" y="25919"/>
                    </a:cubicBezTo>
                    <a:cubicBezTo>
                      <a:pt x="1433" y="25919"/>
                      <a:pt x="1518" y="25862"/>
                      <a:pt x="1504" y="25751"/>
                    </a:cubicBezTo>
                    <a:cubicBezTo>
                      <a:pt x="677" y="17180"/>
                      <a:pt x="2181" y="8458"/>
                      <a:pt x="3685" y="12"/>
                    </a:cubicBezTo>
                    <a:cubicBezTo>
                      <a:pt x="3685" y="12"/>
                      <a:pt x="3674" y="1"/>
                      <a:pt x="366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5058;p63"/>
              <p:cNvSpPr/>
              <p:nvPr/>
            </p:nvSpPr>
            <p:spPr>
              <a:xfrm>
                <a:off x="1753035" y="1311470"/>
                <a:ext cx="44602" cy="210917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916" extrusionOk="0">
                    <a:moveTo>
                      <a:pt x="7595" y="1"/>
                    </a:moveTo>
                    <a:lnTo>
                      <a:pt x="7595" y="1"/>
                    </a:lnTo>
                    <a:cubicBezTo>
                      <a:pt x="5515" y="2432"/>
                      <a:pt x="3359" y="6542"/>
                      <a:pt x="2081" y="13786"/>
                    </a:cubicBezTo>
                    <a:cubicBezTo>
                      <a:pt x="1" y="25791"/>
                      <a:pt x="577" y="35916"/>
                      <a:pt x="577" y="35916"/>
                    </a:cubicBezTo>
                    <a:lnTo>
                      <a:pt x="2708" y="35214"/>
                    </a:lnTo>
                    <a:cubicBezTo>
                      <a:pt x="2131" y="29274"/>
                      <a:pt x="1981" y="23234"/>
                      <a:pt x="2858" y="17369"/>
                    </a:cubicBezTo>
                    <a:cubicBezTo>
                      <a:pt x="3685" y="11555"/>
                      <a:pt x="4637" y="5114"/>
                      <a:pt x="759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5059;p63"/>
              <p:cNvSpPr/>
              <p:nvPr/>
            </p:nvSpPr>
            <p:spPr>
              <a:xfrm>
                <a:off x="1747004" y="1487756"/>
                <a:ext cx="97859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64" h="7827" extrusionOk="0">
                    <a:moveTo>
                      <a:pt x="9560" y="1"/>
                    </a:moveTo>
                    <a:cubicBezTo>
                      <a:pt x="9298" y="1"/>
                      <a:pt x="9027" y="11"/>
                      <a:pt x="8747" y="32"/>
                    </a:cubicBezTo>
                    <a:cubicBezTo>
                      <a:pt x="2481" y="483"/>
                      <a:pt x="0" y="4694"/>
                      <a:pt x="151" y="5872"/>
                    </a:cubicBezTo>
                    <a:cubicBezTo>
                      <a:pt x="276" y="7050"/>
                      <a:pt x="4010" y="7827"/>
                      <a:pt x="8547" y="7827"/>
                    </a:cubicBezTo>
                    <a:cubicBezTo>
                      <a:pt x="13058" y="7827"/>
                      <a:pt x="16542" y="7100"/>
                      <a:pt x="16592" y="5872"/>
                    </a:cubicBezTo>
                    <a:cubicBezTo>
                      <a:pt x="16664" y="4651"/>
                      <a:pt x="15135" y="1"/>
                      <a:pt x="9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5060;p63"/>
              <p:cNvSpPr/>
              <p:nvPr/>
            </p:nvSpPr>
            <p:spPr>
              <a:xfrm>
                <a:off x="1747004" y="1487727"/>
                <a:ext cx="76389" cy="41577"/>
              </a:xfrm>
              <a:custGeom>
                <a:avLst/>
                <a:gdLst/>
                <a:ahLst/>
                <a:cxnLst/>
                <a:rect l="l" t="t" r="r" b="b"/>
                <a:pathLst>
                  <a:path w="13008" h="7080" extrusionOk="0">
                    <a:moveTo>
                      <a:pt x="9591" y="0"/>
                    </a:moveTo>
                    <a:cubicBezTo>
                      <a:pt x="9319" y="0"/>
                      <a:pt x="9038" y="12"/>
                      <a:pt x="8747" y="37"/>
                    </a:cubicBezTo>
                    <a:cubicBezTo>
                      <a:pt x="2481" y="488"/>
                      <a:pt x="0" y="4699"/>
                      <a:pt x="151" y="5877"/>
                    </a:cubicBezTo>
                    <a:cubicBezTo>
                      <a:pt x="201" y="6353"/>
                      <a:pt x="827" y="6754"/>
                      <a:pt x="1855" y="7080"/>
                    </a:cubicBezTo>
                    <a:cubicBezTo>
                      <a:pt x="3108" y="5551"/>
                      <a:pt x="4737" y="4273"/>
                      <a:pt x="6266" y="3346"/>
                    </a:cubicBezTo>
                    <a:cubicBezTo>
                      <a:pt x="8171" y="2193"/>
                      <a:pt x="10602" y="1140"/>
                      <a:pt x="13008" y="739"/>
                    </a:cubicBezTo>
                    <a:cubicBezTo>
                      <a:pt x="12088" y="300"/>
                      <a:pt x="10959" y="0"/>
                      <a:pt x="9591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5061;p63"/>
              <p:cNvSpPr/>
              <p:nvPr/>
            </p:nvSpPr>
            <p:spPr>
              <a:xfrm>
                <a:off x="1773641" y="1500359"/>
                <a:ext cx="12779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531" extrusionOk="0">
                    <a:moveTo>
                      <a:pt x="2093" y="0"/>
                    </a:moveTo>
                    <a:cubicBezTo>
                      <a:pt x="2080" y="0"/>
                      <a:pt x="2067" y="5"/>
                      <a:pt x="2056" y="17"/>
                    </a:cubicBezTo>
                    <a:cubicBezTo>
                      <a:pt x="702" y="1570"/>
                      <a:pt x="1" y="3475"/>
                      <a:pt x="76" y="5455"/>
                    </a:cubicBezTo>
                    <a:cubicBezTo>
                      <a:pt x="301" y="5480"/>
                      <a:pt x="552" y="5505"/>
                      <a:pt x="803" y="5530"/>
                    </a:cubicBezTo>
                    <a:cubicBezTo>
                      <a:pt x="828" y="3651"/>
                      <a:pt x="1179" y="1946"/>
                      <a:pt x="2156" y="92"/>
                    </a:cubicBezTo>
                    <a:cubicBezTo>
                      <a:pt x="2175" y="53"/>
                      <a:pt x="2135" y="0"/>
                      <a:pt x="2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5062;p63"/>
              <p:cNvSpPr/>
              <p:nvPr/>
            </p:nvSpPr>
            <p:spPr>
              <a:xfrm>
                <a:off x="1802974" y="1492296"/>
                <a:ext cx="14241" cy="4083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954" extrusionOk="0">
                    <a:moveTo>
                      <a:pt x="33" y="1"/>
                    </a:moveTo>
                    <a:cubicBezTo>
                      <a:pt x="20" y="1"/>
                      <a:pt x="0" y="18"/>
                      <a:pt x="18" y="36"/>
                    </a:cubicBezTo>
                    <a:cubicBezTo>
                      <a:pt x="1246" y="2342"/>
                      <a:pt x="1647" y="4522"/>
                      <a:pt x="1773" y="6954"/>
                    </a:cubicBezTo>
                    <a:cubicBezTo>
                      <a:pt x="1998" y="6928"/>
                      <a:pt x="2224" y="6903"/>
                      <a:pt x="2424" y="6878"/>
                    </a:cubicBezTo>
                    <a:cubicBezTo>
                      <a:pt x="2399" y="4397"/>
                      <a:pt x="1672" y="2116"/>
                      <a:pt x="43" y="11"/>
                    </a:cubicBezTo>
                    <a:cubicBezTo>
                      <a:pt x="43" y="4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5063;p63"/>
              <p:cNvSpPr/>
              <p:nvPr/>
            </p:nvSpPr>
            <p:spPr>
              <a:xfrm>
                <a:off x="1783354" y="1286735"/>
                <a:ext cx="136888" cy="62061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10568" extrusionOk="0">
                    <a:moveTo>
                      <a:pt x="11503" y="1"/>
                    </a:moveTo>
                    <a:cubicBezTo>
                      <a:pt x="9889" y="1"/>
                      <a:pt x="8248" y="362"/>
                      <a:pt x="6793" y="1180"/>
                    </a:cubicBezTo>
                    <a:cubicBezTo>
                      <a:pt x="6705" y="1105"/>
                      <a:pt x="6611" y="1068"/>
                      <a:pt x="6505" y="1068"/>
                    </a:cubicBezTo>
                    <a:cubicBezTo>
                      <a:pt x="6398" y="1068"/>
                      <a:pt x="6279" y="1105"/>
                      <a:pt x="6141" y="1180"/>
                    </a:cubicBezTo>
                    <a:cubicBezTo>
                      <a:pt x="4512" y="2058"/>
                      <a:pt x="2081" y="3762"/>
                      <a:pt x="1" y="7922"/>
                    </a:cubicBezTo>
                    <a:cubicBezTo>
                      <a:pt x="3785" y="9802"/>
                      <a:pt x="8597" y="10278"/>
                      <a:pt x="12632" y="10529"/>
                    </a:cubicBezTo>
                    <a:cubicBezTo>
                      <a:pt x="13249" y="10555"/>
                      <a:pt x="13866" y="10568"/>
                      <a:pt x="14483" y="10568"/>
                    </a:cubicBezTo>
                    <a:cubicBezTo>
                      <a:pt x="17448" y="10568"/>
                      <a:pt x="20404" y="10261"/>
                      <a:pt x="23309" y="9576"/>
                    </a:cubicBezTo>
                    <a:cubicBezTo>
                      <a:pt x="21455" y="5140"/>
                      <a:pt x="19199" y="2960"/>
                      <a:pt x="17444" y="1782"/>
                    </a:cubicBezTo>
                    <a:cubicBezTo>
                      <a:pt x="17119" y="1581"/>
                      <a:pt x="16768" y="1356"/>
                      <a:pt x="16417" y="1180"/>
                    </a:cubicBezTo>
                    <a:cubicBezTo>
                      <a:pt x="16392" y="1180"/>
                      <a:pt x="16392" y="1180"/>
                      <a:pt x="16392" y="1155"/>
                    </a:cubicBezTo>
                    <a:cubicBezTo>
                      <a:pt x="14971" y="425"/>
                      <a:pt x="13252" y="1"/>
                      <a:pt x="1150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5064;p63"/>
              <p:cNvSpPr/>
              <p:nvPr/>
            </p:nvSpPr>
            <p:spPr>
              <a:xfrm>
                <a:off x="1681361" y="1073070"/>
                <a:ext cx="319241" cy="269107"/>
              </a:xfrm>
              <a:custGeom>
                <a:avLst/>
                <a:gdLst/>
                <a:ahLst/>
                <a:cxnLst/>
                <a:rect l="l" t="t" r="r" b="b"/>
                <a:pathLst>
                  <a:path w="54362" h="45825" extrusionOk="0">
                    <a:moveTo>
                      <a:pt x="28917" y="0"/>
                    </a:moveTo>
                    <a:cubicBezTo>
                      <a:pt x="14867" y="0"/>
                      <a:pt x="1132" y="17639"/>
                      <a:pt x="677" y="25083"/>
                    </a:cubicBezTo>
                    <a:cubicBezTo>
                      <a:pt x="0" y="35885"/>
                      <a:pt x="16316" y="44858"/>
                      <a:pt x="25188" y="45735"/>
                    </a:cubicBezTo>
                    <a:cubicBezTo>
                      <a:pt x="25813" y="45794"/>
                      <a:pt x="26497" y="45824"/>
                      <a:pt x="27229" y="45824"/>
                    </a:cubicBezTo>
                    <a:cubicBezTo>
                      <a:pt x="36081" y="45824"/>
                      <a:pt x="51926" y="41426"/>
                      <a:pt x="53083" y="31148"/>
                    </a:cubicBezTo>
                    <a:cubicBezTo>
                      <a:pt x="54361" y="20020"/>
                      <a:pt x="45640" y="1925"/>
                      <a:pt x="30903" y="121"/>
                    </a:cubicBezTo>
                    <a:cubicBezTo>
                      <a:pt x="30241" y="39"/>
                      <a:pt x="29578" y="0"/>
                      <a:pt x="28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" name="Google Shape;5065;p63"/>
              <p:cNvSpPr/>
              <p:nvPr/>
            </p:nvSpPr>
            <p:spPr>
              <a:xfrm>
                <a:off x="1683275" y="1073070"/>
                <a:ext cx="184126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39570" extrusionOk="0">
                    <a:moveTo>
                      <a:pt x="28591" y="0"/>
                    </a:moveTo>
                    <a:cubicBezTo>
                      <a:pt x="14541" y="0"/>
                      <a:pt x="806" y="17639"/>
                      <a:pt x="351" y="25083"/>
                    </a:cubicBezTo>
                    <a:cubicBezTo>
                      <a:pt x="0" y="30697"/>
                      <a:pt x="4261" y="35835"/>
                      <a:pt x="9649" y="39569"/>
                    </a:cubicBezTo>
                    <a:cubicBezTo>
                      <a:pt x="7268" y="36712"/>
                      <a:pt x="4687" y="33579"/>
                      <a:pt x="3935" y="29895"/>
                    </a:cubicBezTo>
                    <a:cubicBezTo>
                      <a:pt x="3083" y="25660"/>
                      <a:pt x="4963" y="21424"/>
                      <a:pt x="7093" y="17890"/>
                    </a:cubicBezTo>
                    <a:cubicBezTo>
                      <a:pt x="9950" y="13103"/>
                      <a:pt x="13709" y="8642"/>
                      <a:pt x="18346" y="5384"/>
                    </a:cubicBezTo>
                    <a:cubicBezTo>
                      <a:pt x="22306" y="2652"/>
                      <a:pt x="26717" y="1248"/>
                      <a:pt x="31354" y="221"/>
                    </a:cubicBezTo>
                    <a:cubicBezTo>
                      <a:pt x="31103" y="196"/>
                      <a:pt x="30827" y="146"/>
                      <a:pt x="30577" y="121"/>
                    </a:cubicBezTo>
                    <a:cubicBezTo>
                      <a:pt x="29915" y="39"/>
                      <a:pt x="29252" y="0"/>
                      <a:pt x="2859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5066;p63"/>
              <p:cNvSpPr/>
              <p:nvPr/>
            </p:nvSpPr>
            <p:spPr>
              <a:xfrm>
                <a:off x="1811172" y="1076717"/>
                <a:ext cx="25352" cy="8438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4369" extrusionOk="0">
                    <a:moveTo>
                      <a:pt x="2106" y="1"/>
                    </a:moveTo>
                    <a:cubicBezTo>
                      <a:pt x="1956" y="51"/>
                      <a:pt x="1830" y="76"/>
                      <a:pt x="1680" y="126"/>
                    </a:cubicBezTo>
                    <a:cubicBezTo>
                      <a:pt x="1605" y="1780"/>
                      <a:pt x="1805" y="3459"/>
                      <a:pt x="2006" y="5114"/>
                    </a:cubicBezTo>
                    <a:cubicBezTo>
                      <a:pt x="2281" y="7394"/>
                      <a:pt x="2632" y="9650"/>
                      <a:pt x="3184" y="11881"/>
                    </a:cubicBezTo>
                    <a:cubicBezTo>
                      <a:pt x="1555" y="8171"/>
                      <a:pt x="928" y="4437"/>
                      <a:pt x="602" y="452"/>
                    </a:cubicBezTo>
                    <a:cubicBezTo>
                      <a:pt x="427" y="527"/>
                      <a:pt x="276" y="577"/>
                      <a:pt x="101" y="652"/>
                    </a:cubicBezTo>
                    <a:cubicBezTo>
                      <a:pt x="1" y="5339"/>
                      <a:pt x="427" y="10427"/>
                      <a:pt x="3534" y="13961"/>
                    </a:cubicBezTo>
                    <a:cubicBezTo>
                      <a:pt x="3610" y="14036"/>
                      <a:pt x="3685" y="14061"/>
                      <a:pt x="3735" y="14061"/>
                    </a:cubicBezTo>
                    <a:cubicBezTo>
                      <a:pt x="3760" y="14111"/>
                      <a:pt x="3760" y="14136"/>
                      <a:pt x="3785" y="14186"/>
                    </a:cubicBezTo>
                    <a:cubicBezTo>
                      <a:pt x="3824" y="14313"/>
                      <a:pt x="3917" y="14368"/>
                      <a:pt x="4012" y="14368"/>
                    </a:cubicBezTo>
                    <a:cubicBezTo>
                      <a:pt x="4161" y="14368"/>
                      <a:pt x="4317" y="14235"/>
                      <a:pt x="4286" y="14036"/>
                    </a:cubicBezTo>
                    <a:cubicBezTo>
                      <a:pt x="3785" y="11028"/>
                      <a:pt x="3083" y="8046"/>
                      <a:pt x="2607" y="5038"/>
                    </a:cubicBezTo>
                    <a:cubicBezTo>
                      <a:pt x="2331" y="3359"/>
                      <a:pt x="2181" y="1705"/>
                      <a:pt x="2106" y="26"/>
                    </a:cubicBezTo>
                    <a:cubicBezTo>
                      <a:pt x="2106" y="26"/>
                      <a:pt x="2106" y="26"/>
                      <a:pt x="2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5067;p63"/>
              <p:cNvSpPr/>
              <p:nvPr/>
            </p:nvSpPr>
            <p:spPr>
              <a:xfrm>
                <a:off x="1854887" y="1073774"/>
                <a:ext cx="10159" cy="87858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961" extrusionOk="0">
                    <a:moveTo>
                      <a:pt x="1329" y="1"/>
                    </a:moveTo>
                    <a:cubicBezTo>
                      <a:pt x="476" y="4888"/>
                      <a:pt x="0" y="9850"/>
                      <a:pt x="978" y="14788"/>
                    </a:cubicBezTo>
                    <a:cubicBezTo>
                      <a:pt x="999" y="14907"/>
                      <a:pt x="1092" y="14961"/>
                      <a:pt x="1189" y="14961"/>
                    </a:cubicBezTo>
                    <a:cubicBezTo>
                      <a:pt x="1317" y="14961"/>
                      <a:pt x="1454" y="14869"/>
                      <a:pt x="1454" y="14712"/>
                    </a:cubicBezTo>
                    <a:cubicBezTo>
                      <a:pt x="1128" y="9750"/>
                      <a:pt x="1278" y="4938"/>
                      <a:pt x="1730" y="51"/>
                    </a:cubicBezTo>
                    <a:cubicBezTo>
                      <a:pt x="1604" y="26"/>
                      <a:pt x="147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5068;p63"/>
              <p:cNvSpPr/>
              <p:nvPr/>
            </p:nvSpPr>
            <p:spPr>
              <a:xfrm>
                <a:off x="1873227" y="1091292"/>
                <a:ext cx="41566" cy="82514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14051" extrusionOk="0">
                    <a:moveTo>
                      <a:pt x="6526" y="0"/>
                    </a:moveTo>
                    <a:cubicBezTo>
                      <a:pt x="6451" y="125"/>
                      <a:pt x="6351" y="226"/>
                      <a:pt x="6251" y="351"/>
                    </a:cubicBezTo>
                    <a:cubicBezTo>
                      <a:pt x="5273" y="1754"/>
                      <a:pt x="4446" y="3283"/>
                      <a:pt x="3644" y="4762"/>
                    </a:cubicBezTo>
                    <a:cubicBezTo>
                      <a:pt x="2115" y="7619"/>
                      <a:pt x="912" y="10627"/>
                      <a:pt x="60" y="13734"/>
                    </a:cubicBezTo>
                    <a:cubicBezTo>
                      <a:pt x="1" y="13928"/>
                      <a:pt x="153" y="14050"/>
                      <a:pt x="313" y="14050"/>
                    </a:cubicBezTo>
                    <a:cubicBezTo>
                      <a:pt x="422" y="14050"/>
                      <a:pt x="536" y="13992"/>
                      <a:pt x="587" y="13860"/>
                    </a:cubicBezTo>
                    <a:cubicBezTo>
                      <a:pt x="1689" y="10902"/>
                      <a:pt x="2892" y="7995"/>
                      <a:pt x="4271" y="5138"/>
                    </a:cubicBezTo>
                    <a:cubicBezTo>
                      <a:pt x="5073" y="3459"/>
                      <a:pt x="6075" y="1905"/>
                      <a:pt x="7078" y="351"/>
                    </a:cubicBezTo>
                    <a:cubicBezTo>
                      <a:pt x="6902" y="226"/>
                      <a:pt x="6727" y="100"/>
                      <a:pt x="6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5069;p63"/>
              <p:cNvSpPr/>
              <p:nvPr/>
            </p:nvSpPr>
            <p:spPr>
              <a:xfrm>
                <a:off x="1893675" y="1121312"/>
                <a:ext cx="5482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9023" extrusionOk="0">
                    <a:moveTo>
                      <a:pt x="8959" y="1"/>
                    </a:moveTo>
                    <a:cubicBezTo>
                      <a:pt x="5526" y="2106"/>
                      <a:pt x="2794" y="5364"/>
                      <a:pt x="212" y="8447"/>
                    </a:cubicBezTo>
                    <a:cubicBezTo>
                      <a:pt x="0" y="8698"/>
                      <a:pt x="203" y="9022"/>
                      <a:pt x="445" y="9022"/>
                    </a:cubicBezTo>
                    <a:cubicBezTo>
                      <a:pt x="518" y="9022"/>
                      <a:pt x="594" y="8993"/>
                      <a:pt x="663" y="8923"/>
                    </a:cubicBezTo>
                    <a:cubicBezTo>
                      <a:pt x="3345" y="5991"/>
                      <a:pt x="6002" y="2683"/>
                      <a:pt x="9335" y="452"/>
                    </a:cubicBezTo>
                    <a:cubicBezTo>
                      <a:pt x="9210" y="302"/>
                      <a:pt x="9085" y="151"/>
                      <a:pt x="8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5070;p63"/>
              <p:cNvSpPr/>
              <p:nvPr/>
            </p:nvSpPr>
            <p:spPr>
              <a:xfrm>
                <a:off x="1897257" y="1150311"/>
                <a:ext cx="71110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12109" h="7623" extrusionOk="0">
                    <a:moveTo>
                      <a:pt x="11833" y="0"/>
                    </a:moveTo>
                    <a:cubicBezTo>
                      <a:pt x="7522" y="1479"/>
                      <a:pt x="3738" y="3985"/>
                      <a:pt x="179" y="7243"/>
                    </a:cubicBezTo>
                    <a:cubicBezTo>
                      <a:pt x="1" y="7402"/>
                      <a:pt x="166" y="7622"/>
                      <a:pt x="354" y="7622"/>
                    </a:cubicBezTo>
                    <a:cubicBezTo>
                      <a:pt x="405" y="7622"/>
                      <a:pt x="457" y="7606"/>
                      <a:pt x="505" y="7569"/>
                    </a:cubicBezTo>
                    <a:cubicBezTo>
                      <a:pt x="4239" y="4637"/>
                      <a:pt x="7898" y="2080"/>
                      <a:pt x="12109" y="476"/>
                    </a:cubicBezTo>
                    <a:cubicBezTo>
                      <a:pt x="12008" y="301"/>
                      <a:pt x="11933" y="151"/>
                      <a:pt x="11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5071;p63"/>
              <p:cNvSpPr/>
              <p:nvPr/>
            </p:nvSpPr>
            <p:spPr>
              <a:xfrm>
                <a:off x="1901527" y="1168410"/>
                <a:ext cx="76113" cy="28270"/>
              </a:xfrm>
              <a:custGeom>
                <a:avLst/>
                <a:gdLst/>
                <a:ahLst/>
                <a:cxnLst/>
                <a:rect l="l" t="t" r="r" b="b"/>
                <a:pathLst>
                  <a:path w="12961" h="4814" extrusionOk="0">
                    <a:moveTo>
                      <a:pt x="12710" y="1"/>
                    </a:moveTo>
                    <a:cubicBezTo>
                      <a:pt x="8399" y="527"/>
                      <a:pt x="4314" y="2332"/>
                      <a:pt x="354" y="4211"/>
                    </a:cubicBezTo>
                    <a:cubicBezTo>
                      <a:pt x="0" y="4366"/>
                      <a:pt x="232" y="4814"/>
                      <a:pt x="549" y="4814"/>
                    </a:cubicBezTo>
                    <a:cubicBezTo>
                      <a:pt x="592" y="4814"/>
                      <a:pt x="636" y="4806"/>
                      <a:pt x="680" y="4788"/>
                    </a:cubicBezTo>
                    <a:cubicBezTo>
                      <a:pt x="4640" y="3109"/>
                      <a:pt x="8700" y="1229"/>
                      <a:pt x="12961" y="527"/>
                    </a:cubicBezTo>
                    <a:cubicBezTo>
                      <a:pt x="12860" y="352"/>
                      <a:pt x="12785" y="176"/>
                      <a:pt x="12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5072;p63"/>
              <p:cNvSpPr/>
              <p:nvPr/>
            </p:nvSpPr>
            <p:spPr>
              <a:xfrm>
                <a:off x="1874413" y="1194020"/>
                <a:ext cx="11279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9207" h="4633" extrusionOk="0">
                    <a:moveTo>
                      <a:pt x="18843" y="1"/>
                    </a:moveTo>
                    <a:cubicBezTo>
                      <a:pt x="12572" y="1"/>
                      <a:pt x="6207" y="1696"/>
                      <a:pt x="410" y="3886"/>
                    </a:cubicBezTo>
                    <a:cubicBezTo>
                      <a:pt x="0" y="4022"/>
                      <a:pt x="107" y="4633"/>
                      <a:pt x="486" y="4633"/>
                    </a:cubicBezTo>
                    <a:cubicBezTo>
                      <a:pt x="524" y="4633"/>
                      <a:pt x="566" y="4626"/>
                      <a:pt x="610" y="4612"/>
                    </a:cubicBezTo>
                    <a:cubicBezTo>
                      <a:pt x="6725" y="2758"/>
                      <a:pt x="12891" y="953"/>
                      <a:pt x="19207" y="728"/>
                    </a:cubicBezTo>
                    <a:cubicBezTo>
                      <a:pt x="19132" y="502"/>
                      <a:pt x="19056" y="251"/>
                      <a:pt x="18981" y="1"/>
                    </a:cubicBezTo>
                    <a:cubicBezTo>
                      <a:pt x="18935" y="1"/>
                      <a:pt x="18889" y="1"/>
                      <a:pt x="18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5073;p63"/>
              <p:cNvSpPr/>
              <p:nvPr/>
            </p:nvSpPr>
            <p:spPr>
              <a:xfrm>
                <a:off x="1889958" y="1226918"/>
                <a:ext cx="103726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7663" h="1868" extrusionOk="0">
                    <a:moveTo>
                      <a:pt x="7581" y="1"/>
                    </a:moveTo>
                    <a:cubicBezTo>
                      <a:pt x="5203" y="1"/>
                      <a:pt x="2793" y="194"/>
                      <a:pt x="344" y="564"/>
                    </a:cubicBezTo>
                    <a:cubicBezTo>
                      <a:pt x="0" y="613"/>
                      <a:pt x="90" y="1192"/>
                      <a:pt x="423" y="1192"/>
                    </a:cubicBezTo>
                    <a:cubicBezTo>
                      <a:pt x="430" y="1192"/>
                      <a:pt x="437" y="1191"/>
                      <a:pt x="444" y="1191"/>
                    </a:cubicBezTo>
                    <a:cubicBezTo>
                      <a:pt x="3084" y="990"/>
                      <a:pt x="5735" y="812"/>
                      <a:pt x="8390" y="812"/>
                    </a:cubicBezTo>
                    <a:cubicBezTo>
                      <a:pt x="9718" y="812"/>
                      <a:pt x="11046" y="857"/>
                      <a:pt x="12374" y="965"/>
                    </a:cubicBezTo>
                    <a:cubicBezTo>
                      <a:pt x="14179" y="1091"/>
                      <a:pt x="15933" y="1442"/>
                      <a:pt x="17662" y="1868"/>
                    </a:cubicBezTo>
                    <a:cubicBezTo>
                      <a:pt x="17662" y="1667"/>
                      <a:pt x="17637" y="1442"/>
                      <a:pt x="17637" y="1241"/>
                    </a:cubicBezTo>
                    <a:cubicBezTo>
                      <a:pt x="14343" y="399"/>
                      <a:pt x="10996" y="1"/>
                      <a:pt x="7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5074;p63"/>
              <p:cNvSpPr/>
              <p:nvPr/>
            </p:nvSpPr>
            <p:spPr>
              <a:xfrm>
                <a:off x="1865452" y="1244371"/>
                <a:ext cx="116751" cy="90067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5337" extrusionOk="0">
                    <a:moveTo>
                      <a:pt x="324" y="0"/>
                    </a:moveTo>
                    <a:cubicBezTo>
                      <a:pt x="161" y="0"/>
                      <a:pt x="1" y="182"/>
                      <a:pt x="131" y="349"/>
                    </a:cubicBezTo>
                    <a:cubicBezTo>
                      <a:pt x="307" y="650"/>
                      <a:pt x="507" y="926"/>
                      <a:pt x="683" y="1226"/>
                    </a:cubicBezTo>
                    <a:cubicBezTo>
                      <a:pt x="607" y="1352"/>
                      <a:pt x="632" y="1602"/>
                      <a:pt x="833" y="1627"/>
                    </a:cubicBezTo>
                    <a:cubicBezTo>
                      <a:pt x="883" y="1652"/>
                      <a:pt x="908" y="1652"/>
                      <a:pt x="958" y="1652"/>
                    </a:cubicBezTo>
                    <a:cubicBezTo>
                      <a:pt x="2261" y="3733"/>
                      <a:pt x="3289" y="5838"/>
                      <a:pt x="3941" y="8319"/>
                    </a:cubicBezTo>
                    <a:cubicBezTo>
                      <a:pt x="4542" y="10600"/>
                      <a:pt x="5119" y="12956"/>
                      <a:pt x="5545" y="15337"/>
                    </a:cubicBezTo>
                    <a:cubicBezTo>
                      <a:pt x="5695" y="15287"/>
                      <a:pt x="5820" y="15262"/>
                      <a:pt x="5971" y="15211"/>
                    </a:cubicBezTo>
                    <a:cubicBezTo>
                      <a:pt x="5419" y="10575"/>
                      <a:pt x="4367" y="5713"/>
                      <a:pt x="1810" y="1828"/>
                    </a:cubicBezTo>
                    <a:lnTo>
                      <a:pt x="1810" y="1828"/>
                    </a:lnTo>
                    <a:cubicBezTo>
                      <a:pt x="1936" y="1853"/>
                      <a:pt x="2036" y="1878"/>
                      <a:pt x="2136" y="1903"/>
                    </a:cubicBezTo>
                    <a:cubicBezTo>
                      <a:pt x="2111" y="2003"/>
                      <a:pt x="2136" y="2104"/>
                      <a:pt x="2261" y="2179"/>
                    </a:cubicBezTo>
                    <a:cubicBezTo>
                      <a:pt x="4693" y="3282"/>
                      <a:pt x="6973" y="4560"/>
                      <a:pt x="9053" y="6289"/>
                    </a:cubicBezTo>
                    <a:cubicBezTo>
                      <a:pt x="10883" y="7793"/>
                      <a:pt x="12913" y="9748"/>
                      <a:pt x="14116" y="11928"/>
                    </a:cubicBezTo>
                    <a:cubicBezTo>
                      <a:pt x="14241" y="11853"/>
                      <a:pt x="14392" y="11753"/>
                      <a:pt x="14542" y="11678"/>
                    </a:cubicBezTo>
                    <a:cubicBezTo>
                      <a:pt x="13490" y="9572"/>
                      <a:pt x="11710" y="7743"/>
                      <a:pt x="10031" y="6189"/>
                    </a:cubicBezTo>
                    <a:cubicBezTo>
                      <a:pt x="8176" y="4510"/>
                      <a:pt x="6046" y="3156"/>
                      <a:pt x="3740" y="2204"/>
                    </a:cubicBezTo>
                    <a:lnTo>
                      <a:pt x="3740" y="2204"/>
                    </a:lnTo>
                    <a:cubicBezTo>
                      <a:pt x="9254" y="3231"/>
                      <a:pt x="14943" y="4209"/>
                      <a:pt x="19630" y="7216"/>
                    </a:cubicBezTo>
                    <a:cubicBezTo>
                      <a:pt x="19705" y="7091"/>
                      <a:pt x="19780" y="6991"/>
                      <a:pt x="19881" y="6866"/>
                    </a:cubicBezTo>
                    <a:cubicBezTo>
                      <a:pt x="14542" y="3231"/>
                      <a:pt x="7650" y="1978"/>
                      <a:pt x="1359" y="1176"/>
                    </a:cubicBezTo>
                    <a:cubicBezTo>
                      <a:pt x="1084" y="800"/>
                      <a:pt x="808" y="424"/>
                      <a:pt x="482" y="74"/>
                    </a:cubicBezTo>
                    <a:cubicBezTo>
                      <a:pt x="437" y="22"/>
                      <a:pt x="380" y="0"/>
                      <a:pt x="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5075;p63"/>
              <p:cNvSpPr/>
              <p:nvPr/>
            </p:nvSpPr>
            <p:spPr>
              <a:xfrm>
                <a:off x="1854887" y="1263409"/>
                <a:ext cx="12955" cy="78093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3298" extrusionOk="0">
                    <a:moveTo>
                      <a:pt x="2117" y="1"/>
                    </a:moveTo>
                    <a:cubicBezTo>
                      <a:pt x="2084" y="1"/>
                      <a:pt x="2055" y="21"/>
                      <a:pt x="2055" y="65"/>
                    </a:cubicBezTo>
                    <a:cubicBezTo>
                      <a:pt x="1429" y="4300"/>
                      <a:pt x="0" y="8912"/>
                      <a:pt x="376" y="13298"/>
                    </a:cubicBezTo>
                    <a:cubicBezTo>
                      <a:pt x="577" y="13273"/>
                      <a:pt x="777" y="13248"/>
                      <a:pt x="978" y="13223"/>
                    </a:cubicBezTo>
                    <a:cubicBezTo>
                      <a:pt x="727" y="8837"/>
                      <a:pt x="1705" y="4476"/>
                      <a:pt x="2206" y="90"/>
                    </a:cubicBezTo>
                    <a:cubicBezTo>
                      <a:pt x="2206" y="33"/>
                      <a:pt x="2158" y="1"/>
                      <a:pt x="2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076;p63"/>
              <p:cNvSpPr/>
              <p:nvPr/>
            </p:nvSpPr>
            <p:spPr>
              <a:xfrm>
                <a:off x="1830158" y="1264372"/>
                <a:ext cx="11369" cy="7757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3209" extrusionOk="0">
                    <a:moveTo>
                      <a:pt x="1630" y="0"/>
                    </a:moveTo>
                    <a:cubicBezTo>
                      <a:pt x="1530" y="0"/>
                      <a:pt x="1435" y="60"/>
                      <a:pt x="1404" y="201"/>
                    </a:cubicBezTo>
                    <a:cubicBezTo>
                      <a:pt x="753" y="2883"/>
                      <a:pt x="327" y="5565"/>
                      <a:pt x="151" y="8322"/>
                    </a:cubicBezTo>
                    <a:cubicBezTo>
                      <a:pt x="76" y="9826"/>
                      <a:pt x="1" y="11555"/>
                      <a:pt x="201" y="13184"/>
                    </a:cubicBezTo>
                    <a:cubicBezTo>
                      <a:pt x="377" y="13209"/>
                      <a:pt x="552" y="13209"/>
                      <a:pt x="702" y="13209"/>
                    </a:cubicBezTo>
                    <a:cubicBezTo>
                      <a:pt x="552" y="11580"/>
                      <a:pt x="702" y="9826"/>
                      <a:pt x="778" y="8322"/>
                    </a:cubicBezTo>
                    <a:cubicBezTo>
                      <a:pt x="878" y="5640"/>
                      <a:pt x="1404" y="2958"/>
                      <a:pt x="1906" y="327"/>
                    </a:cubicBezTo>
                    <a:cubicBezTo>
                      <a:pt x="1935" y="132"/>
                      <a:pt x="1778" y="0"/>
                      <a:pt x="1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077;p63"/>
              <p:cNvSpPr/>
              <p:nvPr/>
            </p:nvSpPr>
            <p:spPr>
              <a:xfrm>
                <a:off x="1810145" y="1266005"/>
                <a:ext cx="19538" cy="72995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12430" extrusionOk="0">
                    <a:moveTo>
                      <a:pt x="3045" y="0"/>
                    </a:moveTo>
                    <a:cubicBezTo>
                      <a:pt x="2996" y="0"/>
                      <a:pt x="2947" y="22"/>
                      <a:pt x="2907" y="74"/>
                    </a:cubicBezTo>
                    <a:cubicBezTo>
                      <a:pt x="100" y="3583"/>
                      <a:pt x="0" y="7994"/>
                      <a:pt x="75" y="12304"/>
                    </a:cubicBezTo>
                    <a:cubicBezTo>
                      <a:pt x="276" y="12355"/>
                      <a:pt x="451" y="12405"/>
                      <a:pt x="652" y="12430"/>
                    </a:cubicBezTo>
                    <a:cubicBezTo>
                      <a:pt x="652" y="8194"/>
                      <a:pt x="752" y="3984"/>
                      <a:pt x="3233" y="324"/>
                    </a:cubicBezTo>
                    <a:cubicBezTo>
                      <a:pt x="3326" y="176"/>
                      <a:pt x="3185" y="0"/>
                      <a:pt x="3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5078;p63"/>
              <p:cNvSpPr/>
              <p:nvPr/>
            </p:nvSpPr>
            <p:spPr>
              <a:xfrm>
                <a:off x="1769965" y="1265506"/>
                <a:ext cx="41930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9984" extrusionOk="0">
                    <a:moveTo>
                      <a:pt x="6817" y="0"/>
                    </a:moveTo>
                    <a:cubicBezTo>
                      <a:pt x="6744" y="0"/>
                      <a:pt x="6670" y="32"/>
                      <a:pt x="6617" y="109"/>
                    </a:cubicBezTo>
                    <a:cubicBezTo>
                      <a:pt x="4461" y="3367"/>
                      <a:pt x="2556" y="6851"/>
                      <a:pt x="0" y="9808"/>
                    </a:cubicBezTo>
                    <a:cubicBezTo>
                      <a:pt x="125" y="9858"/>
                      <a:pt x="276" y="9933"/>
                      <a:pt x="401" y="9983"/>
                    </a:cubicBezTo>
                    <a:cubicBezTo>
                      <a:pt x="3058" y="7126"/>
                      <a:pt x="5038" y="3718"/>
                      <a:pt x="7018" y="359"/>
                    </a:cubicBezTo>
                    <a:cubicBezTo>
                      <a:pt x="7140" y="168"/>
                      <a:pt x="6983" y="0"/>
                      <a:pt x="6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5079;p63"/>
              <p:cNvSpPr/>
              <p:nvPr/>
            </p:nvSpPr>
            <p:spPr>
              <a:xfrm>
                <a:off x="1743322" y="1260044"/>
                <a:ext cx="50498" cy="48930"/>
              </a:xfrm>
              <a:custGeom>
                <a:avLst/>
                <a:gdLst/>
                <a:ahLst/>
                <a:cxnLst/>
                <a:rect l="l" t="t" r="r" b="b"/>
                <a:pathLst>
                  <a:path w="8599" h="8332" extrusionOk="0">
                    <a:moveTo>
                      <a:pt x="8269" y="0"/>
                    </a:moveTo>
                    <a:cubicBezTo>
                      <a:pt x="8211" y="0"/>
                      <a:pt x="8151" y="25"/>
                      <a:pt x="8096" y="86"/>
                    </a:cubicBezTo>
                    <a:cubicBezTo>
                      <a:pt x="5540" y="2893"/>
                      <a:pt x="2908" y="5675"/>
                      <a:pt x="1" y="8106"/>
                    </a:cubicBezTo>
                    <a:cubicBezTo>
                      <a:pt x="101" y="8182"/>
                      <a:pt x="226" y="8282"/>
                      <a:pt x="327" y="8332"/>
                    </a:cubicBezTo>
                    <a:cubicBezTo>
                      <a:pt x="3309" y="6001"/>
                      <a:pt x="5966" y="3319"/>
                      <a:pt x="8447" y="437"/>
                    </a:cubicBezTo>
                    <a:cubicBezTo>
                      <a:pt x="8599" y="247"/>
                      <a:pt x="8449" y="0"/>
                      <a:pt x="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5080;p63"/>
              <p:cNvSpPr/>
              <p:nvPr/>
            </p:nvSpPr>
            <p:spPr>
              <a:xfrm>
                <a:off x="1716243" y="1256574"/>
                <a:ext cx="61591" cy="30472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5189" extrusionOk="0">
                    <a:moveTo>
                      <a:pt x="10137" y="0"/>
                    </a:moveTo>
                    <a:cubicBezTo>
                      <a:pt x="10101" y="0"/>
                      <a:pt x="10064" y="8"/>
                      <a:pt x="10025" y="26"/>
                    </a:cubicBezTo>
                    <a:cubicBezTo>
                      <a:pt x="6667" y="1504"/>
                      <a:pt x="3384" y="3509"/>
                      <a:pt x="0" y="5013"/>
                    </a:cubicBezTo>
                    <a:cubicBezTo>
                      <a:pt x="50" y="5063"/>
                      <a:pt x="125" y="5138"/>
                      <a:pt x="176" y="5189"/>
                    </a:cubicBezTo>
                    <a:cubicBezTo>
                      <a:pt x="1203" y="4737"/>
                      <a:pt x="2231" y="4211"/>
                      <a:pt x="3258" y="3760"/>
                    </a:cubicBezTo>
                    <a:cubicBezTo>
                      <a:pt x="5614" y="2707"/>
                      <a:pt x="7945" y="1580"/>
                      <a:pt x="10251" y="402"/>
                    </a:cubicBezTo>
                    <a:cubicBezTo>
                      <a:pt x="10488" y="294"/>
                      <a:pt x="10354" y="0"/>
                      <a:pt x="10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Google Shape;5081;p63"/>
              <p:cNvSpPr/>
              <p:nvPr/>
            </p:nvSpPr>
            <p:spPr>
              <a:xfrm>
                <a:off x="1701374" y="1243578"/>
                <a:ext cx="73612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4695" extrusionOk="0">
                    <a:moveTo>
                      <a:pt x="12146" y="0"/>
                    </a:moveTo>
                    <a:cubicBezTo>
                      <a:pt x="12125" y="0"/>
                      <a:pt x="12104" y="3"/>
                      <a:pt x="12081" y="8"/>
                    </a:cubicBezTo>
                    <a:cubicBezTo>
                      <a:pt x="7820" y="860"/>
                      <a:pt x="3735" y="2214"/>
                      <a:pt x="1" y="4344"/>
                    </a:cubicBezTo>
                    <a:cubicBezTo>
                      <a:pt x="101" y="4469"/>
                      <a:pt x="176" y="4569"/>
                      <a:pt x="276" y="4695"/>
                    </a:cubicBezTo>
                    <a:cubicBezTo>
                      <a:pt x="4036" y="2765"/>
                      <a:pt x="8096" y="1512"/>
                      <a:pt x="12231" y="509"/>
                    </a:cubicBezTo>
                    <a:cubicBezTo>
                      <a:pt x="12535" y="439"/>
                      <a:pt x="12425" y="0"/>
                      <a:pt x="12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Google Shape;5082;p63"/>
              <p:cNvSpPr/>
              <p:nvPr/>
            </p:nvSpPr>
            <p:spPr>
              <a:xfrm>
                <a:off x="1695196" y="1236408"/>
                <a:ext cx="69724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4287" extrusionOk="0">
                    <a:moveTo>
                      <a:pt x="11525" y="0"/>
                    </a:moveTo>
                    <a:cubicBezTo>
                      <a:pt x="11518" y="0"/>
                      <a:pt x="11511" y="0"/>
                      <a:pt x="11504" y="1"/>
                    </a:cubicBezTo>
                    <a:cubicBezTo>
                      <a:pt x="7318" y="352"/>
                      <a:pt x="3559" y="1881"/>
                      <a:pt x="0" y="3911"/>
                    </a:cubicBezTo>
                    <a:cubicBezTo>
                      <a:pt x="75" y="4036"/>
                      <a:pt x="151" y="4161"/>
                      <a:pt x="226" y="4287"/>
                    </a:cubicBezTo>
                    <a:cubicBezTo>
                      <a:pt x="3810" y="2482"/>
                      <a:pt x="7519" y="1104"/>
                      <a:pt x="11579" y="552"/>
                    </a:cubicBezTo>
                    <a:cubicBezTo>
                      <a:pt x="11873" y="503"/>
                      <a:pt x="11808" y="0"/>
                      <a:pt x="11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Google Shape;5083;p63"/>
              <p:cNvSpPr/>
              <p:nvPr/>
            </p:nvSpPr>
            <p:spPr>
              <a:xfrm>
                <a:off x="1686658" y="1230717"/>
                <a:ext cx="67416" cy="8498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447" extrusionOk="0">
                    <a:moveTo>
                      <a:pt x="9926" y="0"/>
                    </a:moveTo>
                    <a:cubicBezTo>
                      <a:pt x="6562" y="0"/>
                      <a:pt x="3242" y="355"/>
                      <a:pt x="1" y="1221"/>
                    </a:cubicBezTo>
                    <a:cubicBezTo>
                      <a:pt x="26" y="1296"/>
                      <a:pt x="51" y="1371"/>
                      <a:pt x="76" y="1446"/>
                    </a:cubicBezTo>
                    <a:cubicBezTo>
                      <a:pt x="3518" y="639"/>
                      <a:pt x="7072" y="417"/>
                      <a:pt x="10632" y="417"/>
                    </a:cubicBezTo>
                    <a:cubicBezTo>
                      <a:pt x="10831" y="417"/>
                      <a:pt x="11030" y="417"/>
                      <a:pt x="11229" y="419"/>
                    </a:cubicBezTo>
                    <a:cubicBezTo>
                      <a:pt x="11479" y="419"/>
                      <a:pt x="11479" y="43"/>
                      <a:pt x="11229" y="18"/>
                    </a:cubicBezTo>
                    <a:cubicBezTo>
                      <a:pt x="10794" y="6"/>
                      <a:pt x="10359" y="0"/>
                      <a:pt x="9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5084;p63"/>
              <p:cNvSpPr/>
              <p:nvPr/>
            </p:nvSpPr>
            <p:spPr>
              <a:xfrm>
                <a:off x="1687685" y="1206240"/>
                <a:ext cx="97895" cy="1817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3094" extrusionOk="0">
                    <a:moveTo>
                      <a:pt x="76" y="0"/>
                    </a:moveTo>
                    <a:cubicBezTo>
                      <a:pt x="51" y="100"/>
                      <a:pt x="26" y="201"/>
                      <a:pt x="1" y="276"/>
                    </a:cubicBezTo>
                    <a:cubicBezTo>
                      <a:pt x="2282" y="326"/>
                      <a:pt x="4562" y="426"/>
                      <a:pt x="6818" y="727"/>
                    </a:cubicBezTo>
                    <a:cubicBezTo>
                      <a:pt x="10076" y="1178"/>
                      <a:pt x="13184" y="2206"/>
                      <a:pt x="16317" y="3083"/>
                    </a:cubicBezTo>
                    <a:cubicBezTo>
                      <a:pt x="16340" y="3090"/>
                      <a:pt x="16362" y="3094"/>
                      <a:pt x="16383" y="3094"/>
                    </a:cubicBezTo>
                    <a:cubicBezTo>
                      <a:pt x="16569" y="3094"/>
                      <a:pt x="16670" y="2822"/>
                      <a:pt x="16467" y="2732"/>
                    </a:cubicBezTo>
                    <a:cubicBezTo>
                      <a:pt x="11204" y="501"/>
                      <a:pt x="5690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5085;p63"/>
              <p:cNvSpPr/>
              <p:nvPr/>
            </p:nvSpPr>
            <p:spPr>
              <a:xfrm>
                <a:off x="1708733" y="1162819"/>
                <a:ext cx="85879" cy="63341"/>
              </a:xfrm>
              <a:custGeom>
                <a:avLst/>
                <a:gdLst/>
                <a:ahLst/>
                <a:cxnLst/>
                <a:rect l="l" t="t" r="r" b="b"/>
                <a:pathLst>
                  <a:path w="14624" h="10786" extrusionOk="0">
                    <a:moveTo>
                      <a:pt x="402" y="1"/>
                    </a:moveTo>
                    <a:cubicBezTo>
                      <a:pt x="277" y="201"/>
                      <a:pt x="151" y="402"/>
                      <a:pt x="1" y="577"/>
                    </a:cubicBezTo>
                    <a:cubicBezTo>
                      <a:pt x="1956" y="1279"/>
                      <a:pt x="3886" y="2056"/>
                      <a:pt x="5690" y="3058"/>
                    </a:cubicBezTo>
                    <a:cubicBezTo>
                      <a:pt x="9049" y="4963"/>
                      <a:pt x="11405" y="8021"/>
                      <a:pt x="14086" y="10702"/>
                    </a:cubicBezTo>
                    <a:cubicBezTo>
                      <a:pt x="14138" y="10761"/>
                      <a:pt x="14203" y="10786"/>
                      <a:pt x="14266" y="10786"/>
                    </a:cubicBezTo>
                    <a:cubicBezTo>
                      <a:pt x="14447" y="10786"/>
                      <a:pt x="14623" y="10587"/>
                      <a:pt x="14512" y="10402"/>
                    </a:cubicBezTo>
                    <a:cubicBezTo>
                      <a:pt x="12482" y="7294"/>
                      <a:pt x="9750" y="4662"/>
                      <a:pt x="6643" y="2707"/>
                    </a:cubicBezTo>
                    <a:cubicBezTo>
                      <a:pt x="4713" y="1479"/>
                      <a:pt x="2582" y="677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5086;p63"/>
              <p:cNvSpPr/>
              <p:nvPr/>
            </p:nvSpPr>
            <p:spPr>
              <a:xfrm>
                <a:off x="1737584" y="1129411"/>
                <a:ext cx="75432" cy="70769"/>
              </a:xfrm>
              <a:custGeom>
                <a:avLst/>
                <a:gdLst/>
                <a:ahLst/>
                <a:cxnLst/>
                <a:rect l="l" t="t" r="r" b="b"/>
                <a:pathLst>
                  <a:path w="12845" h="12051" extrusionOk="0">
                    <a:moveTo>
                      <a:pt x="276" y="0"/>
                    </a:moveTo>
                    <a:cubicBezTo>
                      <a:pt x="176" y="101"/>
                      <a:pt x="100" y="201"/>
                      <a:pt x="0" y="301"/>
                    </a:cubicBezTo>
                    <a:cubicBezTo>
                      <a:pt x="2005" y="1454"/>
                      <a:pt x="3985" y="2682"/>
                      <a:pt x="5765" y="4186"/>
                    </a:cubicBezTo>
                    <a:cubicBezTo>
                      <a:pt x="8346" y="6341"/>
                      <a:pt x="10351" y="9123"/>
                      <a:pt x="12181" y="11905"/>
                    </a:cubicBezTo>
                    <a:cubicBezTo>
                      <a:pt x="12252" y="12007"/>
                      <a:pt x="12350" y="12050"/>
                      <a:pt x="12444" y="12050"/>
                    </a:cubicBezTo>
                    <a:cubicBezTo>
                      <a:pt x="12652" y="12050"/>
                      <a:pt x="12845" y="11845"/>
                      <a:pt x="12707" y="11604"/>
                    </a:cubicBezTo>
                    <a:cubicBezTo>
                      <a:pt x="10978" y="8597"/>
                      <a:pt x="8898" y="5965"/>
                      <a:pt x="6216" y="3735"/>
                    </a:cubicBezTo>
                    <a:cubicBezTo>
                      <a:pt x="4411" y="2256"/>
                      <a:pt x="2381" y="1078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5087;p63"/>
              <p:cNvSpPr/>
              <p:nvPr/>
            </p:nvSpPr>
            <p:spPr>
              <a:xfrm>
                <a:off x="1784535" y="1092467"/>
                <a:ext cx="33238" cy="79414"/>
              </a:xfrm>
              <a:custGeom>
                <a:avLst/>
                <a:gdLst/>
                <a:ahLst/>
                <a:cxnLst/>
                <a:rect l="l" t="t" r="r" b="b"/>
                <a:pathLst>
                  <a:path w="5660" h="13523" extrusionOk="0">
                    <a:moveTo>
                      <a:pt x="326" y="1"/>
                    </a:moveTo>
                    <a:cubicBezTo>
                      <a:pt x="226" y="51"/>
                      <a:pt x="126" y="101"/>
                      <a:pt x="0" y="176"/>
                    </a:cubicBezTo>
                    <a:cubicBezTo>
                      <a:pt x="727" y="1229"/>
                      <a:pt x="1404" y="2331"/>
                      <a:pt x="1980" y="3484"/>
                    </a:cubicBezTo>
                    <a:cubicBezTo>
                      <a:pt x="3509" y="6567"/>
                      <a:pt x="4211" y="10026"/>
                      <a:pt x="5113" y="13334"/>
                    </a:cubicBezTo>
                    <a:cubicBezTo>
                      <a:pt x="5143" y="13465"/>
                      <a:pt x="5242" y="13523"/>
                      <a:pt x="5345" y="13523"/>
                    </a:cubicBezTo>
                    <a:cubicBezTo>
                      <a:pt x="5498" y="13523"/>
                      <a:pt x="5659" y="13394"/>
                      <a:pt x="5614" y="13184"/>
                    </a:cubicBezTo>
                    <a:cubicBezTo>
                      <a:pt x="4938" y="9750"/>
                      <a:pt x="4010" y="6366"/>
                      <a:pt x="2406" y="3234"/>
                    </a:cubicBezTo>
                    <a:cubicBezTo>
                      <a:pt x="1830" y="2081"/>
                      <a:pt x="1103" y="1028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5088;p63"/>
              <p:cNvSpPr/>
              <p:nvPr/>
            </p:nvSpPr>
            <p:spPr>
              <a:xfrm>
                <a:off x="1864518" y="1076129"/>
                <a:ext cx="14805" cy="61984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0555" extrusionOk="0">
                    <a:moveTo>
                      <a:pt x="1994" y="1"/>
                    </a:moveTo>
                    <a:cubicBezTo>
                      <a:pt x="1092" y="3434"/>
                      <a:pt x="415" y="6943"/>
                      <a:pt x="14" y="10377"/>
                    </a:cubicBezTo>
                    <a:cubicBezTo>
                      <a:pt x="0" y="10489"/>
                      <a:pt x="105" y="10554"/>
                      <a:pt x="204" y="10554"/>
                    </a:cubicBezTo>
                    <a:cubicBezTo>
                      <a:pt x="281" y="10554"/>
                      <a:pt x="354" y="10515"/>
                      <a:pt x="365" y="10427"/>
                    </a:cubicBezTo>
                    <a:cubicBezTo>
                      <a:pt x="1117" y="7043"/>
                      <a:pt x="1894" y="3585"/>
                      <a:pt x="2521" y="151"/>
                    </a:cubicBezTo>
                    <a:cubicBezTo>
                      <a:pt x="2345" y="101"/>
                      <a:pt x="2170" y="5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5089;p63"/>
              <p:cNvSpPr/>
              <p:nvPr/>
            </p:nvSpPr>
            <p:spPr>
              <a:xfrm>
                <a:off x="1743322" y="1110061"/>
                <a:ext cx="221370" cy="187726"/>
              </a:xfrm>
              <a:custGeom>
                <a:avLst/>
                <a:gdLst/>
                <a:ahLst/>
                <a:cxnLst/>
                <a:rect l="l" t="t" r="r" b="b"/>
                <a:pathLst>
                  <a:path w="37696" h="31967" extrusionOk="0">
                    <a:moveTo>
                      <a:pt x="18541" y="0"/>
                    </a:moveTo>
                    <a:cubicBezTo>
                      <a:pt x="13481" y="0"/>
                      <a:pt x="10073" y="2696"/>
                      <a:pt x="8522" y="4498"/>
                    </a:cubicBezTo>
                    <a:cubicBezTo>
                      <a:pt x="6642" y="6654"/>
                      <a:pt x="1" y="20488"/>
                      <a:pt x="1" y="20488"/>
                    </a:cubicBezTo>
                    <a:cubicBezTo>
                      <a:pt x="1" y="20488"/>
                      <a:pt x="9249" y="29737"/>
                      <a:pt x="12006" y="31466"/>
                    </a:cubicBezTo>
                    <a:cubicBezTo>
                      <a:pt x="12556" y="31814"/>
                      <a:pt x="13537" y="31966"/>
                      <a:pt x="14791" y="31966"/>
                    </a:cubicBezTo>
                    <a:cubicBezTo>
                      <a:pt x="19764" y="31966"/>
                      <a:pt x="29041" y="29577"/>
                      <a:pt x="32883" y="27556"/>
                    </a:cubicBezTo>
                    <a:cubicBezTo>
                      <a:pt x="37695" y="25000"/>
                      <a:pt x="32557" y="12268"/>
                      <a:pt x="30778" y="8082"/>
                    </a:cubicBezTo>
                    <a:cubicBezTo>
                      <a:pt x="28998" y="3922"/>
                      <a:pt x="28497" y="1741"/>
                      <a:pt x="21705" y="338"/>
                    </a:cubicBezTo>
                    <a:cubicBezTo>
                      <a:pt x="20588" y="104"/>
                      <a:pt x="19533" y="0"/>
                      <a:pt x="1854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5090;p63"/>
              <p:cNvSpPr/>
              <p:nvPr/>
            </p:nvSpPr>
            <p:spPr>
              <a:xfrm>
                <a:off x="1738905" y="1115111"/>
                <a:ext cx="207681" cy="190621"/>
              </a:xfrm>
              <a:custGeom>
                <a:avLst/>
                <a:gdLst/>
                <a:ahLst/>
                <a:cxnLst/>
                <a:rect l="l" t="t" r="r" b="b"/>
                <a:pathLst>
                  <a:path w="35365" h="32460" extrusionOk="0">
                    <a:moveTo>
                      <a:pt x="18954" y="1"/>
                    </a:moveTo>
                    <a:cubicBezTo>
                      <a:pt x="16849" y="1"/>
                      <a:pt x="14589" y="492"/>
                      <a:pt x="12382" y="1809"/>
                    </a:cubicBezTo>
                    <a:cubicBezTo>
                      <a:pt x="9500" y="3538"/>
                      <a:pt x="1" y="17423"/>
                      <a:pt x="477" y="21032"/>
                    </a:cubicBezTo>
                    <a:cubicBezTo>
                      <a:pt x="928" y="24666"/>
                      <a:pt x="7520" y="30180"/>
                      <a:pt x="15715" y="32110"/>
                    </a:cubicBezTo>
                    <a:cubicBezTo>
                      <a:pt x="16736" y="32350"/>
                      <a:pt x="17789" y="32459"/>
                      <a:pt x="18852" y="32459"/>
                    </a:cubicBezTo>
                    <a:cubicBezTo>
                      <a:pt x="26320" y="32459"/>
                      <a:pt x="34258" y="27058"/>
                      <a:pt x="34763" y="23789"/>
                    </a:cubicBezTo>
                    <a:cubicBezTo>
                      <a:pt x="35364" y="20054"/>
                      <a:pt x="29500" y="5418"/>
                      <a:pt x="28497" y="3739"/>
                    </a:cubicBezTo>
                    <a:cubicBezTo>
                      <a:pt x="27799" y="2587"/>
                      <a:pt x="23783" y="1"/>
                      <a:pt x="18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5091;p63"/>
              <p:cNvSpPr/>
              <p:nvPr/>
            </p:nvSpPr>
            <p:spPr>
              <a:xfrm>
                <a:off x="1738905" y="1115129"/>
                <a:ext cx="112893" cy="14763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25140" extrusionOk="0">
                    <a:moveTo>
                      <a:pt x="19062" y="0"/>
                    </a:moveTo>
                    <a:cubicBezTo>
                      <a:pt x="16927" y="0"/>
                      <a:pt x="14630" y="486"/>
                      <a:pt x="12382" y="1806"/>
                    </a:cubicBezTo>
                    <a:cubicBezTo>
                      <a:pt x="9500" y="3535"/>
                      <a:pt x="1" y="17420"/>
                      <a:pt x="477" y="21029"/>
                    </a:cubicBezTo>
                    <a:cubicBezTo>
                      <a:pt x="627" y="22257"/>
                      <a:pt x="1480" y="23686"/>
                      <a:pt x="2858" y="25139"/>
                    </a:cubicBezTo>
                    <a:cubicBezTo>
                      <a:pt x="2858" y="24488"/>
                      <a:pt x="2908" y="23836"/>
                      <a:pt x="3033" y="23159"/>
                    </a:cubicBezTo>
                    <a:cubicBezTo>
                      <a:pt x="3835" y="19325"/>
                      <a:pt x="5991" y="15615"/>
                      <a:pt x="7820" y="12182"/>
                    </a:cubicBezTo>
                    <a:cubicBezTo>
                      <a:pt x="10527" y="7219"/>
                      <a:pt x="14061" y="2307"/>
                      <a:pt x="19224" y="1"/>
                    </a:cubicBezTo>
                    <a:cubicBezTo>
                      <a:pt x="19170" y="1"/>
                      <a:pt x="19116" y="0"/>
                      <a:pt x="1906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5092;p63"/>
              <p:cNvSpPr/>
              <p:nvPr/>
            </p:nvSpPr>
            <p:spPr>
              <a:xfrm>
                <a:off x="1876668" y="1203886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1" y="2556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5093;p63"/>
              <p:cNvSpPr/>
              <p:nvPr/>
            </p:nvSpPr>
            <p:spPr>
              <a:xfrm>
                <a:off x="1802487" y="1193286"/>
                <a:ext cx="16455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633" extrusionOk="0">
                    <a:moveTo>
                      <a:pt x="1530" y="1"/>
                    </a:moveTo>
                    <a:cubicBezTo>
                      <a:pt x="728" y="1"/>
                      <a:pt x="1" y="2582"/>
                      <a:pt x="1129" y="2632"/>
                    </a:cubicBezTo>
                    <a:cubicBezTo>
                      <a:pt x="1134" y="2632"/>
                      <a:pt x="1140" y="2632"/>
                      <a:pt x="1145" y="2632"/>
                    </a:cubicBezTo>
                    <a:cubicBezTo>
                      <a:pt x="2287" y="2632"/>
                      <a:pt x="2802" y="1"/>
                      <a:pt x="1530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5094;p63"/>
              <p:cNvSpPr/>
              <p:nvPr/>
            </p:nvSpPr>
            <p:spPr>
              <a:xfrm>
                <a:off x="1829571" y="1222578"/>
                <a:ext cx="109064" cy="83113"/>
              </a:xfrm>
              <a:custGeom>
                <a:avLst/>
                <a:gdLst/>
                <a:ahLst/>
                <a:cxnLst/>
                <a:rect l="l" t="t" r="r" b="b"/>
                <a:pathLst>
                  <a:path w="18572" h="14153" extrusionOk="0">
                    <a:moveTo>
                      <a:pt x="18472" y="0"/>
                    </a:moveTo>
                    <a:cubicBezTo>
                      <a:pt x="16191" y="1278"/>
                      <a:pt x="14236" y="3183"/>
                      <a:pt x="11930" y="4486"/>
                    </a:cubicBezTo>
                    <a:cubicBezTo>
                      <a:pt x="10752" y="5138"/>
                      <a:pt x="9574" y="5890"/>
                      <a:pt x="8346" y="6567"/>
                    </a:cubicBezTo>
                    <a:cubicBezTo>
                      <a:pt x="7093" y="3459"/>
                      <a:pt x="2983" y="1203"/>
                      <a:pt x="51" y="802"/>
                    </a:cubicBezTo>
                    <a:cubicBezTo>
                      <a:pt x="26" y="802"/>
                      <a:pt x="0" y="827"/>
                      <a:pt x="26" y="852"/>
                    </a:cubicBezTo>
                    <a:cubicBezTo>
                      <a:pt x="2632" y="2882"/>
                      <a:pt x="5765" y="3910"/>
                      <a:pt x="7018" y="7218"/>
                    </a:cubicBezTo>
                    <a:cubicBezTo>
                      <a:pt x="6692" y="7369"/>
                      <a:pt x="6391" y="7494"/>
                      <a:pt x="6066" y="7619"/>
                    </a:cubicBezTo>
                    <a:cubicBezTo>
                      <a:pt x="5526" y="7799"/>
                      <a:pt x="5672" y="8605"/>
                      <a:pt x="6143" y="8605"/>
                    </a:cubicBezTo>
                    <a:cubicBezTo>
                      <a:pt x="6197" y="8605"/>
                      <a:pt x="6255" y="8595"/>
                      <a:pt x="6316" y="8572"/>
                    </a:cubicBezTo>
                    <a:cubicBezTo>
                      <a:pt x="6667" y="8446"/>
                      <a:pt x="6993" y="8321"/>
                      <a:pt x="7319" y="8171"/>
                    </a:cubicBezTo>
                    <a:lnTo>
                      <a:pt x="7319" y="8171"/>
                    </a:lnTo>
                    <a:cubicBezTo>
                      <a:pt x="7494" y="8973"/>
                      <a:pt x="7419" y="9649"/>
                      <a:pt x="7168" y="10226"/>
                    </a:cubicBezTo>
                    <a:cubicBezTo>
                      <a:pt x="7018" y="10201"/>
                      <a:pt x="6843" y="10201"/>
                      <a:pt x="6667" y="10201"/>
                    </a:cubicBezTo>
                    <a:cubicBezTo>
                      <a:pt x="6658" y="10200"/>
                      <a:pt x="6649" y="10200"/>
                      <a:pt x="6640" y="10200"/>
                    </a:cubicBezTo>
                    <a:cubicBezTo>
                      <a:pt x="6131" y="10200"/>
                      <a:pt x="5847" y="10883"/>
                      <a:pt x="6241" y="11228"/>
                    </a:cubicBezTo>
                    <a:cubicBezTo>
                      <a:pt x="6291" y="11253"/>
                      <a:pt x="6316" y="11303"/>
                      <a:pt x="6366" y="11328"/>
                    </a:cubicBezTo>
                    <a:cubicBezTo>
                      <a:pt x="4938" y="12657"/>
                      <a:pt x="2331" y="13183"/>
                      <a:pt x="351" y="13835"/>
                    </a:cubicBezTo>
                    <a:cubicBezTo>
                      <a:pt x="1351" y="14053"/>
                      <a:pt x="2390" y="14152"/>
                      <a:pt x="3430" y="14152"/>
                    </a:cubicBezTo>
                    <a:cubicBezTo>
                      <a:pt x="3825" y="14152"/>
                      <a:pt x="4219" y="14138"/>
                      <a:pt x="4612" y="14110"/>
                    </a:cubicBezTo>
                    <a:cubicBezTo>
                      <a:pt x="5765" y="13559"/>
                      <a:pt x="6767" y="12832"/>
                      <a:pt x="7519" y="11880"/>
                    </a:cubicBezTo>
                    <a:cubicBezTo>
                      <a:pt x="8121" y="12030"/>
                      <a:pt x="8772" y="12080"/>
                      <a:pt x="9424" y="12156"/>
                    </a:cubicBezTo>
                    <a:cubicBezTo>
                      <a:pt x="10101" y="12256"/>
                      <a:pt x="10803" y="12331"/>
                      <a:pt x="11479" y="12331"/>
                    </a:cubicBezTo>
                    <a:cubicBezTo>
                      <a:pt x="11880" y="12156"/>
                      <a:pt x="12281" y="11980"/>
                      <a:pt x="12657" y="11780"/>
                    </a:cubicBezTo>
                    <a:cubicBezTo>
                      <a:pt x="11229" y="11379"/>
                      <a:pt x="9800" y="10752"/>
                      <a:pt x="8346" y="10426"/>
                    </a:cubicBezTo>
                    <a:cubicBezTo>
                      <a:pt x="8547" y="9950"/>
                      <a:pt x="8647" y="9449"/>
                      <a:pt x="8722" y="8922"/>
                    </a:cubicBezTo>
                    <a:cubicBezTo>
                      <a:pt x="8747" y="8446"/>
                      <a:pt x="8722" y="7970"/>
                      <a:pt x="8647" y="7519"/>
                    </a:cubicBezTo>
                    <a:cubicBezTo>
                      <a:pt x="9800" y="6892"/>
                      <a:pt x="10928" y="6165"/>
                      <a:pt x="12031" y="5514"/>
                    </a:cubicBezTo>
                    <a:cubicBezTo>
                      <a:pt x="14437" y="4085"/>
                      <a:pt x="16642" y="2406"/>
                      <a:pt x="18572" y="401"/>
                    </a:cubicBezTo>
                    <a:cubicBezTo>
                      <a:pt x="18547" y="276"/>
                      <a:pt x="18497" y="125"/>
                      <a:pt x="18472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5095;p63"/>
              <p:cNvSpPr/>
              <p:nvPr/>
            </p:nvSpPr>
            <p:spPr>
              <a:xfrm>
                <a:off x="1804108" y="1187249"/>
                <a:ext cx="65208" cy="86126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4666" extrusionOk="0">
                    <a:moveTo>
                      <a:pt x="7289" y="1"/>
                    </a:moveTo>
                    <a:cubicBezTo>
                      <a:pt x="6655" y="1"/>
                      <a:pt x="1" y="9001"/>
                      <a:pt x="126" y="10051"/>
                    </a:cubicBezTo>
                    <a:cubicBezTo>
                      <a:pt x="251" y="11104"/>
                      <a:pt x="2958" y="14362"/>
                      <a:pt x="4261" y="14638"/>
                    </a:cubicBezTo>
                    <a:cubicBezTo>
                      <a:pt x="4342" y="14656"/>
                      <a:pt x="4437" y="14665"/>
                      <a:pt x="4544" y="14665"/>
                    </a:cubicBezTo>
                    <a:cubicBezTo>
                      <a:pt x="6185" y="14665"/>
                      <a:pt x="10763" y="12619"/>
                      <a:pt x="10928" y="11655"/>
                    </a:cubicBezTo>
                    <a:cubicBezTo>
                      <a:pt x="11103" y="10603"/>
                      <a:pt x="8823" y="101"/>
                      <a:pt x="7294" y="1"/>
                    </a:cubicBezTo>
                    <a:cubicBezTo>
                      <a:pt x="7292" y="1"/>
                      <a:pt x="7291" y="1"/>
                      <a:pt x="7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5096;p63"/>
              <p:cNvSpPr/>
              <p:nvPr/>
            </p:nvSpPr>
            <p:spPr>
              <a:xfrm>
                <a:off x="1804255" y="1187548"/>
                <a:ext cx="41953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2933" extrusionOk="0">
                    <a:moveTo>
                      <a:pt x="7144" y="0"/>
                    </a:moveTo>
                    <a:cubicBezTo>
                      <a:pt x="6066" y="702"/>
                      <a:pt x="1" y="8998"/>
                      <a:pt x="101" y="10000"/>
                    </a:cubicBezTo>
                    <a:cubicBezTo>
                      <a:pt x="176" y="10577"/>
                      <a:pt x="1053" y="11855"/>
                      <a:pt x="2056" y="12933"/>
                    </a:cubicBezTo>
                    <a:cubicBezTo>
                      <a:pt x="2357" y="10075"/>
                      <a:pt x="3134" y="7519"/>
                      <a:pt x="4462" y="4837"/>
                    </a:cubicBezTo>
                    <a:cubicBezTo>
                      <a:pt x="5289" y="3208"/>
                      <a:pt x="6116" y="1554"/>
                      <a:pt x="714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5097;p63"/>
              <p:cNvSpPr/>
              <p:nvPr/>
            </p:nvSpPr>
            <p:spPr>
              <a:xfrm>
                <a:off x="1804989" y="1243548"/>
                <a:ext cx="62413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5075" extrusionOk="0">
                    <a:moveTo>
                      <a:pt x="3764" y="1"/>
                    </a:moveTo>
                    <a:cubicBezTo>
                      <a:pt x="2185" y="1"/>
                      <a:pt x="853" y="316"/>
                      <a:pt x="1" y="589"/>
                    </a:cubicBezTo>
                    <a:cubicBezTo>
                      <a:pt x="302" y="1742"/>
                      <a:pt x="2858" y="4775"/>
                      <a:pt x="4111" y="5051"/>
                    </a:cubicBezTo>
                    <a:cubicBezTo>
                      <a:pt x="4186" y="5067"/>
                      <a:pt x="4274" y="5074"/>
                      <a:pt x="4374" y="5074"/>
                    </a:cubicBezTo>
                    <a:cubicBezTo>
                      <a:pt x="5837" y="5074"/>
                      <a:pt x="9759" y="3425"/>
                      <a:pt x="10628" y="2369"/>
                    </a:cubicBezTo>
                    <a:cubicBezTo>
                      <a:pt x="8266" y="530"/>
                      <a:pt x="5808" y="1"/>
                      <a:pt x="3764" y="1"/>
                    </a:cubicBezTo>
                    <a:close/>
                  </a:path>
                </a:pathLst>
              </a:custGeom>
              <a:solidFill>
                <a:srgbClr val="6A3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5098;p63"/>
              <p:cNvSpPr/>
              <p:nvPr/>
            </p:nvSpPr>
            <p:spPr>
              <a:xfrm>
                <a:off x="1809305" y="1245692"/>
                <a:ext cx="15269" cy="5773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983" extrusionOk="0">
                    <a:moveTo>
                      <a:pt x="1721" y="1"/>
                    </a:moveTo>
                    <a:cubicBezTo>
                      <a:pt x="1089" y="1"/>
                      <a:pt x="361" y="211"/>
                      <a:pt x="93" y="676"/>
                    </a:cubicBezTo>
                    <a:cubicBezTo>
                      <a:pt x="0" y="843"/>
                      <a:pt x="127" y="982"/>
                      <a:pt x="271" y="982"/>
                    </a:cubicBezTo>
                    <a:cubicBezTo>
                      <a:pt x="321" y="982"/>
                      <a:pt x="373" y="965"/>
                      <a:pt x="419" y="926"/>
                    </a:cubicBezTo>
                    <a:cubicBezTo>
                      <a:pt x="619" y="776"/>
                      <a:pt x="1045" y="701"/>
                      <a:pt x="1271" y="651"/>
                    </a:cubicBezTo>
                    <a:cubicBezTo>
                      <a:pt x="1672" y="550"/>
                      <a:pt x="2073" y="625"/>
                      <a:pt x="2449" y="450"/>
                    </a:cubicBezTo>
                    <a:cubicBezTo>
                      <a:pt x="2599" y="375"/>
                      <a:pt x="2549" y="149"/>
                      <a:pt x="2399" y="99"/>
                    </a:cubicBezTo>
                    <a:cubicBezTo>
                      <a:pt x="2212" y="35"/>
                      <a:pt x="1974" y="1"/>
                      <a:pt x="1721" y="1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5099;p63"/>
              <p:cNvSpPr/>
              <p:nvPr/>
            </p:nvSpPr>
            <p:spPr>
              <a:xfrm>
                <a:off x="1825554" y="1246021"/>
                <a:ext cx="4169" cy="2572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38" extrusionOk="0">
                    <a:moveTo>
                      <a:pt x="399" y="0"/>
                    </a:moveTo>
                    <a:cubicBezTo>
                      <a:pt x="224" y="0"/>
                      <a:pt x="0" y="70"/>
                      <a:pt x="58" y="244"/>
                    </a:cubicBezTo>
                    <a:cubicBezTo>
                      <a:pt x="96" y="377"/>
                      <a:pt x="249" y="438"/>
                      <a:pt x="397" y="438"/>
                    </a:cubicBezTo>
                    <a:cubicBezTo>
                      <a:pt x="445" y="438"/>
                      <a:pt x="492" y="431"/>
                      <a:pt x="534" y="419"/>
                    </a:cubicBezTo>
                    <a:cubicBezTo>
                      <a:pt x="710" y="344"/>
                      <a:pt x="710" y="93"/>
                      <a:pt x="534" y="18"/>
                    </a:cubicBezTo>
                    <a:cubicBezTo>
                      <a:pt x="500" y="7"/>
                      <a:pt x="452" y="0"/>
                      <a:pt x="399" y="0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5100;p63"/>
              <p:cNvSpPr/>
              <p:nvPr/>
            </p:nvSpPr>
            <p:spPr>
              <a:xfrm>
                <a:off x="1875347" y="1202705"/>
                <a:ext cx="16273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33" extrusionOk="0">
                    <a:moveTo>
                      <a:pt x="1529" y="1"/>
                    </a:moveTo>
                    <a:cubicBezTo>
                      <a:pt x="727" y="1"/>
                      <a:pt x="0" y="2582"/>
                      <a:pt x="1128" y="2632"/>
                    </a:cubicBezTo>
                    <a:cubicBezTo>
                      <a:pt x="1138" y="2633"/>
                      <a:pt x="1149" y="2633"/>
                      <a:pt x="1159" y="2633"/>
                    </a:cubicBezTo>
                    <a:cubicBezTo>
                      <a:pt x="2265" y="2633"/>
                      <a:pt x="2770" y="1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5101;p63"/>
              <p:cNvSpPr/>
              <p:nvPr/>
            </p:nvSpPr>
            <p:spPr>
              <a:xfrm>
                <a:off x="1880497" y="1204009"/>
                <a:ext cx="4686" cy="479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6" extrusionOk="0">
                    <a:moveTo>
                      <a:pt x="634" y="1"/>
                    </a:moveTo>
                    <a:cubicBezTo>
                      <a:pt x="623" y="1"/>
                      <a:pt x="613" y="2"/>
                      <a:pt x="602" y="4"/>
                    </a:cubicBezTo>
                    <a:cubicBezTo>
                      <a:pt x="451" y="54"/>
                      <a:pt x="301" y="104"/>
                      <a:pt x="201" y="230"/>
                    </a:cubicBezTo>
                    <a:cubicBezTo>
                      <a:pt x="100" y="380"/>
                      <a:pt x="0" y="556"/>
                      <a:pt x="100" y="731"/>
                    </a:cubicBezTo>
                    <a:cubicBezTo>
                      <a:pt x="138" y="787"/>
                      <a:pt x="204" y="816"/>
                      <a:pt x="266" y="816"/>
                    </a:cubicBezTo>
                    <a:cubicBezTo>
                      <a:pt x="287" y="816"/>
                      <a:pt x="307" y="812"/>
                      <a:pt x="326" y="806"/>
                    </a:cubicBezTo>
                    <a:cubicBezTo>
                      <a:pt x="602" y="756"/>
                      <a:pt x="652" y="430"/>
                      <a:pt x="752" y="205"/>
                    </a:cubicBezTo>
                    <a:cubicBezTo>
                      <a:pt x="798" y="113"/>
                      <a:pt x="739" y="1"/>
                      <a:pt x="6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5102;p63"/>
              <p:cNvSpPr/>
              <p:nvPr/>
            </p:nvSpPr>
            <p:spPr>
              <a:xfrm>
                <a:off x="1879170" y="1209359"/>
                <a:ext cx="3095" cy="331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4" extrusionOk="0">
                    <a:moveTo>
                      <a:pt x="330" y="1"/>
                    </a:moveTo>
                    <a:cubicBezTo>
                      <a:pt x="256" y="1"/>
                      <a:pt x="178" y="33"/>
                      <a:pt x="126" y="96"/>
                    </a:cubicBezTo>
                    <a:cubicBezTo>
                      <a:pt x="101" y="121"/>
                      <a:pt x="76" y="146"/>
                      <a:pt x="76" y="196"/>
                    </a:cubicBezTo>
                    <a:cubicBezTo>
                      <a:pt x="1" y="296"/>
                      <a:pt x="26" y="396"/>
                      <a:pt x="101" y="497"/>
                    </a:cubicBezTo>
                    <a:cubicBezTo>
                      <a:pt x="101" y="497"/>
                      <a:pt x="126" y="497"/>
                      <a:pt x="126" y="522"/>
                    </a:cubicBezTo>
                    <a:cubicBezTo>
                      <a:pt x="155" y="551"/>
                      <a:pt x="210" y="563"/>
                      <a:pt x="266" y="563"/>
                    </a:cubicBezTo>
                    <a:cubicBezTo>
                      <a:pt x="306" y="563"/>
                      <a:pt x="345" y="557"/>
                      <a:pt x="377" y="547"/>
                    </a:cubicBezTo>
                    <a:cubicBezTo>
                      <a:pt x="377" y="547"/>
                      <a:pt x="377" y="522"/>
                      <a:pt x="402" y="522"/>
                    </a:cubicBezTo>
                    <a:cubicBezTo>
                      <a:pt x="477" y="497"/>
                      <a:pt x="527" y="396"/>
                      <a:pt x="527" y="321"/>
                    </a:cubicBezTo>
                    <a:cubicBezTo>
                      <a:pt x="527" y="271"/>
                      <a:pt x="527" y="246"/>
                      <a:pt x="527" y="196"/>
                    </a:cubicBezTo>
                    <a:cubicBezTo>
                      <a:pt x="527" y="64"/>
                      <a:pt x="433" y="1"/>
                      <a:pt x="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5103;p63"/>
              <p:cNvSpPr/>
              <p:nvPr/>
            </p:nvSpPr>
            <p:spPr>
              <a:xfrm>
                <a:off x="1801019" y="1192258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0" y="2557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5104;p63"/>
              <p:cNvSpPr/>
              <p:nvPr/>
            </p:nvSpPr>
            <p:spPr>
              <a:xfrm>
                <a:off x="1806903" y="1192792"/>
                <a:ext cx="4076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03" extrusionOk="0">
                    <a:moveTo>
                      <a:pt x="462" y="1"/>
                    </a:moveTo>
                    <a:cubicBezTo>
                      <a:pt x="443" y="1"/>
                      <a:pt x="423" y="3"/>
                      <a:pt x="402" y="9"/>
                    </a:cubicBezTo>
                    <a:cubicBezTo>
                      <a:pt x="176" y="59"/>
                      <a:pt x="26" y="210"/>
                      <a:pt x="1" y="460"/>
                    </a:cubicBezTo>
                    <a:cubicBezTo>
                      <a:pt x="1" y="599"/>
                      <a:pt x="145" y="702"/>
                      <a:pt x="284" y="702"/>
                    </a:cubicBezTo>
                    <a:cubicBezTo>
                      <a:pt x="345" y="702"/>
                      <a:pt x="406" y="682"/>
                      <a:pt x="452" y="636"/>
                    </a:cubicBezTo>
                    <a:cubicBezTo>
                      <a:pt x="552" y="511"/>
                      <a:pt x="552" y="410"/>
                      <a:pt x="627" y="285"/>
                    </a:cubicBezTo>
                    <a:cubicBezTo>
                      <a:pt x="694" y="153"/>
                      <a:pt x="604" y="1"/>
                      <a:pt x="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5105;p63"/>
              <p:cNvSpPr/>
              <p:nvPr/>
            </p:nvSpPr>
            <p:spPr>
              <a:xfrm>
                <a:off x="1805059" y="1197849"/>
                <a:ext cx="3471" cy="415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07" extrusionOk="0">
                    <a:moveTo>
                      <a:pt x="365" y="1"/>
                    </a:moveTo>
                    <a:cubicBezTo>
                      <a:pt x="290" y="1"/>
                      <a:pt x="240" y="51"/>
                      <a:pt x="164" y="101"/>
                    </a:cubicBezTo>
                    <a:cubicBezTo>
                      <a:pt x="64" y="201"/>
                      <a:pt x="14" y="301"/>
                      <a:pt x="14" y="452"/>
                    </a:cubicBezTo>
                    <a:cubicBezTo>
                      <a:pt x="1" y="625"/>
                      <a:pt x="115" y="706"/>
                      <a:pt x="244" y="706"/>
                    </a:cubicBezTo>
                    <a:cubicBezTo>
                      <a:pt x="358" y="706"/>
                      <a:pt x="482" y="644"/>
                      <a:pt x="540" y="527"/>
                    </a:cubicBezTo>
                    <a:cubicBezTo>
                      <a:pt x="591" y="376"/>
                      <a:pt x="565" y="26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5106;p63"/>
              <p:cNvSpPr/>
              <p:nvPr/>
            </p:nvSpPr>
            <p:spPr>
              <a:xfrm>
                <a:off x="1748619" y="1213493"/>
                <a:ext cx="49235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6844" extrusionOk="0">
                    <a:moveTo>
                      <a:pt x="33" y="1"/>
                    </a:moveTo>
                    <a:cubicBezTo>
                      <a:pt x="15" y="1"/>
                      <a:pt x="1" y="43"/>
                      <a:pt x="1" y="43"/>
                    </a:cubicBezTo>
                    <a:cubicBezTo>
                      <a:pt x="678" y="1998"/>
                      <a:pt x="1680" y="2499"/>
                      <a:pt x="3159" y="3853"/>
                    </a:cubicBezTo>
                    <a:cubicBezTo>
                      <a:pt x="4562" y="5156"/>
                      <a:pt x="6317" y="6284"/>
                      <a:pt x="8146" y="6835"/>
                    </a:cubicBezTo>
                    <a:cubicBezTo>
                      <a:pt x="8163" y="6841"/>
                      <a:pt x="8179" y="6843"/>
                      <a:pt x="8193" y="6843"/>
                    </a:cubicBezTo>
                    <a:cubicBezTo>
                      <a:pt x="8316" y="6843"/>
                      <a:pt x="8383" y="6677"/>
                      <a:pt x="8272" y="6610"/>
                    </a:cubicBezTo>
                    <a:cubicBezTo>
                      <a:pt x="6417" y="5632"/>
                      <a:pt x="4663" y="4730"/>
                      <a:pt x="3109" y="3327"/>
                    </a:cubicBezTo>
                    <a:cubicBezTo>
                      <a:pt x="1605" y="1998"/>
                      <a:pt x="1179" y="1622"/>
                      <a:pt x="51" y="18"/>
                    </a:cubicBezTo>
                    <a:cubicBezTo>
                      <a:pt x="45" y="6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5107;p63"/>
              <p:cNvSpPr/>
              <p:nvPr/>
            </p:nvSpPr>
            <p:spPr>
              <a:xfrm>
                <a:off x="1765426" y="1272153"/>
                <a:ext cx="32211" cy="3459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589" extrusionOk="0">
                    <a:moveTo>
                      <a:pt x="53" y="1"/>
                    </a:moveTo>
                    <a:cubicBezTo>
                      <a:pt x="0" y="1"/>
                      <a:pt x="21" y="104"/>
                      <a:pt x="21" y="104"/>
                    </a:cubicBezTo>
                    <a:cubicBezTo>
                      <a:pt x="948" y="405"/>
                      <a:pt x="1500" y="505"/>
                      <a:pt x="2452" y="556"/>
                    </a:cubicBezTo>
                    <a:cubicBezTo>
                      <a:pt x="2802" y="574"/>
                      <a:pt x="3159" y="588"/>
                      <a:pt x="3515" y="588"/>
                    </a:cubicBezTo>
                    <a:cubicBezTo>
                      <a:pt x="4153" y="588"/>
                      <a:pt x="4790" y="541"/>
                      <a:pt x="5385" y="380"/>
                    </a:cubicBezTo>
                    <a:cubicBezTo>
                      <a:pt x="5478" y="357"/>
                      <a:pt x="5484" y="202"/>
                      <a:pt x="5403" y="202"/>
                    </a:cubicBezTo>
                    <a:cubicBezTo>
                      <a:pt x="5397" y="202"/>
                      <a:pt x="5391" y="203"/>
                      <a:pt x="5385" y="205"/>
                    </a:cubicBezTo>
                    <a:cubicBezTo>
                      <a:pt x="4473" y="217"/>
                      <a:pt x="3626" y="264"/>
                      <a:pt x="2787" y="264"/>
                    </a:cubicBezTo>
                    <a:cubicBezTo>
                      <a:pt x="1896" y="264"/>
                      <a:pt x="1014" y="211"/>
                      <a:pt x="71" y="4"/>
                    </a:cubicBezTo>
                    <a:cubicBezTo>
                      <a:pt x="64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5108;p63"/>
              <p:cNvSpPr/>
              <p:nvPr/>
            </p:nvSpPr>
            <p:spPr>
              <a:xfrm>
                <a:off x="1782473" y="1245387"/>
                <a:ext cx="15380" cy="8298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413" extrusionOk="0">
                    <a:moveTo>
                      <a:pt x="326" y="1"/>
                    </a:moveTo>
                    <a:cubicBezTo>
                      <a:pt x="226" y="101"/>
                      <a:pt x="101" y="226"/>
                      <a:pt x="0" y="352"/>
                    </a:cubicBezTo>
                    <a:cubicBezTo>
                      <a:pt x="777" y="778"/>
                      <a:pt x="1579" y="1154"/>
                      <a:pt x="2381" y="1404"/>
                    </a:cubicBezTo>
                    <a:cubicBezTo>
                      <a:pt x="2398" y="1410"/>
                      <a:pt x="2414" y="1412"/>
                      <a:pt x="2428" y="1412"/>
                    </a:cubicBezTo>
                    <a:cubicBezTo>
                      <a:pt x="2551" y="1412"/>
                      <a:pt x="2618" y="1246"/>
                      <a:pt x="2507" y="1179"/>
                    </a:cubicBezTo>
                    <a:cubicBezTo>
                      <a:pt x="1755" y="778"/>
                      <a:pt x="1028" y="402"/>
                      <a:pt x="32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5109;p63"/>
              <p:cNvSpPr/>
              <p:nvPr/>
            </p:nvSpPr>
            <p:spPr>
              <a:xfrm>
                <a:off x="1776583" y="1273340"/>
                <a:ext cx="21053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87" extrusionOk="0">
                    <a:moveTo>
                      <a:pt x="3503" y="0"/>
                    </a:moveTo>
                    <a:cubicBezTo>
                      <a:pt x="3497" y="0"/>
                      <a:pt x="3491" y="1"/>
                      <a:pt x="3485" y="3"/>
                    </a:cubicBezTo>
                    <a:cubicBezTo>
                      <a:pt x="2591" y="3"/>
                      <a:pt x="1751" y="56"/>
                      <a:pt x="926" y="56"/>
                    </a:cubicBezTo>
                    <a:cubicBezTo>
                      <a:pt x="616" y="56"/>
                      <a:pt x="308" y="48"/>
                      <a:pt x="1" y="28"/>
                    </a:cubicBezTo>
                    <a:lnTo>
                      <a:pt x="1" y="28"/>
                    </a:lnTo>
                    <a:cubicBezTo>
                      <a:pt x="26" y="128"/>
                      <a:pt x="51" y="228"/>
                      <a:pt x="51" y="329"/>
                    </a:cubicBezTo>
                    <a:cubicBezTo>
                      <a:pt x="226" y="329"/>
                      <a:pt x="377" y="354"/>
                      <a:pt x="552" y="354"/>
                    </a:cubicBezTo>
                    <a:cubicBezTo>
                      <a:pt x="902" y="372"/>
                      <a:pt x="1259" y="386"/>
                      <a:pt x="1615" y="386"/>
                    </a:cubicBezTo>
                    <a:cubicBezTo>
                      <a:pt x="2253" y="386"/>
                      <a:pt x="2890" y="339"/>
                      <a:pt x="3485" y="178"/>
                    </a:cubicBezTo>
                    <a:cubicBezTo>
                      <a:pt x="3578" y="155"/>
                      <a:pt x="3584" y="0"/>
                      <a:pt x="350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5110;p63"/>
              <p:cNvSpPr/>
              <p:nvPr/>
            </p:nvSpPr>
            <p:spPr>
              <a:xfrm>
                <a:off x="1863027" y="1222578"/>
                <a:ext cx="75608" cy="44314"/>
              </a:xfrm>
              <a:custGeom>
                <a:avLst/>
                <a:gdLst/>
                <a:ahLst/>
                <a:cxnLst/>
                <a:rect l="l" t="t" r="r" b="b"/>
                <a:pathLst>
                  <a:path w="12875" h="7546" extrusionOk="0">
                    <a:moveTo>
                      <a:pt x="12775" y="0"/>
                    </a:moveTo>
                    <a:cubicBezTo>
                      <a:pt x="8715" y="2932"/>
                      <a:pt x="4855" y="5539"/>
                      <a:pt x="143" y="7293"/>
                    </a:cubicBezTo>
                    <a:cubicBezTo>
                      <a:pt x="1" y="7341"/>
                      <a:pt x="83" y="7546"/>
                      <a:pt x="199" y="7546"/>
                    </a:cubicBezTo>
                    <a:cubicBezTo>
                      <a:pt x="205" y="7546"/>
                      <a:pt x="212" y="7545"/>
                      <a:pt x="218" y="7544"/>
                    </a:cubicBezTo>
                    <a:cubicBezTo>
                      <a:pt x="2549" y="7093"/>
                      <a:pt x="4629" y="5589"/>
                      <a:pt x="6659" y="4461"/>
                    </a:cubicBezTo>
                    <a:cubicBezTo>
                      <a:pt x="9065" y="3133"/>
                      <a:pt x="10745" y="1855"/>
                      <a:pt x="12825" y="50"/>
                    </a:cubicBezTo>
                    <a:cubicBezTo>
                      <a:pt x="12875" y="25"/>
                      <a:pt x="12775" y="0"/>
                      <a:pt x="12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5111;p63"/>
              <p:cNvSpPr/>
              <p:nvPr/>
            </p:nvSpPr>
            <p:spPr>
              <a:xfrm>
                <a:off x="1858980" y="1272882"/>
                <a:ext cx="44925" cy="19773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3367" extrusionOk="0">
                    <a:moveTo>
                      <a:pt x="177" y="1"/>
                    </a:moveTo>
                    <a:cubicBezTo>
                      <a:pt x="79" y="1"/>
                      <a:pt x="1" y="132"/>
                      <a:pt x="80" y="231"/>
                    </a:cubicBezTo>
                    <a:cubicBezTo>
                      <a:pt x="882" y="1183"/>
                      <a:pt x="2511" y="1685"/>
                      <a:pt x="3639" y="2186"/>
                    </a:cubicBezTo>
                    <a:cubicBezTo>
                      <a:pt x="5343" y="2913"/>
                      <a:pt x="5619" y="3013"/>
                      <a:pt x="7424" y="3364"/>
                    </a:cubicBezTo>
                    <a:cubicBezTo>
                      <a:pt x="7439" y="3366"/>
                      <a:pt x="7453" y="3366"/>
                      <a:pt x="7466" y="3366"/>
                    </a:cubicBezTo>
                    <a:cubicBezTo>
                      <a:pt x="7649" y="3366"/>
                      <a:pt x="7649" y="3214"/>
                      <a:pt x="7649" y="3214"/>
                    </a:cubicBezTo>
                    <a:cubicBezTo>
                      <a:pt x="4717" y="2462"/>
                      <a:pt x="2737" y="1835"/>
                      <a:pt x="256" y="31"/>
                    </a:cubicBezTo>
                    <a:cubicBezTo>
                      <a:pt x="230" y="10"/>
                      <a:pt x="203" y="1"/>
                      <a:pt x="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5112;p63"/>
              <p:cNvSpPr/>
              <p:nvPr/>
            </p:nvSpPr>
            <p:spPr>
              <a:xfrm>
                <a:off x="1776143" y="1226841"/>
                <a:ext cx="102869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7517" h="13577" extrusionOk="0">
                    <a:moveTo>
                      <a:pt x="8898" y="1"/>
                    </a:moveTo>
                    <a:cubicBezTo>
                      <a:pt x="4437" y="1"/>
                      <a:pt x="828" y="4738"/>
                      <a:pt x="327" y="5815"/>
                    </a:cubicBezTo>
                    <a:cubicBezTo>
                      <a:pt x="1" y="6517"/>
                      <a:pt x="1755" y="12357"/>
                      <a:pt x="7093" y="13334"/>
                    </a:cubicBezTo>
                    <a:cubicBezTo>
                      <a:pt x="8005" y="13502"/>
                      <a:pt x="8843" y="13576"/>
                      <a:pt x="9612" y="13576"/>
                    </a:cubicBezTo>
                    <a:cubicBezTo>
                      <a:pt x="15757" y="13576"/>
                      <a:pt x="17517" y="8795"/>
                      <a:pt x="17495" y="8171"/>
                    </a:cubicBezTo>
                    <a:cubicBezTo>
                      <a:pt x="17469" y="7470"/>
                      <a:pt x="14312" y="1"/>
                      <a:pt x="8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5113;p63"/>
              <p:cNvSpPr/>
              <p:nvPr/>
            </p:nvSpPr>
            <p:spPr>
              <a:xfrm>
                <a:off x="1799104" y="1226841"/>
                <a:ext cx="79907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3607" h="13577" extrusionOk="0">
                    <a:moveTo>
                      <a:pt x="4988" y="1"/>
                    </a:moveTo>
                    <a:cubicBezTo>
                      <a:pt x="4286" y="1"/>
                      <a:pt x="3635" y="126"/>
                      <a:pt x="2983" y="327"/>
                    </a:cubicBezTo>
                    <a:cubicBezTo>
                      <a:pt x="2557" y="753"/>
                      <a:pt x="2231" y="1204"/>
                      <a:pt x="2131" y="1630"/>
                    </a:cubicBezTo>
                    <a:cubicBezTo>
                      <a:pt x="1855" y="2758"/>
                      <a:pt x="3559" y="2482"/>
                      <a:pt x="4136" y="2933"/>
                    </a:cubicBezTo>
                    <a:cubicBezTo>
                      <a:pt x="4913" y="3510"/>
                      <a:pt x="3384" y="3810"/>
                      <a:pt x="2858" y="3936"/>
                    </a:cubicBezTo>
                    <a:cubicBezTo>
                      <a:pt x="878" y="4337"/>
                      <a:pt x="2381" y="5615"/>
                      <a:pt x="4286" y="5916"/>
                    </a:cubicBezTo>
                    <a:cubicBezTo>
                      <a:pt x="4838" y="6066"/>
                      <a:pt x="6366" y="6066"/>
                      <a:pt x="5514" y="6668"/>
                    </a:cubicBezTo>
                    <a:cubicBezTo>
                      <a:pt x="4687" y="7319"/>
                      <a:pt x="3108" y="7094"/>
                      <a:pt x="2081" y="7520"/>
                    </a:cubicBezTo>
                    <a:cubicBezTo>
                      <a:pt x="777" y="8071"/>
                      <a:pt x="126" y="9224"/>
                      <a:pt x="26" y="10627"/>
                    </a:cubicBezTo>
                    <a:cubicBezTo>
                      <a:pt x="0" y="11104"/>
                      <a:pt x="26" y="11580"/>
                      <a:pt x="101" y="12031"/>
                    </a:cubicBezTo>
                    <a:cubicBezTo>
                      <a:pt x="953" y="12633"/>
                      <a:pt x="1980" y="13109"/>
                      <a:pt x="3183" y="13334"/>
                    </a:cubicBezTo>
                    <a:cubicBezTo>
                      <a:pt x="4095" y="13502"/>
                      <a:pt x="4933" y="13576"/>
                      <a:pt x="5702" y="13576"/>
                    </a:cubicBezTo>
                    <a:cubicBezTo>
                      <a:pt x="11847" y="13576"/>
                      <a:pt x="13607" y="8795"/>
                      <a:pt x="13585" y="8171"/>
                    </a:cubicBezTo>
                    <a:cubicBezTo>
                      <a:pt x="13559" y="7470"/>
                      <a:pt x="10402" y="1"/>
                      <a:pt x="498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5114;p63"/>
              <p:cNvSpPr/>
              <p:nvPr/>
            </p:nvSpPr>
            <p:spPr>
              <a:xfrm>
                <a:off x="1787624" y="1257901"/>
                <a:ext cx="80512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17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81" y="627"/>
                      <a:pt x="4086" y="777"/>
                      <a:pt x="6116" y="1053"/>
                    </a:cubicBezTo>
                    <a:cubicBezTo>
                      <a:pt x="8547" y="1354"/>
                      <a:pt x="11028" y="1654"/>
                      <a:pt x="13484" y="1729"/>
                    </a:cubicBezTo>
                    <a:cubicBezTo>
                      <a:pt x="13660" y="1729"/>
                      <a:pt x="13710" y="1454"/>
                      <a:pt x="13534" y="1404"/>
                    </a:cubicBezTo>
                    <a:cubicBezTo>
                      <a:pt x="9123" y="451"/>
                      <a:pt x="4462" y="727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5115;p63"/>
              <p:cNvSpPr/>
              <p:nvPr/>
            </p:nvSpPr>
            <p:spPr>
              <a:xfrm>
                <a:off x="1787917" y="1268935"/>
                <a:ext cx="73154" cy="10165"/>
              </a:xfrm>
              <a:custGeom>
                <a:avLst/>
                <a:gdLst/>
                <a:ahLst/>
                <a:cxnLst/>
                <a:rect l="l" t="t" r="r" b="b"/>
                <a:pathLst>
                  <a:path w="12457" h="1731" extrusionOk="0">
                    <a:moveTo>
                      <a:pt x="76" y="1"/>
                    </a:moveTo>
                    <a:cubicBezTo>
                      <a:pt x="26" y="1"/>
                      <a:pt x="1" y="76"/>
                      <a:pt x="76" y="101"/>
                    </a:cubicBezTo>
                    <a:cubicBezTo>
                      <a:pt x="3321" y="1075"/>
                      <a:pt x="7146" y="1731"/>
                      <a:pt x="10678" y="1731"/>
                    </a:cubicBezTo>
                    <a:cubicBezTo>
                      <a:pt x="11238" y="1731"/>
                      <a:pt x="11790" y="1714"/>
                      <a:pt x="12332" y="1680"/>
                    </a:cubicBezTo>
                    <a:cubicBezTo>
                      <a:pt x="12457" y="1680"/>
                      <a:pt x="12457" y="1480"/>
                      <a:pt x="12332" y="1480"/>
                    </a:cubicBezTo>
                    <a:cubicBezTo>
                      <a:pt x="8246" y="1028"/>
                      <a:pt x="4086" y="1028"/>
                      <a:pt x="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5116;p63"/>
              <p:cNvSpPr/>
              <p:nvPr/>
            </p:nvSpPr>
            <p:spPr>
              <a:xfrm>
                <a:off x="1791200" y="1280974"/>
                <a:ext cx="59571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144" h="1364" extrusionOk="0">
                    <a:moveTo>
                      <a:pt x="48" y="1"/>
                    </a:moveTo>
                    <a:cubicBezTo>
                      <a:pt x="13" y="1"/>
                      <a:pt x="0" y="56"/>
                      <a:pt x="43" y="56"/>
                    </a:cubicBezTo>
                    <a:cubicBezTo>
                      <a:pt x="2485" y="969"/>
                      <a:pt x="5241" y="1364"/>
                      <a:pt x="7900" y="1364"/>
                    </a:cubicBezTo>
                    <a:cubicBezTo>
                      <a:pt x="8599" y="1364"/>
                      <a:pt x="9290" y="1336"/>
                      <a:pt x="9968" y="1284"/>
                    </a:cubicBezTo>
                    <a:cubicBezTo>
                      <a:pt x="10144" y="1259"/>
                      <a:pt x="10144" y="1008"/>
                      <a:pt x="9968" y="1008"/>
                    </a:cubicBezTo>
                    <a:cubicBezTo>
                      <a:pt x="6660" y="958"/>
                      <a:pt x="3251" y="983"/>
                      <a:pt x="68" y="6"/>
                    </a:cubicBezTo>
                    <a:cubicBezTo>
                      <a:pt x="61" y="2"/>
                      <a:pt x="54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5117;p63"/>
              <p:cNvSpPr/>
              <p:nvPr/>
            </p:nvSpPr>
            <p:spPr>
              <a:xfrm>
                <a:off x="1726984" y="1062587"/>
                <a:ext cx="79314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9594" extrusionOk="0">
                    <a:moveTo>
                      <a:pt x="7689" y="0"/>
                    </a:moveTo>
                    <a:cubicBezTo>
                      <a:pt x="6812" y="0"/>
                      <a:pt x="5898" y="348"/>
                      <a:pt x="5013" y="1179"/>
                    </a:cubicBezTo>
                    <a:cubicBezTo>
                      <a:pt x="1" y="5865"/>
                      <a:pt x="5765" y="9224"/>
                      <a:pt x="7219" y="9575"/>
                    </a:cubicBezTo>
                    <a:cubicBezTo>
                      <a:pt x="7271" y="9587"/>
                      <a:pt x="7333" y="9593"/>
                      <a:pt x="7404" y="9593"/>
                    </a:cubicBezTo>
                    <a:cubicBezTo>
                      <a:pt x="8631" y="9593"/>
                      <a:pt x="12493" y="7836"/>
                      <a:pt x="12682" y="7244"/>
                    </a:cubicBezTo>
                    <a:cubicBezTo>
                      <a:pt x="13506" y="4480"/>
                      <a:pt x="10834" y="0"/>
                      <a:pt x="7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5118;p63"/>
              <p:cNvSpPr/>
              <p:nvPr/>
            </p:nvSpPr>
            <p:spPr>
              <a:xfrm>
                <a:off x="1756664" y="1081456"/>
                <a:ext cx="34055" cy="2570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377" extrusionOk="0">
                    <a:moveTo>
                      <a:pt x="2402" y="0"/>
                    </a:moveTo>
                    <a:cubicBezTo>
                      <a:pt x="2300" y="0"/>
                      <a:pt x="2196" y="7"/>
                      <a:pt x="2090" y="21"/>
                    </a:cubicBezTo>
                    <a:cubicBezTo>
                      <a:pt x="135" y="278"/>
                      <a:pt x="0" y="4376"/>
                      <a:pt x="2837" y="4376"/>
                    </a:cubicBezTo>
                    <a:cubicBezTo>
                      <a:pt x="3601" y="4376"/>
                      <a:pt x="4581" y="4079"/>
                      <a:pt x="5799" y="3329"/>
                    </a:cubicBezTo>
                    <a:cubicBezTo>
                      <a:pt x="5799" y="3329"/>
                      <a:pt x="4674" y="0"/>
                      <a:pt x="2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5119;p63"/>
              <p:cNvSpPr/>
              <p:nvPr/>
            </p:nvSpPr>
            <p:spPr>
              <a:xfrm>
                <a:off x="1754791" y="1079547"/>
                <a:ext cx="36962" cy="24118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4107" extrusionOk="0">
                    <a:moveTo>
                      <a:pt x="2363" y="1"/>
                    </a:moveTo>
                    <a:cubicBezTo>
                      <a:pt x="1549" y="1"/>
                      <a:pt x="745" y="392"/>
                      <a:pt x="103" y="1348"/>
                    </a:cubicBezTo>
                    <a:cubicBezTo>
                      <a:pt x="1" y="1512"/>
                      <a:pt x="149" y="1676"/>
                      <a:pt x="302" y="1676"/>
                    </a:cubicBezTo>
                    <a:cubicBezTo>
                      <a:pt x="337" y="1676"/>
                      <a:pt x="371" y="1668"/>
                      <a:pt x="404" y="1649"/>
                    </a:cubicBezTo>
                    <a:cubicBezTo>
                      <a:pt x="1235" y="1154"/>
                      <a:pt x="1852" y="750"/>
                      <a:pt x="2573" y="750"/>
                    </a:cubicBezTo>
                    <a:cubicBezTo>
                      <a:pt x="2983" y="750"/>
                      <a:pt x="3427" y="880"/>
                      <a:pt x="3963" y="1198"/>
                    </a:cubicBezTo>
                    <a:cubicBezTo>
                      <a:pt x="5015" y="1825"/>
                      <a:pt x="5667" y="3003"/>
                      <a:pt x="6143" y="4080"/>
                    </a:cubicBezTo>
                    <a:cubicBezTo>
                      <a:pt x="6152" y="4098"/>
                      <a:pt x="6173" y="4106"/>
                      <a:pt x="6197" y="4106"/>
                    </a:cubicBezTo>
                    <a:cubicBezTo>
                      <a:pt x="6241" y="4106"/>
                      <a:pt x="6293" y="4079"/>
                      <a:pt x="6293" y="4030"/>
                    </a:cubicBezTo>
                    <a:cubicBezTo>
                      <a:pt x="6119" y="2028"/>
                      <a:pt x="4215" y="1"/>
                      <a:pt x="236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5120;p63"/>
              <p:cNvSpPr/>
              <p:nvPr/>
            </p:nvSpPr>
            <p:spPr>
              <a:xfrm>
                <a:off x="1926268" y="1096067"/>
                <a:ext cx="75068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9513" extrusionOk="0">
                    <a:moveTo>
                      <a:pt x="5871" y="1"/>
                    </a:moveTo>
                    <a:cubicBezTo>
                      <a:pt x="3020" y="1"/>
                      <a:pt x="1" y="3348"/>
                      <a:pt x="126" y="5979"/>
                    </a:cubicBezTo>
                    <a:cubicBezTo>
                      <a:pt x="176" y="6631"/>
                      <a:pt x="3911" y="9513"/>
                      <a:pt x="4913" y="9513"/>
                    </a:cubicBezTo>
                    <a:cubicBezTo>
                      <a:pt x="6392" y="9513"/>
                      <a:pt x="12783" y="7583"/>
                      <a:pt x="8998" y="1869"/>
                    </a:cubicBezTo>
                    <a:cubicBezTo>
                      <a:pt x="8124" y="536"/>
                      <a:pt x="7011" y="1"/>
                      <a:pt x="5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5121;p63"/>
              <p:cNvSpPr/>
              <p:nvPr/>
            </p:nvSpPr>
            <p:spPr>
              <a:xfrm>
                <a:off x="1938482" y="1117495"/>
                <a:ext cx="36151" cy="25017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260" extrusionOk="0">
                    <a:moveTo>
                      <a:pt x="3522" y="0"/>
                    </a:moveTo>
                    <a:cubicBezTo>
                      <a:pt x="1662" y="0"/>
                      <a:pt x="1" y="2180"/>
                      <a:pt x="1" y="2180"/>
                    </a:cubicBezTo>
                    <a:cubicBezTo>
                      <a:pt x="1259" y="3702"/>
                      <a:pt x="2366" y="4260"/>
                      <a:pt x="3244" y="4260"/>
                    </a:cubicBezTo>
                    <a:cubicBezTo>
                      <a:pt x="5360" y="4260"/>
                      <a:pt x="6156" y="1029"/>
                      <a:pt x="4562" y="250"/>
                    </a:cubicBezTo>
                    <a:cubicBezTo>
                      <a:pt x="4215" y="74"/>
                      <a:pt x="3865" y="0"/>
                      <a:pt x="35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5122;p63"/>
              <p:cNvSpPr/>
              <p:nvPr/>
            </p:nvSpPr>
            <p:spPr>
              <a:xfrm>
                <a:off x="1936762" y="1116250"/>
                <a:ext cx="39757" cy="16437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2799" extrusionOk="0">
                    <a:moveTo>
                      <a:pt x="4095" y="0"/>
                    </a:moveTo>
                    <a:cubicBezTo>
                      <a:pt x="2495" y="0"/>
                      <a:pt x="684" y="1158"/>
                      <a:pt x="18" y="2692"/>
                    </a:cubicBezTo>
                    <a:cubicBezTo>
                      <a:pt x="1" y="2746"/>
                      <a:pt x="45" y="2799"/>
                      <a:pt x="91" y="2799"/>
                    </a:cubicBezTo>
                    <a:cubicBezTo>
                      <a:pt x="110" y="2799"/>
                      <a:pt x="129" y="2790"/>
                      <a:pt x="144" y="2768"/>
                    </a:cubicBezTo>
                    <a:cubicBezTo>
                      <a:pt x="946" y="1915"/>
                      <a:pt x="1923" y="1013"/>
                      <a:pt x="3126" y="763"/>
                    </a:cubicBezTo>
                    <a:cubicBezTo>
                      <a:pt x="3407" y="705"/>
                      <a:pt x="3655" y="678"/>
                      <a:pt x="3879" y="678"/>
                    </a:cubicBezTo>
                    <a:cubicBezTo>
                      <a:pt x="5016" y="678"/>
                      <a:pt x="5522" y="1378"/>
                      <a:pt x="6359" y="2342"/>
                    </a:cubicBezTo>
                    <a:cubicBezTo>
                      <a:pt x="6398" y="2388"/>
                      <a:pt x="6453" y="2408"/>
                      <a:pt x="6509" y="2408"/>
                    </a:cubicBezTo>
                    <a:cubicBezTo>
                      <a:pt x="6636" y="2408"/>
                      <a:pt x="6770" y="2305"/>
                      <a:pt x="6735" y="2166"/>
                    </a:cubicBezTo>
                    <a:cubicBezTo>
                      <a:pt x="6322" y="620"/>
                      <a:pt x="5265" y="0"/>
                      <a:pt x="40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7" name="Google Shape;5123;p63"/>
          <p:cNvGrpSpPr/>
          <p:nvPr/>
        </p:nvGrpSpPr>
        <p:grpSpPr>
          <a:xfrm>
            <a:off x="731696" y="2878791"/>
            <a:ext cx="1363515" cy="1515218"/>
            <a:chOff x="5038641" y="2573327"/>
            <a:chExt cx="1540798" cy="2004380"/>
          </a:xfrm>
        </p:grpSpPr>
        <p:sp>
          <p:nvSpPr>
            <p:cNvPr id="98" name="Google Shape;5124;p63"/>
            <p:cNvSpPr/>
            <p:nvPr/>
          </p:nvSpPr>
          <p:spPr>
            <a:xfrm>
              <a:off x="50811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5125;p63"/>
            <p:cNvSpPr/>
            <p:nvPr/>
          </p:nvSpPr>
          <p:spPr>
            <a:xfrm>
              <a:off x="5072679" y="3877998"/>
              <a:ext cx="495004" cy="581413"/>
            </a:xfrm>
            <a:custGeom>
              <a:avLst/>
              <a:gdLst/>
              <a:ahLst/>
              <a:cxnLst/>
              <a:rect l="l" t="t" r="r" b="b"/>
              <a:pathLst>
                <a:path w="4159" h="4885" extrusionOk="0">
                  <a:moveTo>
                    <a:pt x="1626" y="0"/>
                  </a:moveTo>
                  <a:cubicBezTo>
                    <a:pt x="1471" y="0"/>
                    <a:pt x="1308" y="46"/>
                    <a:pt x="1142" y="152"/>
                  </a:cubicBezTo>
                  <a:cubicBezTo>
                    <a:pt x="0" y="856"/>
                    <a:pt x="946" y="2533"/>
                    <a:pt x="1472" y="3274"/>
                  </a:cubicBezTo>
                  <a:cubicBezTo>
                    <a:pt x="1731" y="3622"/>
                    <a:pt x="2097" y="4005"/>
                    <a:pt x="1990" y="4041"/>
                  </a:cubicBezTo>
                  <a:cubicBezTo>
                    <a:pt x="1874" y="4068"/>
                    <a:pt x="785" y="4773"/>
                    <a:pt x="982" y="4853"/>
                  </a:cubicBezTo>
                  <a:cubicBezTo>
                    <a:pt x="1033" y="4877"/>
                    <a:pt x="1213" y="4885"/>
                    <a:pt x="1451" y="4885"/>
                  </a:cubicBezTo>
                  <a:cubicBezTo>
                    <a:pt x="1752" y="4885"/>
                    <a:pt x="2146" y="4872"/>
                    <a:pt x="2489" y="4862"/>
                  </a:cubicBezTo>
                  <a:cubicBezTo>
                    <a:pt x="2909" y="4844"/>
                    <a:pt x="3248" y="4826"/>
                    <a:pt x="3248" y="4826"/>
                  </a:cubicBezTo>
                  <a:cubicBezTo>
                    <a:pt x="3248" y="4826"/>
                    <a:pt x="3252" y="4827"/>
                    <a:pt x="3260" y="4827"/>
                  </a:cubicBezTo>
                  <a:cubicBezTo>
                    <a:pt x="3372" y="4827"/>
                    <a:pt x="4159" y="4718"/>
                    <a:pt x="3203" y="1543"/>
                  </a:cubicBezTo>
                  <a:cubicBezTo>
                    <a:pt x="3194" y="1516"/>
                    <a:pt x="2926" y="910"/>
                    <a:pt x="2498" y="464"/>
                  </a:cubicBezTo>
                  <a:cubicBezTo>
                    <a:pt x="2256" y="203"/>
                    <a:pt x="1956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5126;p63"/>
            <p:cNvSpPr/>
            <p:nvPr/>
          </p:nvSpPr>
          <p:spPr>
            <a:xfrm>
              <a:off x="5232995" y="3975593"/>
              <a:ext cx="39396" cy="34159"/>
            </a:xfrm>
            <a:custGeom>
              <a:avLst/>
              <a:gdLst/>
              <a:ahLst/>
              <a:cxnLst/>
              <a:rect l="l" t="t" r="r" b="b"/>
              <a:pathLst>
                <a:path w="331" h="287" extrusionOk="0">
                  <a:moveTo>
                    <a:pt x="161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61" y="286"/>
                  </a:cubicBezTo>
                  <a:cubicBezTo>
                    <a:pt x="259" y="286"/>
                    <a:pt x="330" y="224"/>
                    <a:pt x="330" y="143"/>
                  </a:cubicBezTo>
                  <a:cubicBezTo>
                    <a:pt x="330" y="63"/>
                    <a:pt x="259" y="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5127;p63"/>
            <p:cNvSpPr/>
            <p:nvPr/>
          </p:nvSpPr>
          <p:spPr>
            <a:xfrm>
              <a:off x="5238231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5128;p63"/>
            <p:cNvSpPr/>
            <p:nvPr/>
          </p:nvSpPr>
          <p:spPr>
            <a:xfrm>
              <a:off x="5244658" y="3933103"/>
              <a:ext cx="323020" cy="523569"/>
            </a:xfrm>
            <a:custGeom>
              <a:avLst/>
              <a:gdLst/>
              <a:ahLst/>
              <a:cxnLst/>
              <a:rect l="l" t="t" r="r" b="b"/>
              <a:pathLst>
                <a:path w="2714" h="4399" extrusionOk="0">
                  <a:moveTo>
                    <a:pt x="1053" y="1"/>
                  </a:moveTo>
                  <a:cubicBezTo>
                    <a:pt x="759" y="598"/>
                    <a:pt x="0" y="2392"/>
                    <a:pt x="1044" y="4399"/>
                  </a:cubicBezTo>
                  <a:cubicBezTo>
                    <a:pt x="1464" y="4381"/>
                    <a:pt x="1803" y="4363"/>
                    <a:pt x="1803" y="4363"/>
                  </a:cubicBezTo>
                  <a:cubicBezTo>
                    <a:pt x="1803" y="4363"/>
                    <a:pt x="1807" y="4364"/>
                    <a:pt x="1815" y="4364"/>
                  </a:cubicBezTo>
                  <a:cubicBezTo>
                    <a:pt x="1927" y="4364"/>
                    <a:pt x="2714" y="4255"/>
                    <a:pt x="1758" y="1080"/>
                  </a:cubicBezTo>
                  <a:cubicBezTo>
                    <a:pt x="1749" y="1053"/>
                    <a:pt x="1481" y="447"/>
                    <a:pt x="105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5129;p63"/>
            <p:cNvSpPr/>
            <p:nvPr/>
          </p:nvSpPr>
          <p:spPr>
            <a:xfrm>
              <a:off x="6029096" y="3877998"/>
              <a:ext cx="495123" cy="581413"/>
            </a:xfrm>
            <a:custGeom>
              <a:avLst/>
              <a:gdLst/>
              <a:ahLst/>
              <a:cxnLst/>
              <a:rect l="l" t="t" r="r" b="b"/>
              <a:pathLst>
                <a:path w="4160" h="4885" extrusionOk="0">
                  <a:moveTo>
                    <a:pt x="2538" y="0"/>
                  </a:moveTo>
                  <a:cubicBezTo>
                    <a:pt x="2208" y="0"/>
                    <a:pt x="1910" y="203"/>
                    <a:pt x="1661" y="464"/>
                  </a:cubicBezTo>
                  <a:cubicBezTo>
                    <a:pt x="1233" y="910"/>
                    <a:pt x="966" y="1516"/>
                    <a:pt x="957" y="1543"/>
                  </a:cubicBezTo>
                  <a:cubicBezTo>
                    <a:pt x="1" y="4718"/>
                    <a:pt x="787" y="4827"/>
                    <a:pt x="899" y="4827"/>
                  </a:cubicBezTo>
                  <a:cubicBezTo>
                    <a:pt x="908" y="4827"/>
                    <a:pt x="912" y="4826"/>
                    <a:pt x="912" y="4826"/>
                  </a:cubicBezTo>
                  <a:cubicBezTo>
                    <a:pt x="912" y="4826"/>
                    <a:pt x="1251" y="4844"/>
                    <a:pt x="1670" y="4862"/>
                  </a:cubicBezTo>
                  <a:cubicBezTo>
                    <a:pt x="2014" y="4872"/>
                    <a:pt x="2410" y="4885"/>
                    <a:pt x="2714" y="4885"/>
                  </a:cubicBezTo>
                  <a:cubicBezTo>
                    <a:pt x="2954" y="4885"/>
                    <a:pt x="3136" y="4877"/>
                    <a:pt x="3187" y="4853"/>
                  </a:cubicBezTo>
                  <a:cubicBezTo>
                    <a:pt x="3374" y="4773"/>
                    <a:pt x="2286" y="4068"/>
                    <a:pt x="2179" y="4041"/>
                  </a:cubicBezTo>
                  <a:cubicBezTo>
                    <a:pt x="2063" y="4005"/>
                    <a:pt x="2429" y="3622"/>
                    <a:pt x="2687" y="3274"/>
                  </a:cubicBezTo>
                  <a:cubicBezTo>
                    <a:pt x="3223" y="2533"/>
                    <a:pt x="4159" y="856"/>
                    <a:pt x="3026" y="152"/>
                  </a:cubicBezTo>
                  <a:cubicBezTo>
                    <a:pt x="2857" y="46"/>
                    <a:pt x="2694" y="0"/>
                    <a:pt x="2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5130;p63"/>
            <p:cNvSpPr/>
            <p:nvPr/>
          </p:nvSpPr>
          <p:spPr>
            <a:xfrm>
              <a:off x="6324495" y="3975593"/>
              <a:ext cx="40467" cy="34159"/>
            </a:xfrm>
            <a:custGeom>
              <a:avLst/>
              <a:gdLst/>
              <a:ahLst/>
              <a:cxnLst/>
              <a:rect l="l" t="t" r="r" b="b"/>
              <a:pathLst>
                <a:path w="340" h="287" extrusionOk="0">
                  <a:moveTo>
                    <a:pt x="170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70" y="286"/>
                  </a:cubicBezTo>
                  <a:cubicBezTo>
                    <a:pt x="259" y="286"/>
                    <a:pt x="339" y="224"/>
                    <a:pt x="339" y="143"/>
                  </a:cubicBezTo>
                  <a:cubicBezTo>
                    <a:pt x="339" y="63"/>
                    <a:pt x="259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5131;p63"/>
            <p:cNvSpPr/>
            <p:nvPr/>
          </p:nvSpPr>
          <p:spPr>
            <a:xfrm>
              <a:off x="6314854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5132;p63"/>
            <p:cNvSpPr/>
            <p:nvPr/>
          </p:nvSpPr>
          <p:spPr>
            <a:xfrm>
              <a:off x="6029096" y="3933103"/>
              <a:ext cx="323139" cy="523569"/>
            </a:xfrm>
            <a:custGeom>
              <a:avLst/>
              <a:gdLst/>
              <a:ahLst/>
              <a:cxnLst/>
              <a:rect l="l" t="t" r="r" b="b"/>
              <a:pathLst>
                <a:path w="2715" h="4399" extrusionOk="0">
                  <a:moveTo>
                    <a:pt x="1661" y="1"/>
                  </a:moveTo>
                  <a:cubicBezTo>
                    <a:pt x="1233" y="447"/>
                    <a:pt x="966" y="1053"/>
                    <a:pt x="957" y="1080"/>
                  </a:cubicBezTo>
                  <a:cubicBezTo>
                    <a:pt x="1" y="4255"/>
                    <a:pt x="787" y="4364"/>
                    <a:pt x="899" y="4364"/>
                  </a:cubicBezTo>
                  <a:cubicBezTo>
                    <a:pt x="908" y="4364"/>
                    <a:pt x="912" y="4363"/>
                    <a:pt x="912" y="4363"/>
                  </a:cubicBezTo>
                  <a:cubicBezTo>
                    <a:pt x="912" y="4363"/>
                    <a:pt x="1251" y="4381"/>
                    <a:pt x="1670" y="4399"/>
                  </a:cubicBezTo>
                  <a:cubicBezTo>
                    <a:pt x="2714" y="2392"/>
                    <a:pt x="1965" y="598"/>
                    <a:pt x="166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5133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826" y="2697"/>
                    <a:pt x="4639" y="404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5134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550" y="3606"/>
                    <a:pt x="4213" y="3675"/>
                    <a:pt x="3869" y="3675"/>
                  </a:cubicBezTo>
                  <a:cubicBezTo>
                    <a:pt x="3375" y="3675"/>
                    <a:pt x="2866" y="3531"/>
                    <a:pt x="2471" y="3090"/>
                  </a:cubicBezTo>
                  <a:cubicBezTo>
                    <a:pt x="1588" y="2117"/>
                    <a:pt x="2551" y="663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5135;p63"/>
            <p:cNvSpPr/>
            <p:nvPr/>
          </p:nvSpPr>
          <p:spPr>
            <a:xfrm>
              <a:off x="5312617" y="3813134"/>
              <a:ext cx="990722" cy="712811"/>
            </a:xfrm>
            <a:custGeom>
              <a:avLst/>
              <a:gdLst/>
              <a:ahLst/>
              <a:cxnLst/>
              <a:rect l="l" t="t" r="r" b="b"/>
              <a:pathLst>
                <a:path w="8324" h="5989" extrusionOk="0">
                  <a:moveTo>
                    <a:pt x="1606" y="1"/>
                  </a:moveTo>
                  <a:cubicBezTo>
                    <a:pt x="1606" y="1"/>
                    <a:pt x="1392" y="322"/>
                    <a:pt x="1169" y="839"/>
                  </a:cubicBezTo>
                  <a:cubicBezTo>
                    <a:pt x="919" y="1410"/>
                    <a:pt x="643" y="2213"/>
                    <a:pt x="589" y="3096"/>
                  </a:cubicBezTo>
                  <a:cubicBezTo>
                    <a:pt x="500" y="4773"/>
                    <a:pt x="803" y="5362"/>
                    <a:pt x="803" y="5362"/>
                  </a:cubicBezTo>
                  <a:cubicBezTo>
                    <a:pt x="803" y="5362"/>
                    <a:pt x="0" y="5558"/>
                    <a:pt x="125" y="5737"/>
                  </a:cubicBezTo>
                  <a:cubicBezTo>
                    <a:pt x="177" y="5803"/>
                    <a:pt x="470" y="5831"/>
                    <a:pt x="808" y="5831"/>
                  </a:cubicBezTo>
                  <a:cubicBezTo>
                    <a:pt x="1342" y="5831"/>
                    <a:pt x="1988" y="5760"/>
                    <a:pt x="1972" y="5657"/>
                  </a:cubicBezTo>
                  <a:cubicBezTo>
                    <a:pt x="1937" y="5482"/>
                    <a:pt x="2107" y="1931"/>
                    <a:pt x="4040" y="1931"/>
                  </a:cubicBezTo>
                  <a:cubicBezTo>
                    <a:pt x="4084" y="1931"/>
                    <a:pt x="4130" y="1933"/>
                    <a:pt x="4175" y="1937"/>
                  </a:cubicBezTo>
                  <a:cubicBezTo>
                    <a:pt x="6245" y="2115"/>
                    <a:pt x="5906" y="5657"/>
                    <a:pt x="6111" y="5764"/>
                  </a:cubicBezTo>
                  <a:cubicBezTo>
                    <a:pt x="6262" y="5845"/>
                    <a:pt x="7297" y="5989"/>
                    <a:pt x="7853" y="5989"/>
                  </a:cubicBezTo>
                  <a:cubicBezTo>
                    <a:pt x="8087" y="5989"/>
                    <a:pt x="8236" y="5963"/>
                    <a:pt x="8199" y="5897"/>
                  </a:cubicBezTo>
                  <a:cubicBezTo>
                    <a:pt x="8065" y="5666"/>
                    <a:pt x="7271" y="5576"/>
                    <a:pt x="7351" y="5478"/>
                  </a:cubicBezTo>
                  <a:cubicBezTo>
                    <a:pt x="7423" y="5389"/>
                    <a:pt x="8324" y="3141"/>
                    <a:pt x="7102" y="928"/>
                  </a:cubicBezTo>
                  <a:cubicBezTo>
                    <a:pt x="6968" y="688"/>
                    <a:pt x="6807" y="438"/>
                    <a:pt x="6611" y="197"/>
                  </a:cubicBezTo>
                  <a:lnTo>
                    <a:pt x="1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5136;p63"/>
            <p:cNvSpPr/>
            <p:nvPr/>
          </p:nvSpPr>
          <p:spPr>
            <a:xfrm>
              <a:off x="5501615" y="4045694"/>
              <a:ext cx="36182" cy="55344"/>
            </a:xfrm>
            <a:custGeom>
              <a:avLst/>
              <a:gdLst/>
              <a:ahLst/>
              <a:cxnLst/>
              <a:rect l="l" t="t" r="r" b="b"/>
              <a:pathLst>
                <a:path w="304" h="465" extrusionOk="0">
                  <a:moveTo>
                    <a:pt x="152" y="0"/>
                  </a:moveTo>
                  <a:cubicBezTo>
                    <a:pt x="63" y="0"/>
                    <a:pt x="0" y="107"/>
                    <a:pt x="0" y="232"/>
                  </a:cubicBezTo>
                  <a:cubicBezTo>
                    <a:pt x="0" y="366"/>
                    <a:pt x="63" y="464"/>
                    <a:pt x="152" y="464"/>
                  </a:cubicBezTo>
                  <a:cubicBezTo>
                    <a:pt x="232" y="464"/>
                    <a:pt x="304" y="366"/>
                    <a:pt x="304" y="232"/>
                  </a:cubicBezTo>
                  <a:cubicBezTo>
                    <a:pt x="304" y="107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5137;p63"/>
            <p:cNvSpPr/>
            <p:nvPr/>
          </p:nvSpPr>
          <p:spPr>
            <a:xfrm>
              <a:off x="5828672" y="3944767"/>
              <a:ext cx="17020" cy="19281"/>
            </a:xfrm>
            <a:custGeom>
              <a:avLst/>
              <a:gdLst/>
              <a:ahLst/>
              <a:cxnLst/>
              <a:rect l="l" t="t" r="r" b="b"/>
              <a:pathLst>
                <a:path w="143" h="162" extrusionOk="0">
                  <a:moveTo>
                    <a:pt x="71" y="1"/>
                  </a:moveTo>
                  <a:cubicBezTo>
                    <a:pt x="36" y="1"/>
                    <a:pt x="0" y="37"/>
                    <a:pt x="0" y="81"/>
                  </a:cubicBezTo>
                  <a:cubicBezTo>
                    <a:pt x="0" y="126"/>
                    <a:pt x="36" y="161"/>
                    <a:pt x="71" y="161"/>
                  </a:cubicBezTo>
                  <a:cubicBezTo>
                    <a:pt x="116" y="161"/>
                    <a:pt x="143" y="126"/>
                    <a:pt x="143" y="81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5138;p63"/>
            <p:cNvSpPr/>
            <p:nvPr/>
          </p:nvSpPr>
          <p:spPr>
            <a:xfrm>
              <a:off x="6084557" y="4156143"/>
              <a:ext cx="55225" cy="55344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2" y="0"/>
                  </a:moveTo>
                  <a:cubicBezTo>
                    <a:pt x="98" y="0"/>
                    <a:pt x="0" y="107"/>
                    <a:pt x="0" y="232"/>
                  </a:cubicBezTo>
                  <a:cubicBezTo>
                    <a:pt x="0" y="366"/>
                    <a:pt x="98" y="464"/>
                    <a:pt x="232" y="464"/>
                  </a:cubicBezTo>
                  <a:cubicBezTo>
                    <a:pt x="357" y="464"/>
                    <a:pt x="464" y="366"/>
                    <a:pt x="464" y="232"/>
                  </a:cubicBezTo>
                  <a:cubicBezTo>
                    <a:pt x="464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5139;p63"/>
            <p:cNvSpPr/>
            <p:nvPr/>
          </p:nvSpPr>
          <p:spPr>
            <a:xfrm>
              <a:off x="5451747" y="3813134"/>
              <a:ext cx="706146" cy="132350"/>
            </a:xfrm>
            <a:custGeom>
              <a:avLst/>
              <a:gdLst/>
              <a:ahLst/>
              <a:cxnLst/>
              <a:rect l="l" t="t" r="r" b="b"/>
              <a:pathLst>
                <a:path w="5933" h="1112" extrusionOk="0">
                  <a:moveTo>
                    <a:pt x="437" y="1"/>
                  </a:moveTo>
                  <a:cubicBezTo>
                    <a:pt x="437" y="1"/>
                    <a:pt x="223" y="322"/>
                    <a:pt x="0" y="839"/>
                  </a:cubicBezTo>
                  <a:cubicBezTo>
                    <a:pt x="500" y="937"/>
                    <a:pt x="1535" y="1071"/>
                    <a:pt x="3238" y="1107"/>
                  </a:cubicBezTo>
                  <a:cubicBezTo>
                    <a:pt x="3380" y="1110"/>
                    <a:pt x="3517" y="1112"/>
                    <a:pt x="3651" y="1112"/>
                  </a:cubicBezTo>
                  <a:cubicBezTo>
                    <a:pt x="4619" y="1112"/>
                    <a:pt x="5376" y="1030"/>
                    <a:pt x="5933" y="928"/>
                  </a:cubicBezTo>
                  <a:cubicBezTo>
                    <a:pt x="5799" y="688"/>
                    <a:pt x="5638" y="438"/>
                    <a:pt x="5442" y="197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5140;p63"/>
            <p:cNvSpPr/>
            <p:nvPr/>
          </p:nvSpPr>
          <p:spPr>
            <a:xfrm>
              <a:off x="5048281" y="2573327"/>
              <a:ext cx="1522623" cy="1321717"/>
            </a:xfrm>
            <a:custGeom>
              <a:avLst/>
              <a:gdLst/>
              <a:ahLst/>
              <a:cxnLst/>
              <a:rect l="l" t="t" r="r" b="b"/>
              <a:pathLst>
                <a:path w="12793" h="11105" extrusionOk="0">
                  <a:moveTo>
                    <a:pt x="2950" y="1"/>
                  </a:moveTo>
                  <a:cubicBezTo>
                    <a:pt x="2694" y="1"/>
                    <a:pt x="2400" y="83"/>
                    <a:pt x="2061" y="283"/>
                  </a:cubicBezTo>
                  <a:cubicBezTo>
                    <a:pt x="152" y="1408"/>
                    <a:pt x="1490" y="2915"/>
                    <a:pt x="1981" y="3147"/>
                  </a:cubicBezTo>
                  <a:cubicBezTo>
                    <a:pt x="1981" y="3147"/>
                    <a:pt x="1945" y="3183"/>
                    <a:pt x="1882" y="3245"/>
                  </a:cubicBezTo>
                  <a:cubicBezTo>
                    <a:pt x="1472" y="3656"/>
                    <a:pt x="0" y="5342"/>
                    <a:pt x="259" y="7911"/>
                  </a:cubicBezTo>
                  <a:cubicBezTo>
                    <a:pt x="526" y="10632"/>
                    <a:pt x="3854" y="11051"/>
                    <a:pt x="6165" y="11096"/>
                  </a:cubicBezTo>
                  <a:cubicBezTo>
                    <a:pt x="6263" y="11096"/>
                    <a:pt x="6361" y="11105"/>
                    <a:pt x="6450" y="11105"/>
                  </a:cubicBezTo>
                  <a:lnTo>
                    <a:pt x="6495" y="11105"/>
                  </a:lnTo>
                  <a:cubicBezTo>
                    <a:pt x="6584" y="11105"/>
                    <a:pt x="6682" y="11096"/>
                    <a:pt x="6780" y="11096"/>
                  </a:cubicBezTo>
                  <a:cubicBezTo>
                    <a:pt x="9091" y="11051"/>
                    <a:pt x="12418" y="10632"/>
                    <a:pt x="12686" y="7911"/>
                  </a:cubicBezTo>
                  <a:cubicBezTo>
                    <a:pt x="12730" y="7536"/>
                    <a:pt x="12730" y="7170"/>
                    <a:pt x="12695" y="6831"/>
                  </a:cubicBezTo>
                  <a:cubicBezTo>
                    <a:pt x="12498" y="4512"/>
                    <a:pt x="10964" y="3147"/>
                    <a:pt x="10964" y="3147"/>
                  </a:cubicBezTo>
                  <a:cubicBezTo>
                    <a:pt x="11455" y="2915"/>
                    <a:pt x="12793" y="1408"/>
                    <a:pt x="10884" y="283"/>
                  </a:cubicBezTo>
                  <a:cubicBezTo>
                    <a:pt x="10545" y="83"/>
                    <a:pt x="10250" y="1"/>
                    <a:pt x="9995" y="1"/>
                  </a:cubicBezTo>
                  <a:cubicBezTo>
                    <a:pt x="8917" y="1"/>
                    <a:pt x="8531" y="1465"/>
                    <a:pt x="8466" y="1747"/>
                  </a:cubicBezTo>
                  <a:cubicBezTo>
                    <a:pt x="8118" y="1595"/>
                    <a:pt x="7208" y="1515"/>
                    <a:pt x="7101" y="1515"/>
                  </a:cubicBezTo>
                  <a:cubicBezTo>
                    <a:pt x="6976" y="1515"/>
                    <a:pt x="7360" y="1300"/>
                    <a:pt x="7208" y="1131"/>
                  </a:cubicBezTo>
                  <a:cubicBezTo>
                    <a:pt x="7187" y="1108"/>
                    <a:pt x="7155" y="1097"/>
                    <a:pt x="7116" y="1097"/>
                  </a:cubicBezTo>
                  <a:cubicBezTo>
                    <a:pt x="6867" y="1097"/>
                    <a:pt x="6311" y="1491"/>
                    <a:pt x="6165" y="1515"/>
                  </a:cubicBezTo>
                  <a:cubicBezTo>
                    <a:pt x="6162" y="1515"/>
                    <a:pt x="6160" y="1515"/>
                    <a:pt x="6158" y="1515"/>
                  </a:cubicBezTo>
                  <a:cubicBezTo>
                    <a:pt x="6015" y="1515"/>
                    <a:pt x="6679" y="933"/>
                    <a:pt x="6468" y="792"/>
                  </a:cubicBezTo>
                  <a:cubicBezTo>
                    <a:pt x="6455" y="783"/>
                    <a:pt x="6435" y="778"/>
                    <a:pt x="6411" y="778"/>
                  </a:cubicBezTo>
                  <a:cubicBezTo>
                    <a:pt x="6042" y="778"/>
                    <a:pt x="4487" y="1791"/>
                    <a:pt x="4487" y="1791"/>
                  </a:cubicBezTo>
                  <a:cubicBezTo>
                    <a:pt x="4487" y="1791"/>
                    <a:pt x="4143" y="1"/>
                    <a:pt x="2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5141;p63"/>
            <p:cNvSpPr/>
            <p:nvPr/>
          </p:nvSpPr>
          <p:spPr>
            <a:xfrm>
              <a:off x="5311545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45" y="0"/>
                  </a:moveTo>
                  <a:cubicBezTo>
                    <a:pt x="322" y="0"/>
                    <a:pt x="161" y="268"/>
                    <a:pt x="72" y="821"/>
                  </a:cubicBezTo>
                  <a:cubicBezTo>
                    <a:pt x="9" y="1195"/>
                    <a:pt x="1" y="1561"/>
                    <a:pt x="1" y="1579"/>
                  </a:cubicBezTo>
                  <a:cubicBezTo>
                    <a:pt x="1" y="1633"/>
                    <a:pt x="36" y="1668"/>
                    <a:pt x="90" y="1668"/>
                  </a:cubicBezTo>
                  <a:cubicBezTo>
                    <a:pt x="143" y="1668"/>
                    <a:pt x="179" y="1633"/>
                    <a:pt x="179" y="1579"/>
                  </a:cubicBezTo>
                  <a:cubicBezTo>
                    <a:pt x="197" y="999"/>
                    <a:pt x="331" y="178"/>
                    <a:pt x="545" y="178"/>
                  </a:cubicBezTo>
                  <a:cubicBezTo>
                    <a:pt x="732" y="178"/>
                    <a:pt x="910" y="794"/>
                    <a:pt x="946" y="1552"/>
                  </a:cubicBezTo>
                  <a:cubicBezTo>
                    <a:pt x="946" y="1593"/>
                    <a:pt x="983" y="1634"/>
                    <a:pt x="1031" y="1634"/>
                  </a:cubicBezTo>
                  <a:cubicBezTo>
                    <a:pt x="1035" y="1634"/>
                    <a:pt x="1040" y="1633"/>
                    <a:pt x="1044" y="1633"/>
                  </a:cubicBezTo>
                  <a:cubicBezTo>
                    <a:pt x="1089" y="1633"/>
                    <a:pt x="1133" y="1588"/>
                    <a:pt x="1125" y="1543"/>
                  </a:cubicBezTo>
                  <a:cubicBezTo>
                    <a:pt x="1125" y="1526"/>
                    <a:pt x="1107" y="1169"/>
                    <a:pt x="1035" y="803"/>
                  </a:cubicBezTo>
                  <a:cubicBezTo>
                    <a:pt x="937" y="259"/>
                    <a:pt x="777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5142;p63"/>
            <p:cNvSpPr/>
            <p:nvPr/>
          </p:nvSpPr>
          <p:spPr>
            <a:xfrm>
              <a:off x="6207620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81" y="0"/>
                  </a:moveTo>
                  <a:cubicBezTo>
                    <a:pt x="358" y="0"/>
                    <a:pt x="197" y="259"/>
                    <a:pt x="90" y="803"/>
                  </a:cubicBezTo>
                  <a:cubicBezTo>
                    <a:pt x="19" y="1169"/>
                    <a:pt x="1" y="1526"/>
                    <a:pt x="1" y="1543"/>
                  </a:cubicBezTo>
                  <a:cubicBezTo>
                    <a:pt x="1" y="1588"/>
                    <a:pt x="37" y="1633"/>
                    <a:pt x="90" y="1633"/>
                  </a:cubicBezTo>
                  <a:cubicBezTo>
                    <a:pt x="94" y="1633"/>
                    <a:pt x="98" y="1634"/>
                    <a:pt x="102" y="1634"/>
                  </a:cubicBezTo>
                  <a:cubicBezTo>
                    <a:pt x="142" y="1634"/>
                    <a:pt x="179" y="1593"/>
                    <a:pt x="179" y="1552"/>
                  </a:cubicBezTo>
                  <a:cubicBezTo>
                    <a:pt x="224" y="794"/>
                    <a:pt x="402" y="178"/>
                    <a:pt x="581" y="178"/>
                  </a:cubicBezTo>
                  <a:cubicBezTo>
                    <a:pt x="795" y="178"/>
                    <a:pt x="929" y="999"/>
                    <a:pt x="947" y="1579"/>
                  </a:cubicBezTo>
                  <a:cubicBezTo>
                    <a:pt x="947" y="1633"/>
                    <a:pt x="991" y="1668"/>
                    <a:pt x="1036" y="1668"/>
                  </a:cubicBezTo>
                  <a:lnTo>
                    <a:pt x="1045" y="1668"/>
                  </a:lnTo>
                  <a:cubicBezTo>
                    <a:pt x="1089" y="1668"/>
                    <a:pt x="1134" y="1633"/>
                    <a:pt x="1134" y="1579"/>
                  </a:cubicBezTo>
                  <a:cubicBezTo>
                    <a:pt x="1125" y="1561"/>
                    <a:pt x="1116" y="1195"/>
                    <a:pt x="1054" y="821"/>
                  </a:cubicBezTo>
                  <a:cubicBezTo>
                    <a:pt x="964" y="268"/>
                    <a:pt x="813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5143;p63"/>
            <p:cNvSpPr/>
            <p:nvPr/>
          </p:nvSpPr>
          <p:spPr>
            <a:xfrm>
              <a:off x="6137639" y="3597593"/>
              <a:ext cx="223043" cy="173293"/>
            </a:xfrm>
            <a:custGeom>
              <a:avLst/>
              <a:gdLst/>
              <a:ahLst/>
              <a:cxnLst/>
              <a:rect l="l" t="t" r="r" b="b"/>
              <a:pathLst>
                <a:path w="1874" h="1456" extrusionOk="0">
                  <a:moveTo>
                    <a:pt x="1174" y="0"/>
                  </a:moveTo>
                  <a:cubicBezTo>
                    <a:pt x="983" y="0"/>
                    <a:pt x="771" y="65"/>
                    <a:pt x="580" y="197"/>
                  </a:cubicBezTo>
                  <a:cubicBezTo>
                    <a:pt x="170" y="474"/>
                    <a:pt x="0" y="929"/>
                    <a:pt x="196" y="1223"/>
                  </a:cubicBezTo>
                  <a:cubicBezTo>
                    <a:pt x="304" y="1377"/>
                    <a:pt x="487" y="1455"/>
                    <a:pt x="696" y="1455"/>
                  </a:cubicBezTo>
                  <a:cubicBezTo>
                    <a:pt x="886" y="1455"/>
                    <a:pt x="1098" y="1390"/>
                    <a:pt x="1294" y="1259"/>
                  </a:cubicBezTo>
                  <a:cubicBezTo>
                    <a:pt x="1704" y="982"/>
                    <a:pt x="1874" y="518"/>
                    <a:pt x="1677" y="233"/>
                  </a:cubicBezTo>
                  <a:cubicBezTo>
                    <a:pt x="1570" y="79"/>
                    <a:pt x="138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5144;p63"/>
            <p:cNvSpPr/>
            <p:nvPr/>
          </p:nvSpPr>
          <p:spPr>
            <a:xfrm>
              <a:off x="6187507" y="3531776"/>
              <a:ext cx="28803" cy="39396"/>
            </a:xfrm>
            <a:custGeom>
              <a:avLst/>
              <a:gdLst/>
              <a:ahLst/>
              <a:cxnLst/>
              <a:rect l="l" t="t" r="r" b="b"/>
              <a:pathLst>
                <a:path w="242" h="331" extrusionOk="0">
                  <a:moveTo>
                    <a:pt x="116" y="1"/>
                  </a:moveTo>
                  <a:cubicBezTo>
                    <a:pt x="54" y="1"/>
                    <a:pt x="0" y="72"/>
                    <a:pt x="0" y="170"/>
                  </a:cubicBezTo>
                  <a:cubicBezTo>
                    <a:pt x="0" y="259"/>
                    <a:pt x="54" y="331"/>
                    <a:pt x="116" y="331"/>
                  </a:cubicBezTo>
                  <a:cubicBezTo>
                    <a:pt x="188" y="331"/>
                    <a:pt x="241" y="259"/>
                    <a:pt x="241" y="170"/>
                  </a:cubicBezTo>
                  <a:cubicBezTo>
                    <a:pt x="241" y="72"/>
                    <a:pt x="188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5145;p63"/>
            <p:cNvSpPr/>
            <p:nvPr/>
          </p:nvSpPr>
          <p:spPr>
            <a:xfrm>
              <a:off x="6391382" y="3175080"/>
              <a:ext cx="70103" cy="120091"/>
            </a:xfrm>
            <a:custGeom>
              <a:avLst/>
              <a:gdLst/>
              <a:ahLst/>
              <a:cxnLst/>
              <a:rect l="l" t="t" r="r" b="b"/>
              <a:pathLst>
                <a:path w="589" h="1009" extrusionOk="0">
                  <a:moveTo>
                    <a:pt x="295" y="0"/>
                  </a:moveTo>
                  <a:cubicBezTo>
                    <a:pt x="134" y="0"/>
                    <a:pt x="0" y="232"/>
                    <a:pt x="0" y="509"/>
                  </a:cubicBezTo>
                  <a:cubicBezTo>
                    <a:pt x="0" y="785"/>
                    <a:pt x="134" y="1008"/>
                    <a:pt x="295" y="1008"/>
                  </a:cubicBezTo>
                  <a:cubicBezTo>
                    <a:pt x="455" y="1008"/>
                    <a:pt x="589" y="785"/>
                    <a:pt x="589" y="509"/>
                  </a:cubicBezTo>
                  <a:cubicBezTo>
                    <a:pt x="589" y="232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5146;p63"/>
            <p:cNvSpPr/>
            <p:nvPr/>
          </p:nvSpPr>
          <p:spPr>
            <a:xfrm>
              <a:off x="6339372" y="3104979"/>
              <a:ext cx="40467" cy="41538"/>
            </a:xfrm>
            <a:custGeom>
              <a:avLst/>
              <a:gdLst/>
              <a:ahLst/>
              <a:cxnLst/>
              <a:rect l="l" t="t" r="r" b="b"/>
              <a:pathLst>
                <a:path w="340" h="349" extrusionOk="0">
                  <a:moveTo>
                    <a:pt x="170" y="0"/>
                  </a:moveTo>
                  <a:cubicBezTo>
                    <a:pt x="80" y="0"/>
                    <a:pt x="0" y="81"/>
                    <a:pt x="0" y="179"/>
                  </a:cubicBezTo>
                  <a:cubicBezTo>
                    <a:pt x="0" y="268"/>
                    <a:pt x="80" y="348"/>
                    <a:pt x="170" y="348"/>
                  </a:cubicBezTo>
                  <a:cubicBezTo>
                    <a:pt x="259" y="348"/>
                    <a:pt x="339" y="268"/>
                    <a:pt x="339" y="179"/>
                  </a:cubicBezTo>
                  <a:cubicBezTo>
                    <a:pt x="339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5147;p63"/>
            <p:cNvSpPr/>
            <p:nvPr/>
          </p:nvSpPr>
          <p:spPr>
            <a:xfrm>
              <a:off x="5439964" y="3642224"/>
              <a:ext cx="72364" cy="67008"/>
            </a:xfrm>
            <a:custGeom>
              <a:avLst/>
              <a:gdLst/>
              <a:ahLst/>
              <a:cxnLst/>
              <a:rect l="l" t="t" r="r" b="b"/>
              <a:pathLst>
                <a:path w="608" h="563" extrusionOk="0">
                  <a:moveTo>
                    <a:pt x="304" y="0"/>
                  </a:moveTo>
                  <a:cubicBezTo>
                    <a:pt x="144" y="0"/>
                    <a:pt x="1" y="125"/>
                    <a:pt x="1" y="277"/>
                  </a:cubicBezTo>
                  <a:cubicBezTo>
                    <a:pt x="1" y="438"/>
                    <a:pt x="144" y="562"/>
                    <a:pt x="304" y="562"/>
                  </a:cubicBezTo>
                  <a:cubicBezTo>
                    <a:pt x="474" y="562"/>
                    <a:pt x="608" y="438"/>
                    <a:pt x="608" y="277"/>
                  </a:cubicBezTo>
                  <a:cubicBezTo>
                    <a:pt x="608" y="125"/>
                    <a:pt x="47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5148;p63"/>
            <p:cNvSpPr/>
            <p:nvPr/>
          </p:nvSpPr>
          <p:spPr>
            <a:xfrm>
              <a:off x="5590758" y="3626276"/>
              <a:ext cx="33088" cy="42609"/>
            </a:xfrm>
            <a:custGeom>
              <a:avLst/>
              <a:gdLst/>
              <a:ahLst/>
              <a:cxnLst/>
              <a:rect l="l" t="t" r="r" b="b"/>
              <a:pathLst>
                <a:path w="278" h="358" extrusionOk="0">
                  <a:moveTo>
                    <a:pt x="135" y="1"/>
                  </a:moveTo>
                  <a:cubicBezTo>
                    <a:pt x="63" y="1"/>
                    <a:pt x="1" y="81"/>
                    <a:pt x="1" y="179"/>
                  </a:cubicBezTo>
                  <a:cubicBezTo>
                    <a:pt x="1" y="277"/>
                    <a:pt x="63" y="357"/>
                    <a:pt x="135" y="357"/>
                  </a:cubicBezTo>
                  <a:cubicBezTo>
                    <a:pt x="215" y="357"/>
                    <a:pt x="277" y="277"/>
                    <a:pt x="277" y="179"/>
                  </a:cubicBezTo>
                  <a:cubicBezTo>
                    <a:pt x="277" y="81"/>
                    <a:pt x="215" y="1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5149;p63"/>
            <p:cNvSpPr/>
            <p:nvPr/>
          </p:nvSpPr>
          <p:spPr>
            <a:xfrm>
              <a:off x="5444249" y="3534989"/>
              <a:ext cx="28803" cy="32969"/>
            </a:xfrm>
            <a:custGeom>
              <a:avLst/>
              <a:gdLst/>
              <a:ahLst/>
              <a:cxnLst/>
              <a:rect l="l" t="t" r="r" b="b"/>
              <a:pathLst>
                <a:path w="242" h="277" extrusionOk="0">
                  <a:moveTo>
                    <a:pt x="117" y="0"/>
                  </a:moveTo>
                  <a:cubicBezTo>
                    <a:pt x="54" y="0"/>
                    <a:pt x="1" y="63"/>
                    <a:pt x="1" y="143"/>
                  </a:cubicBezTo>
                  <a:cubicBezTo>
                    <a:pt x="1" y="215"/>
                    <a:pt x="54" y="277"/>
                    <a:pt x="117" y="277"/>
                  </a:cubicBezTo>
                  <a:cubicBezTo>
                    <a:pt x="188" y="277"/>
                    <a:pt x="242" y="215"/>
                    <a:pt x="242" y="143"/>
                  </a:cubicBezTo>
                  <a:cubicBezTo>
                    <a:pt x="242" y="63"/>
                    <a:pt x="188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5150;p63"/>
            <p:cNvSpPr/>
            <p:nvPr/>
          </p:nvSpPr>
          <p:spPr>
            <a:xfrm>
              <a:off x="5038641" y="2959539"/>
              <a:ext cx="1524884" cy="935497"/>
            </a:xfrm>
            <a:custGeom>
              <a:avLst/>
              <a:gdLst/>
              <a:ahLst/>
              <a:cxnLst/>
              <a:rect l="l" t="t" r="r" b="b"/>
              <a:pathLst>
                <a:path w="12812" h="7860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1553" y="411"/>
                    <a:pt x="81" y="2097"/>
                    <a:pt x="340" y="4666"/>
                  </a:cubicBezTo>
                  <a:cubicBezTo>
                    <a:pt x="607" y="7387"/>
                    <a:pt x="3935" y="7806"/>
                    <a:pt x="6246" y="7851"/>
                  </a:cubicBezTo>
                  <a:cubicBezTo>
                    <a:pt x="6344" y="7851"/>
                    <a:pt x="6442" y="7860"/>
                    <a:pt x="6531" y="7860"/>
                  </a:cubicBezTo>
                  <a:lnTo>
                    <a:pt x="6576" y="7860"/>
                  </a:lnTo>
                  <a:cubicBezTo>
                    <a:pt x="6665" y="7860"/>
                    <a:pt x="6763" y="7851"/>
                    <a:pt x="6861" y="7851"/>
                  </a:cubicBezTo>
                  <a:cubicBezTo>
                    <a:pt x="9172" y="7806"/>
                    <a:pt x="12499" y="7387"/>
                    <a:pt x="12767" y="4666"/>
                  </a:cubicBezTo>
                  <a:cubicBezTo>
                    <a:pt x="12811" y="4291"/>
                    <a:pt x="12811" y="3925"/>
                    <a:pt x="12776" y="3586"/>
                  </a:cubicBezTo>
                  <a:lnTo>
                    <a:pt x="12776" y="3586"/>
                  </a:lnTo>
                  <a:cubicBezTo>
                    <a:pt x="11900" y="4571"/>
                    <a:pt x="9949" y="6598"/>
                    <a:pt x="6610" y="6598"/>
                  </a:cubicBezTo>
                  <a:cubicBezTo>
                    <a:pt x="6139" y="6598"/>
                    <a:pt x="5640" y="6557"/>
                    <a:pt x="5113" y="6468"/>
                  </a:cubicBezTo>
                  <a:cubicBezTo>
                    <a:pt x="1" y="5594"/>
                    <a:pt x="1758" y="812"/>
                    <a:pt x="196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5151;p63"/>
            <p:cNvSpPr/>
            <p:nvPr/>
          </p:nvSpPr>
          <p:spPr>
            <a:xfrm>
              <a:off x="5271199" y="2937045"/>
              <a:ext cx="176388" cy="57606"/>
            </a:xfrm>
            <a:custGeom>
              <a:avLst/>
              <a:gdLst/>
              <a:ahLst/>
              <a:cxnLst/>
              <a:rect l="l" t="t" r="r" b="b"/>
              <a:pathLst>
                <a:path w="1482" h="484" extrusionOk="0">
                  <a:moveTo>
                    <a:pt x="111" y="1"/>
                  </a:moveTo>
                  <a:cubicBezTo>
                    <a:pt x="70" y="1"/>
                    <a:pt x="26" y="33"/>
                    <a:pt x="18" y="73"/>
                  </a:cubicBezTo>
                  <a:cubicBezTo>
                    <a:pt x="1" y="127"/>
                    <a:pt x="36" y="171"/>
                    <a:pt x="81" y="180"/>
                  </a:cubicBezTo>
                  <a:lnTo>
                    <a:pt x="1357" y="484"/>
                  </a:lnTo>
                  <a:lnTo>
                    <a:pt x="1383" y="484"/>
                  </a:lnTo>
                  <a:cubicBezTo>
                    <a:pt x="1419" y="484"/>
                    <a:pt x="1464" y="457"/>
                    <a:pt x="1472" y="412"/>
                  </a:cubicBezTo>
                  <a:cubicBezTo>
                    <a:pt x="1481" y="368"/>
                    <a:pt x="1455" y="314"/>
                    <a:pt x="1401" y="305"/>
                  </a:cubicBezTo>
                  <a:lnTo>
                    <a:pt x="125" y="2"/>
                  </a:lnTo>
                  <a:cubicBezTo>
                    <a:pt x="121" y="1"/>
                    <a:pt x="116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5152;p63"/>
            <p:cNvSpPr/>
            <p:nvPr/>
          </p:nvSpPr>
          <p:spPr>
            <a:xfrm>
              <a:off x="6187507" y="2937045"/>
              <a:ext cx="177459" cy="57606"/>
            </a:xfrm>
            <a:custGeom>
              <a:avLst/>
              <a:gdLst/>
              <a:ahLst/>
              <a:cxnLst/>
              <a:rect l="l" t="t" r="r" b="b"/>
              <a:pathLst>
                <a:path w="1491" h="484" extrusionOk="0">
                  <a:moveTo>
                    <a:pt x="1388" y="1"/>
                  </a:moveTo>
                  <a:cubicBezTo>
                    <a:pt x="1384" y="1"/>
                    <a:pt x="1379" y="1"/>
                    <a:pt x="1374" y="2"/>
                  </a:cubicBezTo>
                  <a:lnTo>
                    <a:pt x="81" y="305"/>
                  </a:lnTo>
                  <a:cubicBezTo>
                    <a:pt x="36" y="314"/>
                    <a:pt x="0" y="359"/>
                    <a:pt x="9" y="412"/>
                  </a:cubicBezTo>
                  <a:cubicBezTo>
                    <a:pt x="18" y="457"/>
                    <a:pt x="63" y="484"/>
                    <a:pt x="99" y="484"/>
                  </a:cubicBezTo>
                  <a:lnTo>
                    <a:pt x="125" y="484"/>
                  </a:lnTo>
                  <a:lnTo>
                    <a:pt x="1410" y="180"/>
                  </a:lnTo>
                  <a:cubicBezTo>
                    <a:pt x="1463" y="171"/>
                    <a:pt x="1490" y="127"/>
                    <a:pt x="1481" y="73"/>
                  </a:cubicBezTo>
                  <a:cubicBezTo>
                    <a:pt x="1473" y="33"/>
                    <a:pt x="1430" y="1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5153;p63"/>
            <p:cNvSpPr/>
            <p:nvPr/>
          </p:nvSpPr>
          <p:spPr>
            <a:xfrm>
              <a:off x="5051375" y="3370150"/>
              <a:ext cx="372890" cy="98072"/>
            </a:xfrm>
            <a:custGeom>
              <a:avLst/>
              <a:gdLst/>
              <a:ahLst/>
              <a:cxnLst/>
              <a:rect l="l" t="t" r="r" b="b"/>
              <a:pathLst>
                <a:path w="3133" h="824" extrusionOk="0">
                  <a:moveTo>
                    <a:pt x="3036" y="1"/>
                  </a:moveTo>
                  <a:cubicBezTo>
                    <a:pt x="3030" y="1"/>
                    <a:pt x="3023" y="2"/>
                    <a:pt x="3016" y="3"/>
                  </a:cubicBezTo>
                  <a:lnTo>
                    <a:pt x="81" y="645"/>
                  </a:lnTo>
                  <a:cubicBezTo>
                    <a:pt x="37" y="654"/>
                    <a:pt x="1" y="698"/>
                    <a:pt x="10" y="752"/>
                  </a:cubicBezTo>
                  <a:cubicBezTo>
                    <a:pt x="19" y="797"/>
                    <a:pt x="63" y="823"/>
                    <a:pt x="99" y="823"/>
                  </a:cubicBezTo>
                  <a:lnTo>
                    <a:pt x="117" y="823"/>
                  </a:lnTo>
                  <a:lnTo>
                    <a:pt x="3052" y="181"/>
                  </a:lnTo>
                  <a:cubicBezTo>
                    <a:pt x="3105" y="172"/>
                    <a:pt x="3132" y="119"/>
                    <a:pt x="3123" y="74"/>
                  </a:cubicBezTo>
                  <a:cubicBezTo>
                    <a:pt x="3115" y="27"/>
                    <a:pt x="3080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5154;p63"/>
            <p:cNvSpPr/>
            <p:nvPr/>
          </p:nvSpPr>
          <p:spPr>
            <a:xfrm>
              <a:off x="6205597" y="3370150"/>
              <a:ext cx="373842" cy="98072"/>
            </a:xfrm>
            <a:custGeom>
              <a:avLst/>
              <a:gdLst/>
              <a:ahLst/>
              <a:cxnLst/>
              <a:rect l="l" t="t" r="r" b="b"/>
              <a:pathLst>
                <a:path w="3141" h="824" extrusionOk="0">
                  <a:moveTo>
                    <a:pt x="105" y="1"/>
                  </a:moveTo>
                  <a:cubicBezTo>
                    <a:pt x="61" y="1"/>
                    <a:pt x="26" y="27"/>
                    <a:pt x="18" y="74"/>
                  </a:cubicBezTo>
                  <a:cubicBezTo>
                    <a:pt x="0" y="119"/>
                    <a:pt x="36" y="172"/>
                    <a:pt x="80" y="181"/>
                  </a:cubicBezTo>
                  <a:lnTo>
                    <a:pt x="3015" y="823"/>
                  </a:lnTo>
                  <a:lnTo>
                    <a:pt x="3042" y="823"/>
                  </a:lnTo>
                  <a:cubicBezTo>
                    <a:pt x="3078" y="823"/>
                    <a:pt x="3113" y="797"/>
                    <a:pt x="3131" y="752"/>
                  </a:cubicBezTo>
                  <a:cubicBezTo>
                    <a:pt x="3140" y="698"/>
                    <a:pt x="3105" y="654"/>
                    <a:pt x="3060" y="645"/>
                  </a:cubicBezTo>
                  <a:lnTo>
                    <a:pt x="125" y="3"/>
                  </a:lnTo>
                  <a:cubicBezTo>
                    <a:pt x="118" y="2"/>
                    <a:pt x="111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5155;p63"/>
            <p:cNvSpPr/>
            <p:nvPr/>
          </p:nvSpPr>
          <p:spPr>
            <a:xfrm>
              <a:off x="5386883" y="2920858"/>
              <a:ext cx="862300" cy="518689"/>
            </a:xfrm>
            <a:custGeom>
              <a:avLst/>
              <a:gdLst/>
              <a:ahLst/>
              <a:cxnLst/>
              <a:rect l="l" t="t" r="r" b="b"/>
              <a:pathLst>
                <a:path w="7245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cubicBezTo>
                    <a:pt x="7236" y="3349"/>
                    <a:pt x="7245" y="3144"/>
                    <a:pt x="7227" y="2903"/>
                  </a:cubicBezTo>
                  <a:cubicBezTo>
                    <a:pt x="7227" y="2814"/>
                    <a:pt x="7218" y="2716"/>
                    <a:pt x="7209" y="2609"/>
                  </a:cubicBezTo>
                  <a:cubicBezTo>
                    <a:pt x="7182" y="2377"/>
                    <a:pt x="7156" y="2136"/>
                    <a:pt x="7111" y="1886"/>
                  </a:cubicBezTo>
                  <a:cubicBezTo>
                    <a:pt x="7093" y="1788"/>
                    <a:pt x="7075" y="1699"/>
                    <a:pt x="7057" y="1601"/>
                  </a:cubicBezTo>
                  <a:cubicBezTo>
                    <a:pt x="6986" y="1182"/>
                    <a:pt x="6897" y="789"/>
                    <a:pt x="6826" y="530"/>
                  </a:cubicBezTo>
                  <a:cubicBezTo>
                    <a:pt x="6714" y="90"/>
                    <a:pt x="6163" y="1"/>
                    <a:pt x="5345" y="1"/>
                  </a:cubicBezTo>
                  <a:cubicBezTo>
                    <a:pt x="4854" y="1"/>
                    <a:pt x="4268" y="33"/>
                    <a:pt x="3623" y="40"/>
                  </a:cubicBezTo>
                  <a:cubicBezTo>
                    <a:pt x="3230" y="40"/>
                    <a:pt x="2865" y="2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5156;p63"/>
            <p:cNvSpPr/>
            <p:nvPr/>
          </p:nvSpPr>
          <p:spPr>
            <a:xfrm>
              <a:off x="5400689" y="3002028"/>
              <a:ext cx="832545" cy="167818"/>
            </a:xfrm>
            <a:custGeom>
              <a:avLst/>
              <a:gdLst/>
              <a:ahLst/>
              <a:cxnLst/>
              <a:rect l="l" t="t" r="r" b="b"/>
              <a:pathLst>
                <a:path w="6995" h="1410" extrusionOk="0">
                  <a:moveTo>
                    <a:pt x="3025" y="286"/>
                  </a:moveTo>
                  <a:cubicBezTo>
                    <a:pt x="3052" y="286"/>
                    <a:pt x="3052" y="294"/>
                    <a:pt x="3052" y="294"/>
                  </a:cubicBezTo>
                  <a:cubicBezTo>
                    <a:pt x="3070" y="330"/>
                    <a:pt x="3061" y="428"/>
                    <a:pt x="2989" y="553"/>
                  </a:cubicBezTo>
                  <a:cubicBezTo>
                    <a:pt x="2972" y="500"/>
                    <a:pt x="2954" y="437"/>
                    <a:pt x="2963" y="402"/>
                  </a:cubicBezTo>
                  <a:cubicBezTo>
                    <a:pt x="2963" y="286"/>
                    <a:pt x="3007" y="286"/>
                    <a:pt x="3025" y="286"/>
                  </a:cubicBezTo>
                  <a:close/>
                  <a:moveTo>
                    <a:pt x="1000" y="402"/>
                  </a:moveTo>
                  <a:cubicBezTo>
                    <a:pt x="1018" y="402"/>
                    <a:pt x="1036" y="402"/>
                    <a:pt x="1036" y="455"/>
                  </a:cubicBezTo>
                  <a:cubicBezTo>
                    <a:pt x="1036" y="491"/>
                    <a:pt x="1027" y="526"/>
                    <a:pt x="1009" y="571"/>
                  </a:cubicBezTo>
                  <a:cubicBezTo>
                    <a:pt x="1009" y="562"/>
                    <a:pt x="1000" y="562"/>
                    <a:pt x="1000" y="553"/>
                  </a:cubicBezTo>
                  <a:cubicBezTo>
                    <a:pt x="955" y="464"/>
                    <a:pt x="964" y="410"/>
                    <a:pt x="973" y="402"/>
                  </a:cubicBezTo>
                  <a:close/>
                  <a:moveTo>
                    <a:pt x="4783" y="294"/>
                  </a:moveTo>
                  <a:cubicBezTo>
                    <a:pt x="4800" y="294"/>
                    <a:pt x="4818" y="303"/>
                    <a:pt x="4818" y="312"/>
                  </a:cubicBezTo>
                  <a:cubicBezTo>
                    <a:pt x="4845" y="348"/>
                    <a:pt x="4854" y="446"/>
                    <a:pt x="4783" y="589"/>
                  </a:cubicBezTo>
                  <a:cubicBezTo>
                    <a:pt x="4765" y="616"/>
                    <a:pt x="4747" y="642"/>
                    <a:pt x="4729" y="669"/>
                  </a:cubicBezTo>
                  <a:cubicBezTo>
                    <a:pt x="4676" y="580"/>
                    <a:pt x="4649" y="500"/>
                    <a:pt x="4649" y="437"/>
                  </a:cubicBezTo>
                  <a:cubicBezTo>
                    <a:pt x="4640" y="330"/>
                    <a:pt x="4693" y="303"/>
                    <a:pt x="4756" y="303"/>
                  </a:cubicBezTo>
                  <a:cubicBezTo>
                    <a:pt x="4765" y="294"/>
                    <a:pt x="4774" y="294"/>
                    <a:pt x="4783" y="294"/>
                  </a:cubicBezTo>
                  <a:close/>
                  <a:moveTo>
                    <a:pt x="6210" y="321"/>
                  </a:moveTo>
                  <a:cubicBezTo>
                    <a:pt x="6272" y="330"/>
                    <a:pt x="6299" y="357"/>
                    <a:pt x="6308" y="384"/>
                  </a:cubicBezTo>
                  <a:cubicBezTo>
                    <a:pt x="6344" y="446"/>
                    <a:pt x="6344" y="580"/>
                    <a:pt x="6272" y="723"/>
                  </a:cubicBezTo>
                  <a:cubicBezTo>
                    <a:pt x="6156" y="571"/>
                    <a:pt x="6121" y="410"/>
                    <a:pt x="6147" y="348"/>
                  </a:cubicBezTo>
                  <a:cubicBezTo>
                    <a:pt x="6156" y="339"/>
                    <a:pt x="6165" y="321"/>
                    <a:pt x="6201" y="321"/>
                  </a:cubicBezTo>
                  <a:close/>
                  <a:moveTo>
                    <a:pt x="3025" y="0"/>
                  </a:moveTo>
                  <a:cubicBezTo>
                    <a:pt x="2820" y="0"/>
                    <a:pt x="2668" y="161"/>
                    <a:pt x="2668" y="393"/>
                  </a:cubicBezTo>
                  <a:cubicBezTo>
                    <a:pt x="2668" y="517"/>
                    <a:pt x="2704" y="651"/>
                    <a:pt x="2784" y="785"/>
                  </a:cubicBezTo>
                  <a:cubicBezTo>
                    <a:pt x="2713" y="848"/>
                    <a:pt x="2615" y="910"/>
                    <a:pt x="2490" y="955"/>
                  </a:cubicBezTo>
                  <a:cubicBezTo>
                    <a:pt x="2370" y="995"/>
                    <a:pt x="2222" y="1027"/>
                    <a:pt x="2051" y="1027"/>
                  </a:cubicBezTo>
                  <a:cubicBezTo>
                    <a:pt x="2031" y="1027"/>
                    <a:pt x="2011" y="1027"/>
                    <a:pt x="1990" y="1026"/>
                  </a:cubicBezTo>
                  <a:cubicBezTo>
                    <a:pt x="1642" y="1017"/>
                    <a:pt x="1384" y="928"/>
                    <a:pt x="1214" y="803"/>
                  </a:cubicBezTo>
                  <a:cubicBezTo>
                    <a:pt x="1286" y="687"/>
                    <a:pt x="1321" y="571"/>
                    <a:pt x="1321" y="464"/>
                  </a:cubicBezTo>
                  <a:cubicBezTo>
                    <a:pt x="1321" y="268"/>
                    <a:pt x="1205" y="125"/>
                    <a:pt x="1018" y="116"/>
                  </a:cubicBezTo>
                  <a:cubicBezTo>
                    <a:pt x="1007" y="115"/>
                    <a:pt x="997" y="115"/>
                    <a:pt x="987" y="115"/>
                  </a:cubicBezTo>
                  <a:cubicBezTo>
                    <a:pt x="877" y="115"/>
                    <a:pt x="790" y="159"/>
                    <a:pt x="732" y="241"/>
                  </a:cubicBezTo>
                  <a:cubicBezTo>
                    <a:pt x="652" y="366"/>
                    <a:pt x="661" y="535"/>
                    <a:pt x="750" y="705"/>
                  </a:cubicBezTo>
                  <a:cubicBezTo>
                    <a:pt x="777" y="749"/>
                    <a:pt x="804" y="794"/>
                    <a:pt x="839" y="830"/>
                  </a:cubicBezTo>
                  <a:cubicBezTo>
                    <a:pt x="732" y="937"/>
                    <a:pt x="599" y="1017"/>
                    <a:pt x="438" y="1017"/>
                  </a:cubicBezTo>
                  <a:cubicBezTo>
                    <a:pt x="260" y="1017"/>
                    <a:pt x="144" y="990"/>
                    <a:pt x="54" y="955"/>
                  </a:cubicBezTo>
                  <a:cubicBezTo>
                    <a:pt x="37" y="1053"/>
                    <a:pt x="19" y="1151"/>
                    <a:pt x="1" y="1240"/>
                  </a:cubicBezTo>
                  <a:cubicBezTo>
                    <a:pt x="108" y="1276"/>
                    <a:pt x="242" y="1303"/>
                    <a:pt x="411" y="1303"/>
                  </a:cubicBezTo>
                  <a:lnTo>
                    <a:pt x="447" y="1303"/>
                  </a:lnTo>
                  <a:cubicBezTo>
                    <a:pt x="688" y="1303"/>
                    <a:pt x="893" y="1187"/>
                    <a:pt x="1045" y="1035"/>
                  </a:cubicBezTo>
                  <a:cubicBezTo>
                    <a:pt x="1259" y="1187"/>
                    <a:pt x="1571" y="1311"/>
                    <a:pt x="1981" y="1320"/>
                  </a:cubicBezTo>
                  <a:cubicBezTo>
                    <a:pt x="2204" y="1320"/>
                    <a:pt x="2392" y="1294"/>
                    <a:pt x="2543" y="1240"/>
                  </a:cubicBezTo>
                  <a:cubicBezTo>
                    <a:pt x="2722" y="1178"/>
                    <a:pt x="2865" y="1097"/>
                    <a:pt x="2972" y="1008"/>
                  </a:cubicBezTo>
                  <a:cubicBezTo>
                    <a:pt x="3168" y="1195"/>
                    <a:pt x="3471" y="1338"/>
                    <a:pt x="3873" y="1338"/>
                  </a:cubicBezTo>
                  <a:cubicBezTo>
                    <a:pt x="3887" y="1339"/>
                    <a:pt x="3900" y="1339"/>
                    <a:pt x="3914" y="1339"/>
                  </a:cubicBezTo>
                  <a:cubicBezTo>
                    <a:pt x="4252" y="1339"/>
                    <a:pt x="4523" y="1234"/>
                    <a:pt x="4711" y="1088"/>
                  </a:cubicBezTo>
                  <a:cubicBezTo>
                    <a:pt x="4907" y="1258"/>
                    <a:pt x="5184" y="1383"/>
                    <a:pt x="5523" y="1401"/>
                  </a:cubicBezTo>
                  <a:cubicBezTo>
                    <a:pt x="5550" y="1410"/>
                    <a:pt x="5585" y="1410"/>
                    <a:pt x="5612" y="1410"/>
                  </a:cubicBezTo>
                  <a:cubicBezTo>
                    <a:pt x="5889" y="1410"/>
                    <a:pt x="6139" y="1311"/>
                    <a:pt x="6317" y="1142"/>
                  </a:cubicBezTo>
                  <a:cubicBezTo>
                    <a:pt x="6443" y="1213"/>
                    <a:pt x="6578" y="1251"/>
                    <a:pt x="6720" y="1251"/>
                  </a:cubicBezTo>
                  <a:cubicBezTo>
                    <a:pt x="6810" y="1251"/>
                    <a:pt x="6902" y="1236"/>
                    <a:pt x="6995" y="1204"/>
                  </a:cubicBezTo>
                  <a:cubicBezTo>
                    <a:pt x="6977" y="1106"/>
                    <a:pt x="6959" y="1017"/>
                    <a:pt x="6941" y="919"/>
                  </a:cubicBezTo>
                  <a:cubicBezTo>
                    <a:pt x="6941" y="919"/>
                    <a:pt x="6933" y="919"/>
                    <a:pt x="6933" y="928"/>
                  </a:cubicBezTo>
                  <a:cubicBezTo>
                    <a:pt x="6860" y="953"/>
                    <a:pt x="6793" y="964"/>
                    <a:pt x="6732" y="964"/>
                  </a:cubicBezTo>
                  <a:cubicBezTo>
                    <a:pt x="6643" y="964"/>
                    <a:pt x="6568" y="942"/>
                    <a:pt x="6504" y="910"/>
                  </a:cubicBezTo>
                  <a:cubicBezTo>
                    <a:pt x="6629" y="678"/>
                    <a:pt x="6656" y="428"/>
                    <a:pt x="6558" y="250"/>
                  </a:cubicBezTo>
                  <a:cubicBezTo>
                    <a:pt x="6495" y="116"/>
                    <a:pt x="6371" y="45"/>
                    <a:pt x="6219" y="36"/>
                  </a:cubicBezTo>
                  <a:cubicBezTo>
                    <a:pt x="6067" y="36"/>
                    <a:pt x="5942" y="107"/>
                    <a:pt x="5889" y="232"/>
                  </a:cubicBezTo>
                  <a:cubicBezTo>
                    <a:pt x="5800" y="419"/>
                    <a:pt x="5889" y="723"/>
                    <a:pt x="6094" y="955"/>
                  </a:cubicBezTo>
                  <a:cubicBezTo>
                    <a:pt x="5988" y="1036"/>
                    <a:pt x="5838" y="1117"/>
                    <a:pt x="5609" y="1117"/>
                  </a:cubicBezTo>
                  <a:cubicBezTo>
                    <a:pt x="5587" y="1117"/>
                    <a:pt x="5564" y="1117"/>
                    <a:pt x="5541" y="1115"/>
                  </a:cubicBezTo>
                  <a:cubicBezTo>
                    <a:pt x="5282" y="1097"/>
                    <a:pt x="5077" y="1008"/>
                    <a:pt x="4925" y="883"/>
                  </a:cubicBezTo>
                  <a:cubicBezTo>
                    <a:pt x="4970" y="830"/>
                    <a:pt x="5006" y="776"/>
                    <a:pt x="5032" y="723"/>
                  </a:cubicBezTo>
                  <a:cubicBezTo>
                    <a:pt x="5148" y="509"/>
                    <a:pt x="5157" y="286"/>
                    <a:pt x="5059" y="143"/>
                  </a:cubicBezTo>
                  <a:cubicBezTo>
                    <a:pt x="4994" y="56"/>
                    <a:pt x="4900" y="10"/>
                    <a:pt x="4790" y="10"/>
                  </a:cubicBezTo>
                  <a:cubicBezTo>
                    <a:pt x="4765" y="10"/>
                    <a:pt x="4738" y="13"/>
                    <a:pt x="4711" y="18"/>
                  </a:cubicBezTo>
                  <a:cubicBezTo>
                    <a:pt x="4488" y="45"/>
                    <a:pt x="4345" y="214"/>
                    <a:pt x="4354" y="446"/>
                  </a:cubicBezTo>
                  <a:cubicBezTo>
                    <a:pt x="4363" y="580"/>
                    <a:pt x="4417" y="732"/>
                    <a:pt x="4524" y="874"/>
                  </a:cubicBezTo>
                  <a:cubicBezTo>
                    <a:pt x="4371" y="976"/>
                    <a:pt x="4171" y="1053"/>
                    <a:pt x="3922" y="1053"/>
                  </a:cubicBezTo>
                  <a:cubicBezTo>
                    <a:pt x="3909" y="1053"/>
                    <a:pt x="3895" y="1053"/>
                    <a:pt x="3882" y="1053"/>
                  </a:cubicBezTo>
                  <a:cubicBezTo>
                    <a:pt x="3543" y="1053"/>
                    <a:pt x="3311" y="937"/>
                    <a:pt x="3168" y="812"/>
                  </a:cubicBezTo>
                  <a:cubicBezTo>
                    <a:pt x="3195" y="767"/>
                    <a:pt x="3221" y="732"/>
                    <a:pt x="3239" y="714"/>
                  </a:cubicBezTo>
                  <a:cubicBezTo>
                    <a:pt x="3355" y="509"/>
                    <a:pt x="3382" y="294"/>
                    <a:pt x="3302" y="152"/>
                  </a:cubicBezTo>
                  <a:cubicBezTo>
                    <a:pt x="3248" y="54"/>
                    <a:pt x="3150" y="0"/>
                    <a:pt x="3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5157;p63"/>
            <p:cNvSpPr/>
            <p:nvPr/>
          </p:nvSpPr>
          <p:spPr>
            <a:xfrm>
              <a:off x="5386883" y="3231375"/>
              <a:ext cx="860158" cy="87123"/>
            </a:xfrm>
            <a:custGeom>
              <a:avLst/>
              <a:gdLst/>
              <a:ahLst/>
              <a:cxnLst/>
              <a:rect l="l" t="t" r="r" b="b"/>
              <a:pathLst>
                <a:path w="7227" h="732" extrusionOk="0">
                  <a:moveTo>
                    <a:pt x="7209" y="0"/>
                  </a:moveTo>
                  <a:cubicBezTo>
                    <a:pt x="6060" y="339"/>
                    <a:pt x="4681" y="448"/>
                    <a:pt x="3435" y="448"/>
                  </a:cubicBezTo>
                  <a:cubicBezTo>
                    <a:pt x="3336" y="448"/>
                    <a:pt x="3238" y="447"/>
                    <a:pt x="3141" y="446"/>
                  </a:cubicBezTo>
                  <a:cubicBezTo>
                    <a:pt x="1687" y="419"/>
                    <a:pt x="447" y="277"/>
                    <a:pt x="10" y="214"/>
                  </a:cubicBezTo>
                  <a:cubicBezTo>
                    <a:pt x="1" y="312"/>
                    <a:pt x="1" y="410"/>
                    <a:pt x="1" y="500"/>
                  </a:cubicBezTo>
                  <a:cubicBezTo>
                    <a:pt x="393" y="553"/>
                    <a:pt x="1348" y="669"/>
                    <a:pt x="2508" y="714"/>
                  </a:cubicBezTo>
                  <a:cubicBezTo>
                    <a:pt x="2784" y="732"/>
                    <a:pt x="3088" y="732"/>
                    <a:pt x="3400" y="732"/>
                  </a:cubicBezTo>
                  <a:lnTo>
                    <a:pt x="3427" y="732"/>
                  </a:lnTo>
                  <a:cubicBezTo>
                    <a:pt x="4622" y="732"/>
                    <a:pt x="6032" y="642"/>
                    <a:pt x="7227" y="294"/>
                  </a:cubicBezTo>
                  <a:cubicBezTo>
                    <a:pt x="7227" y="205"/>
                    <a:pt x="7218" y="107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5158;p63"/>
            <p:cNvSpPr/>
            <p:nvPr/>
          </p:nvSpPr>
          <p:spPr>
            <a:xfrm>
              <a:off x="5386883" y="2920858"/>
              <a:ext cx="857063" cy="518689"/>
            </a:xfrm>
            <a:custGeom>
              <a:avLst/>
              <a:gdLst/>
              <a:ahLst/>
              <a:cxnLst/>
              <a:rect l="l" t="t" r="r" b="b"/>
              <a:pathLst>
                <a:path w="7201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lnTo>
                    <a:pt x="7200" y="3483"/>
                  </a:lnTo>
                  <a:cubicBezTo>
                    <a:pt x="6531" y="3671"/>
                    <a:pt x="5719" y="3804"/>
                    <a:pt x="4783" y="3822"/>
                  </a:cubicBezTo>
                  <a:cubicBezTo>
                    <a:pt x="4769" y="3822"/>
                    <a:pt x="4755" y="3823"/>
                    <a:pt x="4741" y="3823"/>
                  </a:cubicBezTo>
                  <a:cubicBezTo>
                    <a:pt x="4156" y="3823"/>
                    <a:pt x="3722" y="3637"/>
                    <a:pt x="3400" y="3341"/>
                  </a:cubicBezTo>
                  <a:cubicBezTo>
                    <a:pt x="3302" y="3251"/>
                    <a:pt x="3221" y="3153"/>
                    <a:pt x="3141" y="3055"/>
                  </a:cubicBezTo>
                  <a:cubicBezTo>
                    <a:pt x="2909" y="2725"/>
                    <a:pt x="2758" y="2332"/>
                    <a:pt x="2659" y="1922"/>
                  </a:cubicBezTo>
                  <a:cubicBezTo>
                    <a:pt x="2642" y="1824"/>
                    <a:pt x="2624" y="1735"/>
                    <a:pt x="2606" y="1637"/>
                  </a:cubicBezTo>
                  <a:cubicBezTo>
                    <a:pt x="2499" y="1030"/>
                    <a:pt x="2508" y="43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33" name="Hình ảnh 2">
            <a:extLst>
              <a:ext uri="{FF2B5EF4-FFF2-40B4-BE49-F238E27FC236}">
                <a16:creationId xmlns:a16="http://schemas.microsoft.com/office/drawing/2014/main" id="{F60D2FB6-C280-4A31-9198-F1B3E13AC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81" y="-7938"/>
            <a:ext cx="8737600" cy="556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Hình ảnh 6">
            <a:extLst>
              <a:ext uri="{FF2B5EF4-FFF2-40B4-BE49-F238E27FC236}">
                <a16:creationId xmlns:a16="http://schemas.microsoft.com/office/drawing/2014/main" id="{60395AD5-3161-4A9F-B0D6-E866D3305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" y="5305893"/>
            <a:ext cx="6183312" cy="15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Hình ảnh 9">
            <a:extLst>
              <a:ext uri="{FF2B5EF4-FFF2-40B4-BE49-F238E27FC236}">
                <a16:creationId xmlns:a16="http://schemas.microsoft.com/office/drawing/2014/main" id="{34F9E8BE-F017-4050-9752-9EFE23D00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731" y="5313363"/>
            <a:ext cx="6153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" name="Hộp Văn bản 10">
            <a:extLst>
              <a:ext uri="{FF2B5EF4-FFF2-40B4-BE49-F238E27FC236}">
                <a16:creationId xmlns:a16="http://schemas.microsoft.com/office/drawing/2014/main" id="{2EA03BEC-7003-4061-9B4E-349691F46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413706"/>
            <a:ext cx="7239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Khởi</a:t>
            </a: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</a:t>
            </a:r>
            <a:endParaRPr kumimoji="0" lang="en-US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10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3816" y="593254"/>
            <a:ext cx="10489428" cy="1048844"/>
            <a:chOff x="1144472" y="1425114"/>
            <a:chExt cx="1048942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1453450" y="1519851"/>
              <a:ext cx="101804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</a:t>
              </a:r>
              <a:r>
                <a:rPr lang="en-US" sz="2800" dirty="0" smtClean="0"/>
                <a:t>   </a:t>
              </a:r>
              <a:r>
                <a:rPr lang="en-US" sz="2800" dirty="0" err="1" smtClean="0"/>
                <a:t>Tìm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một</a:t>
              </a:r>
              <a:r>
                <a:rPr lang="en-US" sz="2800" dirty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3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66069" r="12206" b="9615"/>
          <a:stretch/>
        </p:blipFill>
        <p:spPr bwMode="auto">
          <a:xfrm>
            <a:off x="783816" y="1736835"/>
            <a:ext cx="10077021" cy="463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7406640" y="4794069"/>
            <a:ext cx="2586446" cy="1227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741819" y="3840769"/>
            <a:ext cx="5499461" cy="1763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76549" y="2612571"/>
            <a:ext cx="4153988" cy="1502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776549" y="2403565"/>
            <a:ext cx="0" cy="192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59429" y="2612572"/>
            <a:ext cx="0" cy="1228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776548" y="3042287"/>
            <a:ext cx="1384663" cy="480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5667375" y="3664744"/>
            <a:ext cx="1936750" cy="1504156"/>
          </a:xfrm>
          <a:custGeom>
            <a:avLst/>
            <a:gdLst>
              <a:gd name="connsiteX0" fmla="*/ 0 w 1936750"/>
              <a:gd name="connsiteY0" fmla="*/ 1504156 h 1504156"/>
              <a:gd name="connsiteX1" fmla="*/ 15875 w 1936750"/>
              <a:gd name="connsiteY1" fmla="*/ 1335881 h 1504156"/>
              <a:gd name="connsiteX2" fmla="*/ 47625 w 1936750"/>
              <a:gd name="connsiteY2" fmla="*/ 1189831 h 1504156"/>
              <a:gd name="connsiteX3" fmla="*/ 79375 w 1936750"/>
              <a:gd name="connsiteY3" fmla="*/ 1072356 h 1504156"/>
              <a:gd name="connsiteX4" fmla="*/ 146050 w 1936750"/>
              <a:gd name="connsiteY4" fmla="*/ 932656 h 1504156"/>
              <a:gd name="connsiteX5" fmla="*/ 215900 w 1936750"/>
              <a:gd name="connsiteY5" fmla="*/ 789781 h 1504156"/>
              <a:gd name="connsiteX6" fmla="*/ 292100 w 1936750"/>
              <a:gd name="connsiteY6" fmla="*/ 634206 h 1504156"/>
              <a:gd name="connsiteX7" fmla="*/ 358775 w 1936750"/>
              <a:gd name="connsiteY7" fmla="*/ 519906 h 1504156"/>
              <a:gd name="connsiteX8" fmla="*/ 463550 w 1936750"/>
              <a:gd name="connsiteY8" fmla="*/ 386556 h 1504156"/>
              <a:gd name="connsiteX9" fmla="*/ 625475 w 1936750"/>
              <a:gd name="connsiteY9" fmla="*/ 237331 h 1504156"/>
              <a:gd name="connsiteX10" fmla="*/ 781050 w 1936750"/>
              <a:gd name="connsiteY10" fmla="*/ 135731 h 1504156"/>
              <a:gd name="connsiteX11" fmla="*/ 901700 w 1936750"/>
              <a:gd name="connsiteY11" fmla="*/ 62706 h 1504156"/>
              <a:gd name="connsiteX12" fmla="*/ 1044575 w 1936750"/>
              <a:gd name="connsiteY12" fmla="*/ 18256 h 1504156"/>
              <a:gd name="connsiteX13" fmla="*/ 1168400 w 1936750"/>
              <a:gd name="connsiteY13" fmla="*/ 5556 h 1504156"/>
              <a:gd name="connsiteX14" fmla="*/ 1317625 w 1936750"/>
              <a:gd name="connsiteY14" fmla="*/ 2381 h 1504156"/>
              <a:gd name="connsiteX15" fmla="*/ 1466850 w 1936750"/>
              <a:gd name="connsiteY15" fmla="*/ 40481 h 1504156"/>
              <a:gd name="connsiteX16" fmla="*/ 1600200 w 1936750"/>
              <a:gd name="connsiteY16" fmla="*/ 94456 h 1504156"/>
              <a:gd name="connsiteX17" fmla="*/ 1711325 w 1936750"/>
              <a:gd name="connsiteY17" fmla="*/ 145256 h 1504156"/>
              <a:gd name="connsiteX18" fmla="*/ 1812925 w 1936750"/>
              <a:gd name="connsiteY18" fmla="*/ 218281 h 1504156"/>
              <a:gd name="connsiteX19" fmla="*/ 1892300 w 1936750"/>
              <a:gd name="connsiteY19" fmla="*/ 278606 h 1504156"/>
              <a:gd name="connsiteX20" fmla="*/ 1936750 w 1936750"/>
              <a:gd name="connsiteY20" fmla="*/ 332581 h 15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6750" h="1504156">
                <a:moveTo>
                  <a:pt x="0" y="1504156"/>
                </a:moveTo>
                <a:cubicBezTo>
                  <a:pt x="3969" y="1446212"/>
                  <a:pt x="7938" y="1388268"/>
                  <a:pt x="15875" y="1335881"/>
                </a:cubicBezTo>
                <a:cubicBezTo>
                  <a:pt x="23812" y="1283494"/>
                  <a:pt x="37042" y="1233752"/>
                  <a:pt x="47625" y="1189831"/>
                </a:cubicBezTo>
                <a:cubicBezTo>
                  <a:pt x="58208" y="1145910"/>
                  <a:pt x="62971" y="1115218"/>
                  <a:pt x="79375" y="1072356"/>
                </a:cubicBezTo>
                <a:cubicBezTo>
                  <a:pt x="95779" y="1029493"/>
                  <a:pt x="123296" y="979752"/>
                  <a:pt x="146050" y="932656"/>
                </a:cubicBezTo>
                <a:cubicBezTo>
                  <a:pt x="168804" y="885560"/>
                  <a:pt x="215900" y="789781"/>
                  <a:pt x="215900" y="789781"/>
                </a:cubicBezTo>
                <a:cubicBezTo>
                  <a:pt x="240242" y="740039"/>
                  <a:pt x="268288" y="679185"/>
                  <a:pt x="292100" y="634206"/>
                </a:cubicBezTo>
                <a:cubicBezTo>
                  <a:pt x="315913" y="589227"/>
                  <a:pt x="330200" y="561181"/>
                  <a:pt x="358775" y="519906"/>
                </a:cubicBezTo>
                <a:cubicBezTo>
                  <a:pt x="387350" y="478631"/>
                  <a:pt x="419100" y="433652"/>
                  <a:pt x="463550" y="386556"/>
                </a:cubicBezTo>
                <a:cubicBezTo>
                  <a:pt x="508000" y="339460"/>
                  <a:pt x="572558" y="279135"/>
                  <a:pt x="625475" y="237331"/>
                </a:cubicBezTo>
                <a:cubicBezTo>
                  <a:pt x="678392" y="195527"/>
                  <a:pt x="735012" y="164835"/>
                  <a:pt x="781050" y="135731"/>
                </a:cubicBezTo>
                <a:cubicBezTo>
                  <a:pt x="827088" y="106627"/>
                  <a:pt x="857779" y="82285"/>
                  <a:pt x="901700" y="62706"/>
                </a:cubicBezTo>
                <a:cubicBezTo>
                  <a:pt x="945621" y="43127"/>
                  <a:pt x="1000125" y="27781"/>
                  <a:pt x="1044575" y="18256"/>
                </a:cubicBezTo>
                <a:cubicBezTo>
                  <a:pt x="1089025" y="8731"/>
                  <a:pt x="1122892" y="8202"/>
                  <a:pt x="1168400" y="5556"/>
                </a:cubicBezTo>
                <a:cubicBezTo>
                  <a:pt x="1213908" y="2910"/>
                  <a:pt x="1267883" y="-3440"/>
                  <a:pt x="1317625" y="2381"/>
                </a:cubicBezTo>
                <a:cubicBezTo>
                  <a:pt x="1367367" y="8202"/>
                  <a:pt x="1419754" y="25135"/>
                  <a:pt x="1466850" y="40481"/>
                </a:cubicBezTo>
                <a:cubicBezTo>
                  <a:pt x="1513946" y="55827"/>
                  <a:pt x="1559454" y="76993"/>
                  <a:pt x="1600200" y="94456"/>
                </a:cubicBezTo>
                <a:cubicBezTo>
                  <a:pt x="1640946" y="111918"/>
                  <a:pt x="1675871" y="124618"/>
                  <a:pt x="1711325" y="145256"/>
                </a:cubicBezTo>
                <a:cubicBezTo>
                  <a:pt x="1746779" y="165894"/>
                  <a:pt x="1782763" y="196056"/>
                  <a:pt x="1812925" y="218281"/>
                </a:cubicBezTo>
                <a:cubicBezTo>
                  <a:pt x="1843087" y="240506"/>
                  <a:pt x="1871663" y="259556"/>
                  <a:pt x="1892300" y="278606"/>
                </a:cubicBezTo>
                <a:cubicBezTo>
                  <a:pt x="1912937" y="297656"/>
                  <a:pt x="1924843" y="315118"/>
                  <a:pt x="1936750" y="332581"/>
                </a:cubicBez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15100" y="3226670"/>
            <a:ext cx="3860800" cy="1190152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34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37"/>
            <a:ext cx="12192000" cy="689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94;p1">
            <a:hlinkClick r:id="rId3" action="ppaction://hlinksldjump"/>
          </p:cNvPr>
          <p:cNvSpPr/>
          <p:nvPr/>
        </p:nvSpPr>
        <p:spPr>
          <a:xfrm>
            <a:off x="5" y="38487"/>
            <a:ext cx="6096000" cy="6846246"/>
          </a:xfrm>
          <a:prstGeom prst="rect">
            <a:avLst/>
          </a:prstGeom>
          <a:solidFill>
            <a:srgbClr val="E76F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1;p1"/>
          <p:cNvSpPr txBox="1"/>
          <p:nvPr/>
        </p:nvSpPr>
        <p:spPr>
          <a:xfrm>
            <a:off x="2089355" y="2320950"/>
            <a:ext cx="1917300" cy="22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dirty="0"/>
          </a:p>
        </p:txBody>
      </p:sp>
      <p:sp>
        <p:nvSpPr>
          <p:cNvPr id="8" name="Google Shape;93;p1">
            <a:hlinkClick r:id="rId4" action="ppaction://hlinksldjump"/>
          </p:cNvPr>
          <p:cNvSpPr/>
          <p:nvPr/>
        </p:nvSpPr>
        <p:spPr>
          <a:xfrm>
            <a:off x="6096000" y="38487"/>
            <a:ext cx="6096000" cy="6819513"/>
          </a:xfrm>
          <a:prstGeom prst="rect">
            <a:avLst/>
          </a:prstGeom>
          <a:solidFill>
            <a:srgbClr val="E9C46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95;p1"/>
          <p:cNvSpPr txBox="1"/>
          <p:nvPr/>
        </p:nvSpPr>
        <p:spPr>
          <a:xfrm>
            <a:off x="8185354" y="2304185"/>
            <a:ext cx="1917291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 dirty="0"/>
          </a:p>
        </p:txBody>
      </p:sp>
      <p:pic>
        <p:nvPicPr>
          <p:cNvPr id="9" name="Google Shape;99;p1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8912" y="11430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38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49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94677" y="6188733"/>
            <a:ext cx="680305" cy="6803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1248612" y="101607"/>
            <a:ext cx="7448639" cy="729831"/>
            <a:chOff x="1248612" y="101607"/>
            <a:chExt cx="7448639" cy="729831"/>
          </a:xfrm>
        </p:grpSpPr>
        <p:sp>
          <p:nvSpPr>
            <p:cNvPr id="52" name="Google Shape;138;p3"/>
            <p:cNvSpPr/>
            <p:nvPr/>
          </p:nvSpPr>
          <p:spPr>
            <a:xfrm>
              <a:off x="1253177" y="101607"/>
              <a:ext cx="7444074" cy="729831"/>
            </a:xfrm>
            <a:prstGeom prst="roundRect">
              <a:avLst>
                <a:gd name="adj" fmla="val 7688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39;p3"/>
            <p:cNvSpPr txBox="1"/>
            <p:nvPr/>
          </p:nvSpPr>
          <p:spPr>
            <a:xfrm>
              <a:off x="1248612" y="245838"/>
              <a:ext cx="7448639" cy="46162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Câu1.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nhìn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thấy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367608" y="2661566"/>
            <a:ext cx="2906686" cy="2504344"/>
            <a:chOff x="3367608" y="2661566"/>
            <a:chExt cx="2906686" cy="2504344"/>
          </a:xfrm>
        </p:grpSpPr>
        <p:sp>
          <p:nvSpPr>
            <p:cNvPr id="21" name="Oval 20"/>
            <p:cNvSpPr/>
            <p:nvPr/>
          </p:nvSpPr>
          <p:spPr>
            <a:xfrm>
              <a:off x="3706162" y="2846232"/>
              <a:ext cx="132644" cy="1287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67608" y="266156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772484" y="3528066"/>
              <a:ext cx="132644" cy="1287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18174" y="328752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830976" y="4195626"/>
              <a:ext cx="132644" cy="1287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22916" y="3955082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924884" y="4916850"/>
              <a:ext cx="132644" cy="1287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15884" y="479657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7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94677" y="6188733"/>
            <a:ext cx="680305" cy="6803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1253177" y="101607"/>
            <a:ext cx="8792344" cy="729831"/>
            <a:chOff x="1253177" y="101607"/>
            <a:chExt cx="8792344" cy="729831"/>
          </a:xfrm>
        </p:grpSpPr>
        <p:sp>
          <p:nvSpPr>
            <p:cNvPr id="52" name="Google Shape;138;p3"/>
            <p:cNvSpPr/>
            <p:nvPr/>
          </p:nvSpPr>
          <p:spPr>
            <a:xfrm>
              <a:off x="1253177" y="101607"/>
              <a:ext cx="8792344" cy="729831"/>
            </a:xfrm>
            <a:prstGeom prst="roundRect">
              <a:avLst>
                <a:gd name="adj" fmla="val 7688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39;p3"/>
            <p:cNvSpPr txBox="1"/>
            <p:nvPr/>
          </p:nvSpPr>
          <p:spPr>
            <a:xfrm>
              <a:off x="1338764" y="194322"/>
              <a:ext cx="8706757" cy="52318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2.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nhìn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thấy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? 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34648" y="1783776"/>
            <a:ext cx="8518728" cy="3121835"/>
            <a:chOff x="2234648" y="1783776"/>
            <a:chExt cx="8518728" cy="3121835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659704" y="1957509"/>
              <a:ext cx="254317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2586393" y="1904048"/>
              <a:ext cx="132644" cy="1287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137405" y="1897424"/>
              <a:ext cx="132644" cy="1287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34648" y="178377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70049" y="178377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3054706" y="3004790"/>
              <a:ext cx="2149021" cy="132438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5130843" y="2946217"/>
              <a:ext cx="132644" cy="1287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017151" y="4264793"/>
              <a:ext cx="132644" cy="1287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65773" y="4231979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59149" y="274841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655278" y="1789025"/>
              <a:ext cx="3098098" cy="3116586"/>
              <a:chOff x="7655278" y="1789025"/>
              <a:chExt cx="3098098" cy="3116586"/>
            </a:xfrm>
          </p:grpSpPr>
          <p:cxnSp>
            <p:nvCxnSpPr>
              <p:cNvPr id="3" name="Elbow Connector 2"/>
              <p:cNvCxnSpPr/>
              <p:nvPr/>
            </p:nvCxnSpPr>
            <p:spPr>
              <a:xfrm rot="16200000" flipH="1">
                <a:off x="7575239" y="2316007"/>
                <a:ext cx="2742411" cy="2427111"/>
              </a:xfrm>
              <a:prstGeom prst="bentConnector3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7655278" y="2100003"/>
                <a:ext cx="132644" cy="12878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66567" y="3465168"/>
                <a:ext cx="132644" cy="12878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0093678" y="3465168"/>
                <a:ext cx="132644" cy="12878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0109200" y="4771980"/>
                <a:ext cx="132644" cy="12878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787922" y="1789025"/>
                <a:ext cx="274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790281" y="3075005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0241844" y="3127821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0350702" y="4536279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084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24541" y="2220031"/>
            <a:ext cx="63631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25:</a:t>
            </a:r>
          </a:p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ĐƯỜNG THẲNG, ĐƯỜNG CONG, </a:t>
            </a:r>
          </a:p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BA ĐIỂM THẲNG HÀNG.</a:t>
            </a:r>
            <a:endParaRPr lang="vi-VN" sz="40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6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364" y="746558"/>
            <a:ext cx="1134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ường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cong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ba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4" t="18971" r="731" b="49121"/>
          <a:stretch/>
        </p:blipFill>
        <p:spPr bwMode="auto">
          <a:xfrm>
            <a:off x="1022876" y="1521194"/>
            <a:ext cx="8260355" cy="445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21612" y="5605777"/>
            <a:ext cx="4637748" cy="721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62708" y="3137893"/>
            <a:ext cx="6355153" cy="2304496"/>
          </a:xfrm>
          <a:custGeom>
            <a:avLst/>
            <a:gdLst>
              <a:gd name="connsiteX0" fmla="*/ 0 w 6531429"/>
              <a:gd name="connsiteY0" fmla="*/ 0 h 2140636"/>
              <a:gd name="connsiteX1" fmla="*/ 6531429 w 6531429"/>
              <a:gd name="connsiteY1" fmla="*/ 0 h 2140636"/>
              <a:gd name="connsiteX2" fmla="*/ 6531429 w 6531429"/>
              <a:gd name="connsiteY2" fmla="*/ 2140636 h 2140636"/>
              <a:gd name="connsiteX3" fmla="*/ 0 w 6531429"/>
              <a:gd name="connsiteY3" fmla="*/ 2140636 h 2140636"/>
              <a:gd name="connsiteX4" fmla="*/ 0 w 6531429"/>
              <a:gd name="connsiteY4" fmla="*/ 0 h 2140636"/>
              <a:gd name="connsiteX0" fmla="*/ 0 w 6531429"/>
              <a:gd name="connsiteY0" fmla="*/ 0 h 2140636"/>
              <a:gd name="connsiteX1" fmla="*/ 6531429 w 6531429"/>
              <a:gd name="connsiteY1" fmla="*/ 0 h 2140636"/>
              <a:gd name="connsiteX2" fmla="*/ 6531429 w 6531429"/>
              <a:gd name="connsiteY2" fmla="*/ 2140636 h 2140636"/>
              <a:gd name="connsiteX3" fmla="*/ 635000 w 6531429"/>
              <a:gd name="connsiteY3" fmla="*/ 2115236 h 2140636"/>
              <a:gd name="connsiteX4" fmla="*/ 0 w 6531429"/>
              <a:gd name="connsiteY4" fmla="*/ 0 h 2140636"/>
              <a:gd name="connsiteX0" fmla="*/ 0 w 6531429"/>
              <a:gd name="connsiteY0" fmla="*/ 0 h 2153336"/>
              <a:gd name="connsiteX1" fmla="*/ 6531429 w 6531429"/>
              <a:gd name="connsiteY1" fmla="*/ 0 h 2153336"/>
              <a:gd name="connsiteX2" fmla="*/ 6531429 w 6531429"/>
              <a:gd name="connsiteY2" fmla="*/ 2140636 h 2153336"/>
              <a:gd name="connsiteX3" fmla="*/ 762000 w 6531429"/>
              <a:gd name="connsiteY3" fmla="*/ 2153336 h 2153336"/>
              <a:gd name="connsiteX4" fmla="*/ 0 w 6531429"/>
              <a:gd name="connsiteY4" fmla="*/ 0 h 2153336"/>
              <a:gd name="connsiteX0" fmla="*/ 0 w 6531429"/>
              <a:gd name="connsiteY0" fmla="*/ 0 h 2153336"/>
              <a:gd name="connsiteX1" fmla="*/ 6531429 w 6531429"/>
              <a:gd name="connsiteY1" fmla="*/ 0 h 2153336"/>
              <a:gd name="connsiteX2" fmla="*/ 6531429 w 6531429"/>
              <a:gd name="connsiteY2" fmla="*/ 2140636 h 2153336"/>
              <a:gd name="connsiteX3" fmla="*/ 762000 w 6531429"/>
              <a:gd name="connsiteY3" fmla="*/ 2153336 h 2153336"/>
              <a:gd name="connsiteX4" fmla="*/ 0 w 6531429"/>
              <a:gd name="connsiteY4" fmla="*/ 0 h 2153336"/>
              <a:gd name="connsiteX0" fmla="*/ 0 w 6531429"/>
              <a:gd name="connsiteY0" fmla="*/ 0 h 2153336"/>
              <a:gd name="connsiteX1" fmla="*/ 6531429 w 6531429"/>
              <a:gd name="connsiteY1" fmla="*/ 0 h 2153336"/>
              <a:gd name="connsiteX2" fmla="*/ 6531429 w 6531429"/>
              <a:gd name="connsiteY2" fmla="*/ 2140636 h 2153336"/>
              <a:gd name="connsiteX3" fmla="*/ 762000 w 6531429"/>
              <a:gd name="connsiteY3" fmla="*/ 2153336 h 2153336"/>
              <a:gd name="connsiteX4" fmla="*/ 0 w 6531429"/>
              <a:gd name="connsiteY4" fmla="*/ 0 h 2153336"/>
              <a:gd name="connsiteX0" fmla="*/ 0 w 6531429"/>
              <a:gd name="connsiteY0" fmla="*/ 0 h 2153336"/>
              <a:gd name="connsiteX1" fmla="*/ 6531429 w 6531429"/>
              <a:gd name="connsiteY1" fmla="*/ 0 h 2153336"/>
              <a:gd name="connsiteX2" fmla="*/ 6531429 w 6531429"/>
              <a:gd name="connsiteY2" fmla="*/ 2140636 h 2153336"/>
              <a:gd name="connsiteX3" fmla="*/ 762000 w 6531429"/>
              <a:gd name="connsiteY3" fmla="*/ 2153336 h 2153336"/>
              <a:gd name="connsiteX4" fmla="*/ 0 w 6531429"/>
              <a:gd name="connsiteY4" fmla="*/ 0 h 2153336"/>
              <a:gd name="connsiteX0" fmla="*/ 0 w 6531429"/>
              <a:gd name="connsiteY0" fmla="*/ 0 h 2153336"/>
              <a:gd name="connsiteX1" fmla="*/ 6531429 w 6531429"/>
              <a:gd name="connsiteY1" fmla="*/ 0 h 2153336"/>
              <a:gd name="connsiteX2" fmla="*/ 6531429 w 6531429"/>
              <a:gd name="connsiteY2" fmla="*/ 2140636 h 2153336"/>
              <a:gd name="connsiteX3" fmla="*/ 762000 w 6531429"/>
              <a:gd name="connsiteY3" fmla="*/ 2153336 h 2153336"/>
              <a:gd name="connsiteX4" fmla="*/ 0 w 6531429"/>
              <a:gd name="connsiteY4" fmla="*/ 0 h 2153336"/>
              <a:gd name="connsiteX0" fmla="*/ 0 w 6531429"/>
              <a:gd name="connsiteY0" fmla="*/ 0 h 2153336"/>
              <a:gd name="connsiteX1" fmla="*/ 6531429 w 6531429"/>
              <a:gd name="connsiteY1" fmla="*/ 0 h 2153336"/>
              <a:gd name="connsiteX2" fmla="*/ 6531429 w 6531429"/>
              <a:gd name="connsiteY2" fmla="*/ 2140636 h 2153336"/>
              <a:gd name="connsiteX3" fmla="*/ 762000 w 6531429"/>
              <a:gd name="connsiteY3" fmla="*/ 2153336 h 2153336"/>
              <a:gd name="connsiteX4" fmla="*/ 0 w 6531429"/>
              <a:gd name="connsiteY4" fmla="*/ 0 h 2153336"/>
              <a:gd name="connsiteX0" fmla="*/ 0 w 6531429"/>
              <a:gd name="connsiteY0" fmla="*/ 0 h 2153336"/>
              <a:gd name="connsiteX1" fmla="*/ 6531429 w 6531429"/>
              <a:gd name="connsiteY1" fmla="*/ 0 h 2153336"/>
              <a:gd name="connsiteX2" fmla="*/ 6531429 w 6531429"/>
              <a:gd name="connsiteY2" fmla="*/ 2140636 h 2153336"/>
              <a:gd name="connsiteX3" fmla="*/ 762000 w 6531429"/>
              <a:gd name="connsiteY3" fmla="*/ 2153336 h 2153336"/>
              <a:gd name="connsiteX4" fmla="*/ 0 w 6531429"/>
              <a:gd name="connsiteY4" fmla="*/ 0 h 2153336"/>
              <a:gd name="connsiteX0" fmla="*/ 0 w 6544129"/>
              <a:gd name="connsiteY0" fmla="*/ 190500 h 2153336"/>
              <a:gd name="connsiteX1" fmla="*/ 6544129 w 6544129"/>
              <a:gd name="connsiteY1" fmla="*/ 0 h 2153336"/>
              <a:gd name="connsiteX2" fmla="*/ 6544129 w 6544129"/>
              <a:gd name="connsiteY2" fmla="*/ 2140636 h 2153336"/>
              <a:gd name="connsiteX3" fmla="*/ 774700 w 6544129"/>
              <a:gd name="connsiteY3" fmla="*/ 2153336 h 2153336"/>
              <a:gd name="connsiteX4" fmla="*/ 0 w 6544129"/>
              <a:gd name="connsiteY4" fmla="*/ 190500 h 2153336"/>
              <a:gd name="connsiteX0" fmla="*/ 0 w 6544129"/>
              <a:gd name="connsiteY0" fmla="*/ 190500 h 2153336"/>
              <a:gd name="connsiteX1" fmla="*/ 6544129 w 6544129"/>
              <a:gd name="connsiteY1" fmla="*/ 0 h 2153336"/>
              <a:gd name="connsiteX2" fmla="*/ 6544129 w 6544129"/>
              <a:gd name="connsiteY2" fmla="*/ 2140636 h 2153336"/>
              <a:gd name="connsiteX3" fmla="*/ 774700 w 6544129"/>
              <a:gd name="connsiteY3" fmla="*/ 2153336 h 2153336"/>
              <a:gd name="connsiteX4" fmla="*/ 0 w 6544129"/>
              <a:gd name="connsiteY4" fmla="*/ 190500 h 2153336"/>
              <a:gd name="connsiteX0" fmla="*/ 0 w 6544129"/>
              <a:gd name="connsiteY0" fmla="*/ 215404 h 2178240"/>
              <a:gd name="connsiteX1" fmla="*/ 6544129 w 6544129"/>
              <a:gd name="connsiteY1" fmla="*/ 24904 h 2178240"/>
              <a:gd name="connsiteX2" fmla="*/ 6544129 w 6544129"/>
              <a:gd name="connsiteY2" fmla="*/ 2165540 h 2178240"/>
              <a:gd name="connsiteX3" fmla="*/ 774700 w 6544129"/>
              <a:gd name="connsiteY3" fmla="*/ 2178240 h 2178240"/>
              <a:gd name="connsiteX4" fmla="*/ 0 w 6544129"/>
              <a:gd name="connsiteY4" fmla="*/ 215404 h 2178240"/>
              <a:gd name="connsiteX0" fmla="*/ 0 w 6544129"/>
              <a:gd name="connsiteY0" fmla="*/ 215404 h 2178240"/>
              <a:gd name="connsiteX1" fmla="*/ 6544129 w 6544129"/>
              <a:gd name="connsiteY1" fmla="*/ 24904 h 2178240"/>
              <a:gd name="connsiteX2" fmla="*/ 6544129 w 6544129"/>
              <a:gd name="connsiteY2" fmla="*/ 2165540 h 2178240"/>
              <a:gd name="connsiteX3" fmla="*/ 774700 w 6544129"/>
              <a:gd name="connsiteY3" fmla="*/ 2178240 h 2178240"/>
              <a:gd name="connsiteX4" fmla="*/ 0 w 6544129"/>
              <a:gd name="connsiteY4" fmla="*/ 215404 h 2178240"/>
              <a:gd name="connsiteX0" fmla="*/ 0 w 6544129"/>
              <a:gd name="connsiteY0" fmla="*/ 215404 h 2178240"/>
              <a:gd name="connsiteX1" fmla="*/ 6544129 w 6544129"/>
              <a:gd name="connsiteY1" fmla="*/ 24904 h 2178240"/>
              <a:gd name="connsiteX2" fmla="*/ 6544129 w 6544129"/>
              <a:gd name="connsiteY2" fmla="*/ 2165540 h 2178240"/>
              <a:gd name="connsiteX3" fmla="*/ 774700 w 6544129"/>
              <a:gd name="connsiteY3" fmla="*/ 2178240 h 2178240"/>
              <a:gd name="connsiteX4" fmla="*/ 0 w 6544129"/>
              <a:gd name="connsiteY4" fmla="*/ 215404 h 2178240"/>
              <a:gd name="connsiteX0" fmla="*/ 0 w 6544129"/>
              <a:gd name="connsiteY0" fmla="*/ 215404 h 2178240"/>
              <a:gd name="connsiteX1" fmla="*/ 6544129 w 6544129"/>
              <a:gd name="connsiteY1" fmla="*/ 24904 h 2178240"/>
              <a:gd name="connsiteX2" fmla="*/ 5998029 w 6544129"/>
              <a:gd name="connsiteY2" fmla="*/ 2165540 h 2178240"/>
              <a:gd name="connsiteX3" fmla="*/ 774700 w 6544129"/>
              <a:gd name="connsiteY3" fmla="*/ 2178240 h 2178240"/>
              <a:gd name="connsiteX4" fmla="*/ 0 w 6544129"/>
              <a:gd name="connsiteY4" fmla="*/ 215404 h 2178240"/>
              <a:gd name="connsiteX0" fmla="*/ 0 w 6544129"/>
              <a:gd name="connsiteY0" fmla="*/ 215404 h 2178240"/>
              <a:gd name="connsiteX1" fmla="*/ 6544129 w 6544129"/>
              <a:gd name="connsiteY1" fmla="*/ 24904 h 2178240"/>
              <a:gd name="connsiteX2" fmla="*/ 5909129 w 6544129"/>
              <a:gd name="connsiteY2" fmla="*/ 2178240 h 2178240"/>
              <a:gd name="connsiteX3" fmla="*/ 774700 w 6544129"/>
              <a:gd name="connsiteY3" fmla="*/ 2178240 h 2178240"/>
              <a:gd name="connsiteX4" fmla="*/ 0 w 6544129"/>
              <a:gd name="connsiteY4" fmla="*/ 215404 h 2178240"/>
              <a:gd name="connsiteX0" fmla="*/ 0 w 6565377"/>
              <a:gd name="connsiteY0" fmla="*/ 215404 h 2178240"/>
              <a:gd name="connsiteX1" fmla="*/ 6544129 w 6565377"/>
              <a:gd name="connsiteY1" fmla="*/ 24904 h 2178240"/>
              <a:gd name="connsiteX2" fmla="*/ 5909129 w 6565377"/>
              <a:gd name="connsiteY2" fmla="*/ 2178240 h 2178240"/>
              <a:gd name="connsiteX3" fmla="*/ 774700 w 6565377"/>
              <a:gd name="connsiteY3" fmla="*/ 2178240 h 2178240"/>
              <a:gd name="connsiteX4" fmla="*/ 0 w 6565377"/>
              <a:gd name="connsiteY4" fmla="*/ 215404 h 2178240"/>
              <a:gd name="connsiteX0" fmla="*/ 0 w 6563393"/>
              <a:gd name="connsiteY0" fmla="*/ 215404 h 2178240"/>
              <a:gd name="connsiteX1" fmla="*/ 6544129 w 6563393"/>
              <a:gd name="connsiteY1" fmla="*/ 24904 h 2178240"/>
              <a:gd name="connsiteX2" fmla="*/ 5909129 w 6563393"/>
              <a:gd name="connsiteY2" fmla="*/ 2178240 h 2178240"/>
              <a:gd name="connsiteX3" fmla="*/ 774700 w 6563393"/>
              <a:gd name="connsiteY3" fmla="*/ 2178240 h 2178240"/>
              <a:gd name="connsiteX4" fmla="*/ 0 w 6563393"/>
              <a:gd name="connsiteY4" fmla="*/ 215404 h 217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3393" h="2178240">
                <a:moveTo>
                  <a:pt x="0" y="215404"/>
                </a:moveTo>
                <a:cubicBezTo>
                  <a:pt x="797076" y="-165596"/>
                  <a:pt x="4362753" y="88404"/>
                  <a:pt x="6544129" y="24904"/>
                </a:cubicBezTo>
                <a:cubicBezTo>
                  <a:pt x="6747329" y="763849"/>
                  <a:pt x="5261429" y="1388495"/>
                  <a:pt x="5909129" y="2178240"/>
                </a:cubicBezTo>
                <a:lnTo>
                  <a:pt x="774700" y="2178240"/>
                </a:lnTo>
                <a:cubicBezTo>
                  <a:pt x="914400" y="1447761"/>
                  <a:pt x="330200" y="704583"/>
                  <a:pt x="0" y="215404"/>
                </a:cubicBezTo>
                <a:close/>
              </a:path>
            </a:pathLst>
          </a:custGeom>
          <a:solidFill>
            <a:srgbClr val="2F8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530995" y="1357807"/>
            <a:ext cx="2424395" cy="1616699"/>
          </a:xfrm>
          <a:prstGeom prst="wedgeEllipseCallout">
            <a:avLst>
              <a:gd name="adj1" fmla="val -17282"/>
              <a:gd name="adj2" fmla="val 7413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1164" y="1556405"/>
            <a:ext cx="242439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      </a:t>
            </a:r>
            <a:r>
              <a:rPr lang="en-US" dirty="0" err="1" smtClean="0"/>
              <a:t>Vạch</a:t>
            </a:r>
            <a:r>
              <a:rPr lang="en-US" dirty="0" smtClean="0"/>
              <a:t> </a:t>
            </a:r>
            <a:r>
              <a:rPr lang="en-US" dirty="0" err="1" smtClean="0"/>
              <a:t>kẻ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  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vồng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   </a:t>
            </a:r>
          </a:p>
          <a:p>
            <a:pPr>
              <a:lnSpc>
                <a:spcPts val="2500"/>
              </a:lnSpc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cong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550024" y="4153458"/>
            <a:ext cx="284365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679075" y="3651356"/>
            <a:ext cx="362141" cy="706549"/>
            <a:chOff x="3627284" y="4326685"/>
            <a:chExt cx="362141" cy="706549"/>
          </a:xfrm>
        </p:grpSpPr>
        <p:sp>
          <p:nvSpPr>
            <p:cNvPr id="13" name="TextBox 12"/>
            <p:cNvSpPr txBox="1"/>
            <p:nvPr/>
          </p:nvSpPr>
          <p:spPr>
            <a:xfrm>
              <a:off x="3679500" y="4386903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27284" y="4326685"/>
              <a:ext cx="362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A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28527" y="3685994"/>
            <a:ext cx="423514" cy="660096"/>
            <a:chOff x="3498233" y="3838103"/>
            <a:chExt cx="423514" cy="660096"/>
          </a:xfrm>
        </p:grpSpPr>
        <p:sp>
          <p:nvSpPr>
            <p:cNvPr id="16" name="TextBox 1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B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60292" y="4159323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</a:rPr>
              <a:t> AB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364" y="746558"/>
            <a:ext cx="1134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ường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cong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ba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1164" y="1393018"/>
            <a:ext cx="8752236" cy="4969682"/>
            <a:chOff x="1179164" y="1282478"/>
            <a:chExt cx="9039022" cy="4697409"/>
          </a:xfrm>
        </p:grpSpPr>
        <p:pic>
          <p:nvPicPr>
            <p:cNvPr id="51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4" t="18971" r="731" b="49121"/>
            <a:stretch/>
          </p:blipFill>
          <p:spPr bwMode="auto">
            <a:xfrm>
              <a:off x="1687163" y="1436914"/>
              <a:ext cx="8531023" cy="4209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338285" y="5297715"/>
              <a:ext cx="4789714" cy="68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54513" y="2965039"/>
              <a:ext cx="6563393" cy="2178240"/>
            </a:xfrm>
            <a:custGeom>
              <a:avLst/>
              <a:gdLst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0 w 6531429"/>
                <a:gd name="connsiteY3" fmla="*/ 2140636 h 2140636"/>
                <a:gd name="connsiteX4" fmla="*/ 0 w 6531429"/>
                <a:gd name="connsiteY4" fmla="*/ 0 h 2140636"/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635000 w 6531429"/>
                <a:gd name="connsiteY3" fmla="*/ 2115236 h 2140636"/>
                <a:gd name="connsiteX4" fmla="*/ 0 w 6531429"/>
                <a:gd name="connsiteY4" fmla="*/ 0 h 21406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980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09129 w 6544129"/>
                <a:gd name="connsiteY2" fmla="*/ 21782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65377"/>
                <a:gd name="connsiteY0" fmla="*/ 215404 h 2178240"/>
                <a:gd name="connsiteX1" fmla="*/ 6544129 w 6565377"/>
                <a:gd name="connsiteY1" fmla="*/ 24904 h 2178240"/>
                <a:gd name="connsiteX2" fmla="*/ 5909129 w 6565377"/>
                <a:gd name="connsiteY2" fmla="*/ 2178240 h 2178240"/>
                <a:gd name="connsiteX3" fmla="*/ 774700 w 6565377"/>
                <a:gd name="connsiteY3" fmla="*/ 2178240 h 2178240"/>
                <a:gd name="connsiteX4" fmla="*/ 0 w 6565377"/>
                <a:gd name="connsiteY4" fmla="*/ 215404 h 2178240"/>
                <a:gd name="connsiteX0" fmla="*/ 0 w 6563393"/>
                <a:gd name="connsiteY0" fmla="*/ 215404 h 2178240"/>
                <a:gd name="connsiteX1" fmla="*/ 6544129 w 6563393"/>
                <a:gd name="connsiteY1" fmla="*/ 24904 h 2178240"/>
                <a:gd name="connsiteX2" fmla="*/ 5909129 w 6563393"/>
                <a:gd name="connsiteY2" fmla="*/ 2178240 h 2178240"/>
                <a:gd name="connsiteX3" fmla="*/ 774700 w 6563393"/>
                <a:gd name="connsiteY3" fmla="*/ 2178240 h 2178240"/>
                <a:gd name="connsiteX4" fmla="*/ 0 w 6563393"/>
                <a:gd name="connsiteY4" fmla="*/ 215404 h 217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3393" h="2178240">
                  <a:moveTo>
                    <a:pt x="0" y="215404"/>
                  </a:moveTo>
                  <a:cubicBezTo>
                    <a:pt x="797076" y="-165596"/>
                    <a:pt x="4362753" y="88404"/>
                    <a:pt x="6544129" y="24904"/>
                  </a:cubicBezTo>
                  <a:cubicBezTo>
                    <a:pt x="6747329" y="763849"/>
                    <a:pt x="5261429" y="1388495"/>
                    <a:pt x="5909129" y="2178240"/>
                  </a:cubicBezTo>
                  <a:lnTo>
                    <a:pt x="774700" y="2178240"/>
                  </a:lnTo>
                  <a:cubicBezTo>
                    <a:pt x="914400" y="1447761"/>
                    <a:pt x="330200" y="704583"/>
                    <a:pt x="0" y="215404"/>
                  </a:cubicBezTo>
                  <a:close/>
                </a:path>
              </a:pathLst>
            </a:custGeom>
            <a:solidFill>
              <a:srgbClr val="2F8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Callout 3"/>
            <p:cNvSpPr/>
            <p:nvPr/>
          </p:nvSpPr>
          <p:spPr>
            <a:xfrm>
              <a:off x="1179164" y="1282478"/>
              <a:ext cx="2503836" cy="1528125"/>
            </a:xfrm>
            <a:prstGeom prst="wedgeEllipseCallout">
              <a:avLst>
                <a:gd name="adj1" fmla="val -17282"/>
                <a:gd name="adj2" fmla="val 7413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1164" y="1556405"/>
            <a:ext cx="242439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      </a:t>
            </a:r>
            <a:r>
              <a:rPr lang="en-US" dirty="0" err="1" smtClean="0"/>
              <a:t>Vạch</a:t>
            </a:r>
            <a:r>
              <a:rPr lang="en-US" dirty="0" smtClean="0"/>
              <a:t> </a:t>
            </a:r>
            <a:r>
              <a:rPr lang="en-US" dirty="0" err="1" smtClean="0"/>
              <a:t>kẻ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  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vồng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   </a:t>
            </a:r>
          </a:p>
          <a:p>
            <a:pPr>
              <a:lnSpc>
                <a:spcPts val="2500"/>
              </a:lnSpc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cong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336800" y="3592462"/>
            <a:ext cx="284365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550024" y="3123018"/>
            <a:ext cx="423514" cy="660096"/>
            <a:chOff x="3498233" y="3838103"/>
            <a:chExt cx="423514" cy="660096"/>
          </a:xfrm>
        </p:grpSpPr>
        <p:sp>
          <p:nvSpPr>
            <p:cNvPr id="13" name="TextBox 12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A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83599" y="3123018"/>
            <a:ext cx="423514" cy="660096"/>
            <a:chOff x="3498233" y="3838103"/>
            <a:chExt cx="423514" cy="660096"/>
          </a:xfrm>
        </p:grpSpPr>
        <p:sp>
          <p:nvSpPr>
            <p:cNvPr id="16" name="TextBox 1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B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87705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</a:rPr>
              <a:t> AB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514377" y="3592462"/>
            <a:ext cx="30962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665281" y="3132957"/>
            <a:ext cx="484428" cy="660096"/>
            <a:chOff x="3498233" y="3838103"/>
            <a:chExt cx="484428" cy="660096"/>
          </a:xfrm>
        </p:grpSpPr>
        <p:sp>
          <p:nvSpPr>
            <p:cNvPr id="22" name="TextBox 21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98233" y="38381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M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83993" y="3122866"/>
            <a:ext cx="444352" cy="660096"/>
            <a:chOff x="3498233" y="3838103"/>
            <a:chExt cx="444352" cy="660096"/>
          </a:xfrm>
        </p:grpSpPr>
        <p:sp>
          <p:nvSpPr>
            <p:cNvPr id="25" name="TextBox 24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98233" y="383810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N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514377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</a:rPr>
              <a:t> MN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926657" y="3122866"/>
            <a:ext cx="423514" cy="660096"/>
            <a:chOff x="3498233" y="3838103"/>
            <a:chExt cx="423514" cy="660096"/>
          </a:xfrm>
        </p:grpSpPr>
        <p:sp>
          <p:nvSpPr>
            <p:cNvPr id="30" name="TextBox 29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P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514377" y="3648811"/>
            <a:ext cx="3317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Ba </a:t>
            </a:r>
            <a:r>
              <a:rPr lang="en-US" sz="2000" dirty="0" err="1" smtClean="0">
                <a:solidFill>
                  <a:schemeClr val="bg1"/>
                </a:solidFill>
              </a:rPr>
              <a:t>điểm</a:t>
            </a:r>
            <a:r>
              <a:rPr lang="en-US" sz="2000" dirty="0" smtClean="0">
                <a:solidFill>
                  <a:schemeClr val="bg1"/>
                </a:solidFill>
              </a:rPr>
              <a:t> M,N,P </a:t>
            </a:r>
            <a:r>
              <a:rPr lang="en-US" sz="2000" dirty="0" err="1" smtClean="0">
                <a:solidFill>
                  <a:schemeClr val="bg1"/>
                </a:solidFill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hàng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5" name="Arc 34"/>
          <p:cNvSpPr/>
          <p:nvPr/>
        </p:nvSpPr>
        <p:spPr>
          <a:xfrm rot="7842361">
            <a:off x="3209839" y="929878"/>
            <a:ext cx="4048709" cy="4002524"/>
          </a:xfrm>
          <a:prstGeom prst="arc">
            <a:avLst>
              <a:gd name="adj1" fmla="val 16200000"/>
              <a:gd name="adj2" fmla="val 48963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129105" y="4580497"/>
            <a:ext cx="32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48468" y="4915292"/>
            <a:ext cx="1905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cong</a:t>
            </a:r>
            <a:r>
              <a:rPr lang="en-US" sz="2000" dirty="0" smtClean="0">
                <a:solidFill>
                  <a:schemeClr val="bg1"/>
                </a:solidFill>
              </a:rPr>
              <a:t> a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1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  <p:bldP spid="11" grpId="0"/>
      <p:bldP spid="28" grpId="0"/>
      <p:bldP spid="28" grpId="1"/>
      <p:bldP spid="32" grpId="0"/>
      <p:bldP spid="35" grpId="0" animBg="1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3491</TotalTime>
  <Words>355</Words>
  <Application>Microsoft Office PowerPoint</Application>
  <PresentationFormat>Widescreen</PresentationFormat>
  <Paragraphs>105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STD_HUE</cp:lastModifiedBy>
  <cp:revision>114</cp:revision>
  <dcterms:created xsi:type="dcterms:W3CDTF">2021-06-02T01:34:28Z</dcterms:created>
  <dcterms:modified xsi:type="dcterms:W3CDTF">2025-03-05T12:50:45Z</dcterms:modified>
</cp:coreProperties>
</file>