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0" r:id="rId3"/>
    <p:sldMasterId id="2147483710" r:id="rId4"/>
    <p:sldMasterId id="2147483723" r:id="rId5"/>
    <p:sldMasterId id="2147483730" r:id="rId6"/>
    <p:sldMasterId id="2147483742" r:id="rId7"/>
    <p:sldMasterId id="2147483754" r:id="rId8"/>
  </p:sldMasterIdLst>
  <p:notesMasterIdLst>
    <p:notesMasterId r:id="rId31"/>
  </p:notesMasterIdLst>
  <p:sldIdLst>
    <p:sldId id="343" r:id="rId9"/>
    <p:sldId id="308" r:id="rId10"/>
    <p:sldId id="344" r:id="rId11"/>
    <p:sldId id="334" r:id="rId12"/>
    <p:sldId id="304" r:id="rId13"/>
    <p:sldId id="306" r:id="rId14"/>
    <p:sldId id="335" r:id="rId15"/>
    <p:sldId id="305" r:id="rId16"/>
    <p:sldId id="345" r:id="rId17"/>
    <p:sldId id="270" r:id="rId18"/>
    <p:sldId id="274" r:id="rId19"/>
    <p:sldId id="322" r:id="rId20"/>
    <p:sldId id="353" r:id="rId21"/>
    <p:sldId id="356" r:id="rId22"/>
    <p:sldId id="337" r:id="rId23"/>
    <p:sldId id="324" r:id="rId24"/>
    <p:sldId id="338" r:id="rId25"/>
    <p:sldId id="339" r:id="rId26"/>
    <p:sldId id="347" r:id="rId27"/>
    <p:sldId id="349" r:id="rId28"/>
    <p:sldId id="351" r:id="rId29"/>
    <p:sldId id="31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72FB7-800F-4C25-88BA-40C13DB3FF3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63740-991B-4DD0-890C-ADEB6E94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15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6435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69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452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83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29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834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586B9A-0E8B-457E-9C51-21A1A15E526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491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483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586B9A-0E8B-457E-9C51-21A1A15E5261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1158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586B9A-0E8B-457E-9C51-21A1A15E5261}" type="slidenum">
              <a:rPr lang="zh-CN" altLang="en-US" smtClean="0">
                <a:solidFill>
                  <a:prstClr val="black"/>
                </a:solidFill>
                <a:latin typeface="等线" panose="02010600030101010101" charset="-122"/>
              </a:rPr>
              <a:pPr>
                <a:defRPr/>
              </a:pPr>
              <a:t>14</a:t>
            </a:fld>
            <a:endParaRPr lang="zh-CN" altLang="en-US">
              <a:solidFill>
                <a:prstClr val="black"/>
              </a:solidFill>
              <a:latin typeface="等线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2594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465366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002226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358317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1960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9" b="1977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矩形: 圆角 13"/>
          <p:cNvSpPr/>
          <p:nvPr userDrawn="1"/>
        </p:nvSpPr>
        <p:spPr>
          <a:xfrm>
            <a:off x="403646" y="382658"/>
            <a:ext cx="11384707" cy="6119741"/>
          </a:xfrm>
          <a:prstGeom prst="roundRect">
            <a:avLst>
              <a:gd name="adj" fmla="val 51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369973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119274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089175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22015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854024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34459C-D126-92F9-9384-F42A2FFD6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3345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59105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2470108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83437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DAC00-769B-4764-9024-9D73B918F0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7330-08E4-414E-8675-021F63D20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41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DAC00-769B-4764-9024-9D73B918F0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7330-08E4-414E-8675-021F63D20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9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DAC00-769B-4764-9024-9D73B918F0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7330-08E4-414E-8675-021F63D20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36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DAC00-769B-4764-9024-9D73B918F0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7330-08E4-414E-8675-021F63D20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587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DAC00-769B-4764-9024-9D73B918F0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7330-08E4-414E-8675-021F63D20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02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DAC00-769B-4764-9024-9D73B918F0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7330-08E4-414E-8675-021F63D20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39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DAC00-769B-4764-9024-9D73B918F0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7330-08E4-414E-8675-021F63D20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19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DAC00-769B-4764-9024-9D73B918F0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7330-08E4-414E-8675-021F63D20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10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DAC00-769B-4764-9024-9D73B918F0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7330-08E4-414E-8675-021F63D20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34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DAC00-769B-4764-9024-9D73B918F0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7330-08E4-414E-8675-021F63D20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55968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DAC00-769B-4764-9024-9D73B918F0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27330-08E4-414E-8675-021F63D20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649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660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664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84583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46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6966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19191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3200">
                <a:solidFill>
                  <a:srgbClr val="5B9BD5"/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3200" dirty="0">
              <a:solidFill>
                <a:srgbClr val="5B9BD5"/>
              </a:solidFill>
              <a:latin typeface="#9Slide07 HoneyCream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271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7191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60526B1-58A7-423E-858C-1890AD325C3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94879309"/>
      </p:ext>
    </p:extLst>
  </p:cSld>
  <p:clrMapOvr>
    <a:masterClrMapping/>
  </p:clrMapOvr>
  <p:transition spd="med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64B21EE-990C-4C9C-B244-D0F77872CEC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03054091"/>
      </p:ext>
    </p:extLst>
  </p:cSld>
  <p:clrMapOvr>
    <a:masterClrMapping/>
  </p:clrMapOvr>
  <p:transition spd="med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831068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3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411393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2pPr>
            <a:lvl3pPr marL="822786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1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573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6966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7975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147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073072A-1606-4F19-98DA-DA14BAFA0A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58301347"/>
      </p:ext>
    </p:extLst>
  </p:cSld>
  <p:clrMapOvr>
    <a:masterClrMapping/>
  </p:clrMapOvr>
  <p:transition spd="med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799"/>
            </a:lvl3pPr>
            <a:lvl4pPr>
              <a:defRPr sz="1619"/>
            </a:lvl4pPr>
            <a:lvl5pPr>
              <a:defRPr sz="1619"/>
            </a:lvl5pPr>
            <a:lvl6pPr>
              <a:defRPr sz="1619"/>
            </a:lvl6pPr>
            <a:lvl7pPr>
              <a:defRPr sz="1619"/>
            </a:lvl7pPr>
            <a:lvl8pPr>
              <a:defRPr sz="1619"/>
            </a:lvl8pPr>
            <a:lvl9pPr>
              <a:defRPr sz="1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799"/>
            </a:lvl3pPr>
            <a:lvl4pPr>
              <a:defRPr sz="1619"/>
            </a:lvl4pPr>
            <a:lvl5pPr>
              <a:defRPr sz="1619"/>
            </a:lvl5pPr>
            <a:lvl6pPr>
              <a:defRPr sz="1619"/>
            </a:lvl6pPr>
            <a:lvl7pPr>
              <a:defRPr sz="1619"/>
            </a:lvl7pPr>
            <a:lvl8pPr>
              <a:defRPr sz="1619"/>
            </a:lvl8pPr>
            <a:lvl9pPr>
              <a:defRPr sz="1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97DA6F-2BE1-4B0A-8495-1AC4D19D7C5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26308520"/>
      </p:ext>
    </p:extLst>
  </p:cSld>
  <p:clrMapOvr>
    <a:masterClrMapping/>
  </p:clrMapOvr>
  <p:transition spd="med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393" indent="0">
              <a:buNone/>
              <a:defRPr sz="1799" b="1"/>
            </a:lvl2pPr>
            <a:lvl3pPr marL="822786" indent="0">
              <a:buNone/>
              <a:defRPr sz="1619" b="1"/>
            </a:lvl3pPr>
            <a:lvl4pPr marL="1234180" indent="0">
              <a:buNone/>
              <a:defRPr sz="1440" b="1"/>
            </a:lvl4pPr>
            <a:lvl5pPr marL="1645573" indent="0">
              <a:buNone/>
              <a:defRPr sz="1440" b="1"/>
            </a:lvl5pPr>
            <a:lvl6pPr marL="2056966" indent="0">
              <a:buNone/>
              <a:defRPr sz="1440" b="1"/>
            </a:lvl6pPr>
            <a:lvl7pPr marL="2468360" indent="0">
              <a:buNone/>
              <a:defRPr sz="1440" b="1"/>
            </a:lvl7pPr>
            <a:lvl8pPr marL="2879754" indent="0">
              <a:buNone/>
              <a:defRPr sz="1440" b="1"/>
            </a:lvl8pPr>
            <a:lvl9pPr marL="3291147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160"/>
            </a:lvl1pPr>
            <a:lvl2pPr>
              <a:defRPr sz="1799"/>
            </a:lvl2pPr>
            <a:lvl3pPr>
              <a:defRPr sz="1619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393" indent="0">
              <a:buNone/>
              <a:defRPr sz="1799" b="1"/>
            </a:lvl2pPr>
            <a:lvl3pPr marL="822786" indent="0">
              <a:buNone/>
              <a:defRPr sz="1619" b="1"/>
            </a:lvl3pPr>
            <a:lvl4pPr marL="1234180" indent="0">
              <a:buNone/>
              <a:defRPr sz="1440" b="1"/>
            </a:lvl4pPr>
            <a:lvl5pPr marL="1645573" indent="0">
              <a:buNone/>
              <a:defRPr sz="1440" b="1"/>
            </a:lvl5pPr>
            <a:lvl6pPr marL="2056966" indent="0">
              <a:buNone/>
              <a:defRPr sz="1440" b="1"/>
            </a:lvl6pPr>
            <a:lvl7pPr marL="2468360" indent="0">
              <a:buNone/>
              <a:defRPr sz="1440" b="1"/>
            </a:lvl7pPr>
            <a:lvl8pPr marL="2879754" indent="0">
              <a:buNone/>
              <a:defRPr sz="1440" b="1"/>
            </a:lvl8pPr>
            <a:lvl9pPr marL="3291147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6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799"/>
            </a:lvl2pPr>
            <a:lvl3pPr>
              <a:defRPr sz="1619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525D10-0A30-4BB2-B5B3-AC91AB277B7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39737599"/>
      </p:ext>
    </p:extLst>
  </p:cSld>
  <p:clrMapOvr>
    <a:masterClrMapping/>
  </p:clrMapOvr>
  <p:transition spd="med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4A6AFB-5333-41D8-862E-13824249B1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7746058"/>
      </p:ext>
    </p:extLst>
  </p:cSld>
  <p:clrMapOvr>
    <a:masterClrMapping/>
  </p:clrMapOvr>
  <p:transition spd="med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5C7C62-5D6E-47F3-A80A-7CD1FE324F6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49699063"/>
      </p:ext>
    </p:extLst>
  </p:cSld>
  <p:clrMapOvr>
    <a:masterClrMapping/>
  </p:clrMapOvr>
  <p:transition spd="med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7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8" cy="5853113"/>
          </a:xfrm>
        </p:spPr>
        <p:txBody>
          <a:bodyPr/>
          <a:lstStyle>
            <a:lvl1pPr>
              <a:defRPr sz="2879"/>
            </a:lvl1pPr>
            <a:lvl2pPr>
              <a:defRPr sz="2520"/>
            </a:lvl2pPr>
            <a:lvl3pPr>
              <a:defRPr sz="216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393" indent="0">
              <a:buNone/>
              <a:defRPr sz="1080"/>
            </a:lvl2pPr>
            <a:lvl3pPr marL="822786" indent="0">
              <a:buNone/>
              <a:defRPr sz="901"/>
            </a:lvl3pPr>
            <a:lvl4pPr marL="1234180" indent="0">
              <a:buNone/>
              <a:defRPr sz="810"/>
            </a:lvl4pPr>
            <a:lvl5pPr marL="1645573" indent="0">
              <a:buNone/>
              <a:defRPr sz="810"/>
            </a:lvl5pPr>
            <a:lvl6pPr marL="2056966" indent="0">
              <a:buNone/>
              <a:defRPr sz="810"/>
            </a:lvl6pPr>
            <a:lvl7pPr marL="2468360" indent="0">
              <a:buNone/>
              <a:defRPr sz="810"/>
            </a:lvl7pPr>
            <a:lvl8pPr marL="2879754" indent="0">
              <a:buNone/>
              <a:defRPr sz="810"/>
            </a:lvl8pPr>
            <a:lvl9pPr marL="3291147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185D62-BF2E-4EE2-B4C1-3C234531EDB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52794151"/>
      </p:ext>
    </p:extLst>
  </p:cSld>
  <p:clrMapOvr>
    <a:masterClrMapping/>
  </p:clrMapOvr>
  <p:transition spd="med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7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79"/>
            </a:lvl1pPr>
            <a:lvl2pPr marL="411393" indent="0">
              <a:buNone/>
              <a:defRPr sz="2520"/>
            </a:lvl2pPr>
            <a:lvl3pPr marL="822786" indent="0">
              <a:buNone/>
              <a:defRPr sz="2160"/>
            </a:lvl3pPr>
            <a:lvl4pPr marL="1234180" indent="0">
              <a:buNone/>
              <a:defRPr sz="1799"/>
            </a:lvl4pPr>
            <a:lvl5pPr marL="1645573" indent="0">
              <a:buNone/>
              <a:defRPr sz="1799"/>
            </a:lvl5pPr>
            <a:lvl6pPr marL="2056966" indent="0">
              <a:buNone/>
              <a:defRPr sz="1799"/>
            </a:lvl6pPr>
            <a:lvl7pPr marL="2468360" indent="0">
              <a:buNone/>
              <a:defRPr sz="1799"/>
            </a:lvl7pPr>
            <a:lvl8pPr marL="2879754" indent="0">
              <a:buNone/>
              <a:defRPr sz="1799"/>
            </a:lvl8pPr>
            <a:lvl9pPr marL="3291147" indent="0">
              <a:buNone/>
              <a:defRPr sz="179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393" indent="0">
              <a:buNone/>
              <a:defRPr sz="1080"/>
            </a:lvl2pPr>
            <a:lvl3pPr marL="822786" indent="0">
              <a:buNone/>
              <a:defRPr sz="901"/>
            </a:lvl3pPr>
            <a:lvl4pPr marL="1234180" indent="0">
              <a:buNone/>
              <a:defRPr sz="810"/>
            </a:lvl4pPr>
            <a:lvl5pPr marL="1645573" indent="0">
              <a:buNone/>
              <a:defRPr sz="810"/>
            </a:lvl5pPr>
            <a:lvl6pPr marL="2056966" indent="0">
              <a:buNone/>
              <a:defRPr sz="810"/>
            </a:lvl6pPr>
            <a:lvl7pPr marL="2468360" indent="0">
              <a:buNone/>
              <a:defRPr sz="810"/>
            </a:lvl7pPr>
            <a:lvl8pPr marL="2879754" indent="0">
              <a:buNone/>
              <a:defRPr sz="810"/>
            </a:lvl8pPr>
            <a:lvl9pPr marL="3291147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002475-B762-4D31-BC58-EA12EA36705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923791083"/>
      </p:ext>
    </p:extLst>
  </p:cSld>
  <p:clrMapOvr>
    <a:masterClrMapping/>
  </p:clrMapOvr>
  <p:transition spd="med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8EB6CE-5D31-4AA0-9283-0CE79D482F8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27335872"/>
      </p:ext>
    </p:extLst>
  </p:cSld>
  <p:clrMapOvr>
    <a:masterClrMapping/>
  </p:clrMapOvr>
  <p:transition spd="med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199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02612B-824E-4F97-88D7-1E58C6C661E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26088829"/>
      </p:ext>
    </p:extLst>
  </p:cSld>
  <p:clrMapOvr>
    <a:masterClrMapping/>
  </p:clrMapOvr>
  <p:transition spd="med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FD7FB50-D78A-45CD-A004-A268968BBBF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89491476"/>
      </p:ext>
    </p:extLst>
  </p:cSld>
  <p:clrMapOvr>
    <a:masterClrMapping/>
  </p:clrMapOvr>
  <p:transition spd="med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086674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494D87-C4BF-4CB7-89E2-D8BFCC4C1E6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71242578"/>
      </p:ext>
    </p:extLst>
  </p:cSld>
  <p:clrMapOvr>
    <a:masterClrMapping/>
  </p:clrMapOvr>
  <p:transition spd="med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3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411393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2pPr>
            <a:lvl3pPr marL="822786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1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573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6966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7975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147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80342F-9428-4455-962F-2E9FE7B5959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95710145"/>
      </p:ext>
    </p:extLst>
  </p:cSld>
  <p:clrMapOvr>
    <a:masterClrMapping/>
  </p:clrMapOvr>
  <p:transition spd="med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799"/>
            </a:lvl3pPr>
            <a:lvl4pPr>
              <a:defRPr sz="1619"/>
            </a:lvl4pPr>
            <a:lvl5pPr>
              <a:defRPr sz="1619"/>
            </a:lvl5pPr>
            <a:lvl6pPr>
              <a:defRPr sz="1619"/>
            </a:lvl6pPr>
            <a:lvl7pPr>
              <a:defRPr sz="1619"/>
            </a:lvl7pPr>
            <a:lvl8pPr>
              <a:defRPr sz="1619"/>
            </a:lvl8pPr>
            <a:lvl9pPr>
              <a:defRPr sz="1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799"/>
            </a:lvl3pPr>
            <a:lvl4pPr>
              <a:defRPr sz="1619"/>
            </a:lvl4pPr>
            <a:lvl5pPr>
              <a:defRPr sz="1619"/>
            </a:lvl5pPr>
            <a:lvl6pPr>
              <a:defRPr sz="1619"/>
            </a:lvl6pPr>
            <a:lvl7pPr>
              <a:defRPr sz="1619"/>
            </a:lvl7pPr>
            <a:lvl8pPr>
              <a:defRPr sz="1619"/>
            </a:lvl8pPr>
            <a:lvl9pPr>
              <a:defRPr sz="1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4E7F3D2-2EFC-4231-91D8-9D6AEA4E56C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88525714"/>
      </p:ext>
    </p:extLst>
  </p:cSld>
  <p:clrMapOvr>
    <a:masterClrMapping/>
  </p:clrMapOvr>
  <p:transition spd="med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393" indent="0">
              <a:buNone/>
              <a:defRPr sz="1799" b="1"/>
            </a:lvl2pPr>
            <a:lvl3pPr marL="822786" indent="0">
              <a:buNone/>
              <a:defRPr sz="1619" b="1"/>
            </a:lvl3pPr>
            <a:lvl4pPr marL="1234180" indent="0">
              <a:buNone/>
              <a:defRPr sz="1440" b="1"/>
            </a:lvl4pPr>
            <a:lvl5pPr marL="1645573" indent="0">
              <a:buNone/>
              <a:defRPr sz="1440" b="1"/>
            </a:lvl5pPr>
            <a:lvl6pPr marL="2056966" indent="0">
              <a:buNone/>
              <a:defRPr sz="1440" b="1"/>
            </a:lvl6pPr>
            <a:lvl7pPr marL="2468360" indent="0">
              <a:buNone/>
              <a:defRPr sz="1440" b="1"/>
            </a:lvl7pPr>
            <a:lvl8pPr marL="2879754" indent="0">
              <a:buNone/>
              <a:defRPr sz="1440" b="1"/>
            </a:lvl8pPr>
            <a:lvl9pPr marL="3291147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160"/>
            </a:lvl1pPr>
            <a:lvl2pPr>
              <a:defRPr sz="1799"/>
            </a:lvl2pPr>
            <a:lvl3pPr>
              <a:defRPr sz="1619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393" indent="0">
              <a:buNone/>
              <a:defRPr sz="1799" b="1"/>
            </a:lvl2pPr>
            <a:lvl3pPr marL="822786" indent="0">
              <a:buNone/>
              <a:defRPr sz="1619" b="1"/>
            </a:lvl3pPr>
            <a:lvl4pPr marL="1234180" indent="0">
              <a:buNone/>
              <a:defRPr sz="1440" b="1"/>
            </a:lvl4pPr>
            <a:lvl5pPr marL="1645573" indent="0">
              <a:buNone/>
              <a:defRPr sz="1440" b="1"/>
            </a:lvl5pPr>
            <a:lvl6pPr marL="2056966" indent="0">
              <a:buNone/>
              <a:defRPr sz="1440" b="1"/>
            </a:lvl6pPr>
            <a:lvl7pPr marL="2468360" indent="0">
              <a:buNone/>
              <a:defRPr sz="1440" b="1"/>
            </a:lvl7pPr>
            <a:lvl8pPr marL="2879754" indent="0">
              <a:buNone/>
              <a:defRPr sz="1440" b="1"/>
            </a:lvl8pPr>
            <a:lvl9pPr marL="3291147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6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799"/>
            </a:lvl2pPr>
            <a:lvl3pPr>
              <a:defRPr sz="1619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B0A50C-02A9-4234-83DF-8EDCFC6F41A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8800103"/>
      </p:ext>
    </p:extLst>
  </p:cSld>
  <p:clrMapOvr>
    <a:masterClrMapping/>
  </p:clrMapOvr>
  <p:transition spd="med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F6A17B-E29A-4ACF-B414-D4EF71ADC84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25929389"/>
      </p:ext>
    </p:extLst>
  </p:cSld>
  <p:clrMapOvr>
    <a:masterClrMapping/>
  </p:clrMapOvr>
  <p:transition spd="med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9DD7FD-FE8F-49E9-ACA7-93A0B028B9D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86045421"/>
      </p:ext>
    </p:extLst>
  </p:cSld>
  <p:clrMapOvr>
    <a:masterClrMapping/>
  </p:clrMapOvr>
  <p:transition spd="med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7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8" cy="5853113"/>
          </a:xfrm>
        </p:spPr>
        <p:txBody>
          <a:bodyPr/>
          <a:lstStyle>
            <a:lvl1pPr>
              <a:defRPr sz="2879"/>
            </a:lvl1pPr>
            <a:lvl2pPr>
              <a:defRPr sz="2520"/>
            </a:lvl2pPr>
            <a:lvl3pPr>
              <a:defRPr sz="216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393" indent="0">
              <a:buNone/>
              <a:defRPr sz="1080"/>
            </a:lvl2pPr>
            <a:lvl3pPr marL="822786" indent="0">
              <a:buNone/>
              <a:defRPr sz="901"/>
            </a:lvl3pPr>
            <a:lvl4pPr marL="1234180" indent="0">
              <a:buNone/>
              <a:defRPr sz="810"/>
            </a:lvl4pPr>
            <a:lvl5pPr marL="1645573" indent="0">
              <a:buNone/>
              <a:defRPr sz="810"/>
            </a:lvl5pPr>
            <a:lvl6pPr marL="2056966" indent="0">
              <a:buNone/>
              <a:defRPr sz="810"/>
            </a:lvl6pPr>
            <a:lvl7pPr marL="2468360" indent="0">
              <a:buNone/>
              <a:defRPr sz="810"/>
            </a:lvl7pPr>
            <a:lvl8pPr marL="2879754" indent="0">
              <a:buNone/>
              <a:defRPr sz="810"/>
            </a:lvl8pPr>
            <a:lvl9pPr marL="3291147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9D4CF3-2B1D-4D3C-9FC3-9CB88D250F4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67148080"/>
      </p:ext>
    </p:extLst>
  </p:cSld>
  <p:clrMapOvr>
    <a:masterClrMapping/>
  </p:clrMapOvr>
  <p:transition spd="med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7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79"/>
            </a:lvl1pPr>
            <a:lvl2pPr marL="411393" indent="0">
              <a:buNone/>
              <a:defRPr sz="2520"/>
            </a:lvl2pPr>
            <a:lvl3pPr marL="822786" indent="0">
              <a:buNone/>
              <a:defRPr sz="2160"/>
            </a:lvl3pPr>
            <a:lvl4pPr marL="1234180" indent="0">
              <a:buNone/>
              <a:defRPr sz="1799"/>
            </a:lvl4pPr>
            <a:lvl5pPr marL="1645573" indent="0">
              <a:buNone/>
              <a:defRPr sz="1799"/>
            </a:lvl5pPr>
            <a:lvl6pPr marL="2056966" indent="0">
              <a:buNone/>
              <a:defRPr sz="1799"/>
            </a:lvl6pPr>
            <a:lvl7pPr marL="2468360" indent="0">
              <a:buNone/>
              <a:defRPr sz="1799"/>
            </a:lvl7pPr>
            <a:lvl8pPr marL="2879754" indent="0">
              <a:buNone/>
              <a:defRPr sz="1799"/>
            </a:lvl8pPr>
            <a:lvl9pPr marL="3291147" indent="0">
              <a:buNone/>
              <a:defRPr sz="179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393" indent="0">
              <a:buNone/>
              <a:defRPr sz="1080"/>
            </a:lvl2pPr>
            <a:lvl3pPr marL="822786" indent="0">
              <a:buNone/>
              <a:defRPr sz="901"/>
            </a:lvl3pPr>
            <a:lvl4pPr marL="1234180" indent="0">
              <a:buNone/>
              <a:defRPr sz="810"/>
            </a:lvl4pPr>
            <a:lvl5pPr marL="1645573" indent="0">
              <a:buNone/>
              <a:defRPr sz="810"/>
            </a:lvl5pPr>
            <a:lvl6pPr marL="2056966" indent="0">
              <a:buNone/>
              <a:defRPr sz="810"/>
            </a:lvl6pPr>
            <a:lvl7pPr marL="2468360" indent="0">
              <a:buNone/>
              <a:defRPr sz="810"/>
            </a:lvl7pPr>
            <a:lvl8pPr marL="2879754" indent="0">
              <a:buNone/>
              <a:defRPr sz="810"/>
            </a:lvl8pPr>
            <a:lvl9pPr marL="3291147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950FA34-8CE3-4C04-BB61-A8AC9D85A9B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742201149"/>
      </p:ext>
    </p:extLst>
  </p:cSld>
  <p:clrMapOvr>
    <a:masterClrMapping/>
  </p:clrMapOvr>
  <p:transition spd="med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079DF1-58EE-41DA-BEC1-2B7CBA2A322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72810864"/>
      </p:ext>
    </p:extLst>
  </p:cSld>
  <p:clrMapOvr>
    <a:masterClrMapping/>
  </p:clrMapOvr>
  <p:transition spd="med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199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B98688-F190-4A24-86C0-0DABDC1B740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6426336"/>
      </p:ext>
    </p:extLst>
  </p:cSld>
  <p:clrMapOvr>
    <a:masterClrMapping/>
  </p:clrMapOvr>
  <p:transition spd="med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668772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9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07B487-1C44-419B-8D55-8959DAD480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97710231"/>
      </p:ext>
    </p:extLst>
  </p:cSld>
  <p:clrMapOvr>
    <a:masterClrMapping/>
  </p:clrMapOvr>
  <p:transition spd="med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EEA03-76E1-4E60-9C31-70F825BE005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00677760"/>
      </p:ext>
    </p:extLst>
  </p:cSld>
  <p:clrMapOvr>
    <a:masterClrMapping/>
  </p:clrMapOvr>
  <p:transition spd="med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3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411393" indent="0"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2pPr>
            <a:lvl3pPr marL="822786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1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573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6966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7975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147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F44836-AA55-4133-8742-B184AEC5780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9373031"/>
      </p:ext>
    </p:extLst>
  </p:cSld>
  <p:clrMapOvr>
    <a:masterClrMapping/>
  </p:clrMapOvr>
  <p:transition spd="med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799"/>
            </a:lvl3pPr>
            <a:lvl4pPr>
              <a:defRPr sz="1619"/>
            </a:lvl4pPr>
            <a:lvl5pPr>
              <a:defRPr sz="1619"/>
            </a:lvl5pPr>
            <a:lvl6pPr>
              <a:defRPr sz="1619"/>
            </a:lvl6pPr>
            <a:lvl7pPr>
              <a:defRPr sz="1619"/>
            </a:lvl7pPr>
            <a:lvl8pPr>
              <a:defRPr sz="1619"/>
            </a:lvl8pPr>
            <a:lvl9pPr>
              <a:defRPr sz="1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799"/>
            </a:lvl3pPr>
            <a:lvl4pPr>
              <a:defRPr sz="1619"/>
            </a:lvl4pPr>
            <a:lvl5pPr>
              <a:defRPr sz="1619"/>
            </a:lvl5pPr>
            <a:lvl6pPr>
              <a:defRPr sz="1619"/>
            </a:lvl6pPr>
            <a:lvl7pPr>
              <a:defRPr sz="1619"/>
            </a:lvl7pPr>
            <a:lvl8pPr>
              <a:defRPr sz="1619"/>
            </a:lvl8pPr>
            <a:lvl9pPr>
              <a:defRPr sz="161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1C50E2-D16F-4713-96AB-3097B60A463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93507351"/>
      </p:ext>
    </p:extLst>
  </p:cSld>
  <p:clrMapOvr>
    <a:masterClrMapping/>
  </p:clrMapOvr>
  <p:transition spd="med"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393" indent="0">
              <a:buNone/>
              <a:defRPr sz="1799" b="1"/>
            </a:lvl2pPr>
            <a:lvl3pPr marL="822786" indent="0">
              <a:buNone/>
              <a:defRPr sz="1619" b="1"/>
            </a:lvl3pPr>
            <a:lvl4pPr marL="1234180" indent="0">
              <a:buNone/>
              <a:defRPr sz="1440" b="1"/>
            </a:lvl4pPr>
            <a:lvl5pPr marL="1645573" indent="0">
              <a:buNone/>
              <a:defRPr sz="1440" b="1"/>
            </a:lvl5pPr>
            <a:lvl6pPr marL="2056966" indent="0">
              <a:buNone/>
              <a:defRPr sz="1440" b="1"/>
            </a:lvl6pPr>
            <a:lvl7pPr marL="2468360" indent="0">
              <a:buNone/>
              <a:defRPr sz="1440" b="1"/>
            </a:lvl7pPr>
            <a:lvl8pPr marL="2879754" indent="0">
              <a:buNone/>
              <a:defRPr sz="1440" b="1"/>
            </a:lvl8pPr>
            <a:lvl9pPr marL="3291147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160"/>
            </a:lvl1pPr>
            <a:lvl2pPr>
              <a:defRPr sz="1799"/>
            </a:lvl2pPr>
            <a:lvl3pPr>
              <a:defRPr sz="1619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393" indent="0">
              <a:buNone/>
              <a:defRPr sz="1799" b="1"/>
            </a:lvl2pPr>
            <a:lvl3pPr marL="822786" indent="0">
              <a:buNone/>
              <a:defRPr sz="1619" b="1"/>
            </a:lvl3pPr>
            <a:lvl4pPr marL="1234180" indent="0">
              <a:buNone/>
              <a:defRPr sz="1440" b="1"/>
            </a:lvl4pPr>
            <a:lvl5pPr marL="1645573" indent="0">
              <a:buNone/>
              <a:defRPr sz="1440" b="1"/>
            </a:lvl5pPr>
            <a:lvl6pPr marL="2056966" indent="0">
              <a:buNone/>
              <a:defRPr sz="1440" b="1"/>
            </a:lvl6pPr>
            <a:lvl7pPr marL="2468360" indent="0">
              <a:buNone/>
              <a:defRPr sz="1440" b="1"/>
            </a:lvl7pPr>
            <a:lvl8pPr marL="2879754" indent="0">
              <a:buNone/>
              <a:defRPr sz="1440" b="1"/>
            </a:lvl8pPr>
            <a:lvl9pPr marL="3291147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6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799"/>
            </a:lvl2pPr>
            <a:lvl3pPr>
              <a:defRPr sz="1619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75D57DE-EDE7-4512-A5C6-E21A7113633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59602914"/>
      </p:ext>
    </p:extLst>
  </p:cSld>
  <p:clrMapOvr>
    <a:masterClrMapping/>
  </p:clrMapOvr>
  <p:transition spd="med"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1C4E49-675B-4114-A1F9-14A0722D0E0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44053555"/>
      </p:ext>
    </p:extLst>
  </p:cSld>
  <p:clrMapOvr>
    <a:masterClrMapping/>
  </p:clrMapOvr>
  <p:transition spd="med"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14B61E-4A86-40FB-BE06-54D3A4DBD49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41679296"/>
      </p:ext>
    </p:extLst>
  </p:cSld>
  <p:clrMapOvr>
    <a:masterClrMapping/>
  </p:clrMapOvr>
  <p:transition spd="med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7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8" cy="5853113"/>
          </a:xfrm>
        </p:spPr>
        <p:txBody>
          <a:bodyPr/>
          <a:lstStyle>
            <a:lvl1pPr>
              <a:defRPr sz="2879"/>
            </a:lvl1pPr>
            <a:lvl2pPr>
              <a:defRPr sz="2520"/>
            </a:lvl2pPr>
            <a:lvl3pPr>
              <a:defRPr sz="2160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393" indent="0">
              <a:buNone/>
              <a:defRPr sz="1080"/>
            </a:lvl2pPr>
            <a:lvl3pPr marL="822786" indent="0">
              <a:buNone/>
              <a:defRPr sz="901"/>
            </a:lvl3pPr>
            <a:lvl4pPr marL="1234180" indent="0">
              <a:buNone/>
              <a:defRPr sz="810"/>
            </a:lvl4pPr>
            <a:lvl5pPr marL="1645573" indent="0">
              <a:buNone/>
              <a:defRPr sz="810"/>
            </a:lvl5pPr>
            <a:lvl6pPr marL="2056966" indent="0">
              <a:buNone/>
              <a:defRPr sz="810"/>
            </a:lvl6pPr>
            <a:lvl7pPr marL="2468360" indent="0">
              <a:buNone/>
              <a:defRPr sz="810"/>
            </a:lvl7pPr>
            <a:lvl8pPr marL="2879754" indent="0">
              <a:buNone/>
              <a:defRPr sz="810"/>
            </a:lvl8pPr>
            <a:lvl9pPr marL="3291147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F22840-BB23-41E4-965F-217FAF680A3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7345679"/>
      </p:ext>
    </p:extLst>
  </p:cSld>
  <p:clrMapOvr>
    <a:masterClrMapping/>
  </p:clrMapOvr>
  <p:transition spd="med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7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879"/>
            </a:lvl1pPr>
            <a:lvl2pPr marL="411393" indent="0">
              <a:buNone/>
              <a:defRPr sz="2520"/>
            </a:lvl2pPr>
            <a:lvl3pPr marL="822786" indent="0">
              <a:buNone/>
              <a:defRPr sz="2160"/>
            </a:lvl3pPr>
            <a:lvl4pPr marL="1234180" indent="0">
              <a:buNone/>
              <a:defRPr sz="1799"/>
            </a:lvl4pPr>
            <a:lvl5pPr marL="1645573" indent="0">
              <a:buNone/>
              <a:defRPr sz="1799"/>
            </a:lvl5pPr>
            <a:lvl6pPr marL="2056966" indent="0">
              <a:buNone/>
              <a:defRPr sz="1799"/>
            </a:lvl6pPr>
            <a:lvl7pPr marL="2468360" indent="0">
              <a:buNone/>
              <a:defRPr sz="1799"/>
            </a:lvl7pPr>
            <a:lvl8pPr marL="2879754" indent="0">
              <a:buNone/>
              <a:defRPr sz="1799"/>
            </a:lvl8pPr>
            <a:lvl9pPr marL="3291147" indent="0">
              <a:buNone/>
              <a:defRPr sz="1799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393" indent="0">
              <a:buNone/>
              <a:defRPr sz="1080"/>
            </a:lvl2pPr>
            <a:lvl3pPr marL="822786" indent="0">
              <a:buNone/>
              <a:defRPr sz="901"/>
            </a:lvl3pPr>
            <a:lvl4pPr marL="1234180" indent="0">
              <a:buNone/>
              <a:defRPr sz="810"/>
            </a:lvl4pPr>
            <a:lvl5pPr marL="1645573" indent="0">
              <a:buNone/>
              <a:defRPr sz="810"/>
            </a:lvl5pPr>
            <a:lvl6pPr marL="2056966" indent="0">
              <a:buNone/>
              <a:defRPr sz="810"/>
            </a:lvl6pPr>
            <a:lvl7pPr marL="2468360" indent="0">
              <a:buNone/>
              <a:defRPr sz="810"/>
            </a:lvl7pPr>
            <a:lvl8pPr marL="2879754" indent="0">
              <a:buNone/>
              <a:defRPr sz="810"/>
            </a:lvl8pPr>
            <a:lvl9pPr marL="3291147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023518B-05DD-413B-8313-DBE04F70F1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43873375"/>
      </p:ext>
    </p:extLst>
  </p:cSld>
  <p:clrMapOvr>
    <a:masterClrMapping/>
  </p:clrMapOvr>
  <p:transition spd="med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A55044-34C7-47E2-AD85-CDBB308F541B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87535310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249763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199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C02ABB-774B-4668-8C4B-BF2E18782A5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69892855"/>
      </p:ext>
    </p:extLst>
  </p:cSld>
  <p:clrMapOvr>
    <a:masterClrMapping/>
  </p:clrMapOvr>
  <p:transition spd="med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783314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CBDB5-4114-4183-876B-9DE1786AF7B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984138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CBDB5-4114-4183-876B-9DE1786AF7B6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6527F-07DF-4489-B585-3E1078D329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0FC2B910-DAE3-FBF5-B80B-02E7FC04346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893" y="0"/>
            <a:ext cx="1472166" cy="14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6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71F411-6E59-F0E7-C2C0-93B33704CEB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150374" cy="38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7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56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DAC00-769B-4764-9024-9D73B918F0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27330-08E4-414E-8675-021F63D208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32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1" y="0"/>
            <a:ext cx="12192000" cy="6858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=""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=""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=""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=""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59E51A87-A9AA-ECE0-D462-BABEC68C8A5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0" y="171450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35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8711" y="273894"/>
            <a:ext cx="10974579" cy="114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711" y="1600674"/>
            <a:ext cx="10974579" cy="452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711" y="6356455"/>
            <a:ext cx="2845920" cy="364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111" y="6356455"/>
            <a:ext cx="3859779" cy="364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369" y="6356455"/>
            <a:ext cx="2845920" cy="36459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80" b="1">
                <a:solidFill>
                  <a:srgbClr val="898989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A11532B-49EB-4B9D-91F8-677E2A68ED1D}" type="slidenum">
              <a:rPr lang="en-US" alt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22855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 spd="med">
    <p:random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9">
          <a:solidFill>
            <a:schemeClr val="tx1"/>
          </a:solidFill>
          <a:latin typeface="Calibri" pitchFamily="34" charset="0"/>
        </a:defRPr>
      </a:lvl5pPr>
      <a:lvl6pPr marL="411393" algn="ctr" rtl="0" fontAlgn="base">
        <a:spcBef>
          <a:spcPct val="0"/>
        </a:spcBef>
        <a:spcAft>
          <a:spcPct val="0"/>
        </a:spcAft>
        <a:defRPr sz="3959">
          <a:solidFill>
            <a:schemeClr val="tx1"/>
          </a:solidFill>
          <a:latin typeface="Calibri" pitchFamily="34" charset="0"/>
        </a:defRPr>
      </a:lvl6pPr>
      <a:lvl7pPr marL="822786" algn="ctr" rtl="0" fontAlgn="base">
        <a:spcBef>
          <a:spcPct val="0"/>
        </a:spcBef>
        <a:spcAft>
          <a:spcPct val="0"/>
        </a:spcAft>
        <a:defRPr sz="3959">
          <a:solidFill>
            <a:schemeClr val="tx1"/>
          </a:solidFill>
          <a:latin typeface="Calibri" pitchFamily="34" charset="0"/>
        </a:defRPr>
      </a:lvl7pPr>
      <a:lvl8pPr marL="1234180" algn="ctr" rtl="0" fontAlgn="base">
        <a:spcBef>
          <a:spcPct val="0"/>
        </a:spcBef>
        <a:spcAft>
          <a:spcPct val="0"/>
        </a:spcAft>
        <a:defRPr sz="3959">
          <a:solidFill>
            <a:schemeClr val="tx1"/>
          </a:solidFill>
          <a:latin typeface="Calibri" pitchFamily="34" charset="0"/>
        </a:defRPr>
      </a:lvl8pPr>
      <a:lvl9pPr marL="1645573" algn="ctr" rtl="0" fontAlgn="base">
        <a:spcBef>
          <a:spcPct val="0"/>
        </a:spcBef>
        <a:spcAft>
          <a:spcPct val="0"/>
        </a:spcAft>
        <a:defRPr sz="3959">
          <a:solidFill>
            <a:schemeClr val="tx1"/>
          </a:solidFill>
          <a:latin typeface="Calibri" pitchFamily="34" charset="0"/>
        </a:defRPr>
      </a:lvl9pPr>
    </p:titleStyle>
    <p:bodyStyle>
      <a:lvl1pPr marL="307677" indent="-30767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89" kern="1200">
          <a:solidFill>
            <a:schemeClr val="tx1"/>
          </a:solidFill>
          <a:latin typeface="+mn-lt"/>
          <a:ea typeface="+mn-ea"/>
          <a:cs typeface="+mn-cs"/>
        </a:defRPr>
      </a:lvl1pPr>
      <a:lvl2pPr marL="666929" indent="-25610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53" kern="1200">
          <a:solidFill>
            <a:schemeClr val="tx1"/>
          </a:solidFill>
          <a:latin typeface="+mn-lt"/>
          <a:ea typeface="+mn-ea"/>
          <a:cs typeface="+mn-cs"/>
        </a:defRPr>
      </a:lvl2pPr>
      <a:lvl3pPr marL="1027959" indent="-2045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38788" indent="-2045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849615" indent="-2045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262663" indent="-205697" algn="l" defTabSz="822786" rtl="0" eaLnBrk="1" latinLnBrk="0" hangingPunct="1">
        <a:spcBef>
          <a:spcPct val="200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674058" indent="-205697" algn="l" defTabSz="822786" rtl="0" eaLnBrk="1" latinLnBrk="0" hangingPunct="1">
        <a:spcBef>
          <a:spcPct val="200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085451" indent="-205697" algn="l" defTabSz="822786" rtl="0" eaLnBrk="1" latinLnBrk="0" hangingPunct="1">
        <a:spcBef>
          <a:spcPct val="200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496844" indent="-205697" algn="l" defTabSz="822786" rtl="0" eaLnBrk="1" latinLnBrk="0" hangingPunct="1">
        <a:spcBef>
          <a:spcPct val="200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1pPr>
      <a:lvl2pPr marL="411393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2pPr>
      <a:lvl3pPr marL="822786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3pPr>
      <a:lvl4pPr marL="1234180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4pPr>
      <a:lvl5pPr marL="1645573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5pPr>
      <a:lvl6pPr marL="2056966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6pPr>
      <a:lvl7pPr marL="2468360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7pPr>
      <a:lvl8pPr marL="2879754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8pPr>
      <a:lvl9pPr marL="3291147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8711" y="273894"/>
            <a:ext cx="10974579" cy="114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711" y="1600674"/>
            <a:ext cx="10974579" cy="452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711" y="6356455"/>
            <a:ext cx="2845920" cy="364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111" y="6356455"/>
            <a:ext cx="3859779" cy="364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369" y="6356455"/>
            <a:ext cx="2845920" cy="36459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80" b="1">
                <a:solidFill>
                  <a:srgbClr val="898989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CE6541E-A09C-45E4-B23A-C92517AD655A}" type="slidenum">
              <a:rPr lang="en-US" alt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94633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 spd="med">
    <p:random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9">
          <a:solidFill>
            <a:schemeClr val="tx1"/>
          </a:solidFill>
          <a:latin typeface="Calibri" pitchFamily="34" charset="0"/>
        </a:defRPr>
      </a:lvl5pPr>
      <a:lvl6pPr marL="411393" algn="ctr" rtl="0" fontAlgn="base">
        <a:spcBef>
          <a:spcPct val="0"/>
        </a:spcBef>
        <a:spcAft>
          <a:spcPct val="0"/>
        </a:spcAft>
        <a:defRPr sz="3959">
          <a:solidFill>
            <a:schemeClr val="tx1"/>
          </a:solidFill>
          <a:latin typeface="Calibri" pitchFamily="34" charset="0"/>
        </a:defRPr>
      </a:lvl6pPr>
      <a:lvl7pPr marL="822786" algn="ctr" rtl="0" fontAlgn="base">
        <a:spcBef>
          <a:spcPct val="0"/>
        </a:spcBef>
        <a:spcAft>
          <a:spcPct val="0"/>
        </a:spcAft>
        <a:defRPr sz="3959">
          <a:solidFill>
            <a:schemeClr val="tx1"/>
          </a:solidFill>
          <a:latin typeface="Calibri" pitchFamily="34" charset="0"/>
        </a:defRPr>
      </a:lvl7pPr>
      <a:lvl8pPr marL="1234180" algn="ctr" rtl="0" fontAlgn="base">
        <a:spcBef>
          <a:spcPct val="0"/>
        </a:spcBef>
        <a:spcAft>
          <a:spcPct val="0"/>
        </a:spcAft>
        <a:defRPr sz="3959">
          <a:solidFill>
            <a:schemeClr val="tx1"/>
          </a:solidFill>
          <a:latin typeface="Calibri" pitchFamily="34" charset="0"/>
        </a:defRPr>
      </a:lvl8pPr>
      <a:lvl9pPr marL="1645573" algn="ctr" rtl="0" fontAlgn="base">
        <a:spcBef>
          <a:spcPct val="0"/>
        </a:spcBef>
        <a:spcAft>
          <a:spcPct val="0"/>
        </a:spcAft>
        <a:defRPr sz="3959">
          <a:solidFill>
            <a:schemeClr val="tx1"/>
          </a:solidFill>
          <a:latin typeface="Calibri" pitchFamily="34" charset="0"/>
        </a:defRPr>
      </a:lvl9pPr>
    </p:titleStyle>
    <p:bodyStyle>
      <a:lvl1pPr marL="307677" indent="-30767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89" kern="1200">
          <a:solidFill>
            <a:schemeClr val="tx1"/>
          </a:solidFill>
          <a:latin typeface="+mn-lt"/>
          <a:ea typeface="+mn-ea"/>
          <a:cs typeface="+mn-cs"/>
        </a:defRPr>
      </a:lvl1pPr>
      <a:lvl2pPr marL="666929" indent="-25610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53" kern="1200">
          <a:solidFill>
            <a:schemeClr val="tx1"/>
          </a:solidFill>
          <a:latin typeface="+mn-lt"/>
          <a:ea typeface="+mn-ea"/>
          <a:cs typeface="+mn-cs"/>
        </a:defRPr>
      </a:lvl2pPr>
      <a:lvl3pPr marL="1027959" indent="-2045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38788" indent="-2045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849615" indent="-2045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262663" indent="-205697" algn="l" defTabSz="822786" rtl="0" eaLnBrk="1" latinLnBrk="0" hangingPunct="1">
        <a:spcBef>
          <a:spcPct val="200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674058" indent="-205697" algn="l" defTabSz="822786" rtl="0" eaLnBrk="1" latinLnBrk="0" hangingPunct="1">
        <a:spcBef>
          <a:spcPct val="200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085451" indent="-205697" algn="l" defTabSz="822786" rtl="0" eaLnBrk="1" latinLnBrk="0" hangingPunct="1">
        <a:spcBef>
          <a:spcPct val="200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496844" indent="-205697" algn="l" defTabSz="822786" rtl="0" eaLnBrk="1" latinLnBrk="0" hangingPunct="1">
        <a:spcBef>
          <a:spcPct val="200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1pPr>
      <a:lvl2pPr marL="411393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2pPr>
      <a:lvl3pPr marL="822786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3pPr>
      <a:lvl4pPr marL="1234180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4pPr>
      <a:lvl5pPr marL="1645573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5pPr>
      <a:lvl6pPr marL="2056966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6pPr>
      <a:lvl7pPr marL="2468360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7pPr>
      <a:lvl8pPr marL="2879754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8pPr>
      <a:lvl9pPr marL="3291147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8711" y="273894"/>
            <a:ext cx="10974579" cy="114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8711" y="1600674"/>
            <a:ext cx="10974579" cy="452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711" y="6356455"/>
            <a:ext cx="2845920" cy="364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111" y="6356455"/>
            <a:ext cx="3859779" cy="364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 b="1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369" y="6356455"/>
            <a:ext cx="2845920" cy="36459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80" b="1">
                <a:solidFill>
                  <a:srgbClr val="898989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BF4C682-A7B0-4028-8E9D-F42F8E942432}" type="slidenum">
              <a:rPr lang="en-US" alt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4134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 spd="med">
    <p:random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9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809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809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809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809">
          <a:solidFill>
            <a:schemeClr val="tx1"/>
          </a:solidFill>
          <a:latin typeface="Calibri" pitchFamily="34" charset="0"/>
        </a:defRPr>
      </a:lvl5pPr>
      <a:lvl6pPr marL="411393" algn="ctr" rtl="0" fontAlgn="base">
        <a:spcBef>
          <a:spcPct val="0"/>
        </a:spcBef>
        <a:spcAft>
          <a:spcPct val="0"/>
        </a:spcAft>
        <a:defRPr sz="3959">
          <a:solidFill>
            <a:schemeClr val="tx1"/>
          </a:solidFill>
          <a:latin typeface="Calibri" pitchFamily="34" charset="0"/>
        </a:defRPr>
      </a:lvl6pPr>
      <a:lvl7pPr marL="822786" algn="ctr" rtl="0" fontAlgn="base">
        <a:spcBef>
          <a:spcPct val="0"/>
        </a:spcBef>
        <a:spcAft>
          <a:spcPct val="0"/>
        </a:spcAft>
        <a:defRPr sz="3959">
          <a:solidFill>
            <a:schemeClr val="tx1"/>
          </a:solidFill>
          <a:latin typeface="Calibri" pitchFamily="34" charset="0"/>
        </a:defRPr>
      </a:lvl7pPr>
      <a:lvl8pPr marL="1234180" algn="ctr" rtl="0" fontAlgn="base">
        <a:spcBef>
          <a:spcPct val="0"/>
        </a:spcBef>
        <a:spcAft>
          <a:spcPct val="0"/>
        </a:spcAft>
        <a:defRPr sz="3959">
          <a:solidFill>
            <a:schemeClr val="tx1"/>
          </a:solidFill>
          <a:latin typeface="Calibri" pitchFamily="34" charset="0"/>
        </a:defRPr>
      </a:lvl8pPr>
      <a:lvl9pPr marL="1645573" algn="ctr" rtl="0" fontAlgn="base">
        <a:spcBef>
          <a:spcPct val="0"/>
        </a:spcBef>
        <a:spcAft>
          <a:spcPct val="0"/>
        </a:spcAft>
        <a:defRPr sz="3959">
          <a:solidFill>
            <a:schemeClr val="tx1"/>
          </a:solidFill>
          <a:latin typeface="Calibri" pitchFamily="34" charset="0"/>
        </a:defRPr>
      </a:lvl9pPr>
    </p:titleStyle>
    <p:bodyStyle>
      <a:lvl1pPr marL="307677" indent="-30767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89" kern="1200">
          <a:solidFill>
            <a:schemeClr val="tx1"/>
          </a:solidFill>
          <a:latin typeface="+mn-lt"/>
          <a:ea typeface="+mn-ea"/>
          <a:cs typeface="+mn-cs"/>
        </a:defRPr>
      </a:lvl1pPr>
      <a:lvl2pPr marL="666929" indent="-25610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53" kern="1200">
          <a:solidFill>
            <a:schemeClr val="tx1"/>
          </a:solidFill>
          <a:latin typeface="+mn-lt"/>
          <a:ea typeface="+mn-ea"/>
          <a:cs typeface="+mn-cs"/>
        </a:defRPr>
      </a:lvl2pPr>
      <a:lvl3pPr marL="1027959" indent="-2045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438788" indent="-2045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849615" indent="-20452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262663" indent="-205697" algn="l" defTabSz="822786" rtl="0" eaLnBrk="1" latinLnBrk="0" hangingPunct="1">
        <a:spcBef>
          <a:spcPct val="200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674058" indent="-205697" algn="l" defTabSz="822786" rtl="0" eaLnBrk="1" latinLnBrk="0" hangingPunct="1">
        <a:spcBef>
          <a:spcPct val="200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085451" indent="-205697" algn="l" defTabSz="822786" rtl="0" eaLnBrk="1" latinLnBrk="0" hangingPunct="1">
        <a:spcBef>
          <a:spcPct val="200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496844" indent="-205697" algn="l" defTabSz="822786" rtl="0" eaLnBrk="1" latinLnBrk="0" hangingPunct="1">
        <a:spcBef>
          <a:spcPct val="20000"/>
        </a:spcBef>
        <a:buFont typeface="Arial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1pPr>
      <a:lvl2pPr marL="411393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2pPr>
      <a:lvl3pPr marL="822786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3pPr>
      <a:lvl4pPr marL="1234180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4pPr>
      <a:lvl5pPr marL="1645573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5pPr>
      <a:lvl6pPr marL="2056966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6pPr>
      <a:lvl7pPr marL="2468360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7pPr>
      <a:lvl8pPr marL="2879754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8pPr>
      <a:lvl9pPr marL="3291147" algn="l" defTabSz="822786" rtl="0" eaLnBrk="1" latinLnBrk="0" hangingPunct="1">
        <a:defRPr sz="16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jp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53.gif"/><Relationship Id="rId2" Type="http://schemas.microsoft.com/office/2007/relationships/media" Target="../media/media3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52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51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audio" Target="../media/audio6.wav"/><Relationship Id="rId11" Type="http://schemas.openxmlformats.org/officeDocument/2006/relationships/image" Target="../media/image57.gif"/><Relationship Id="rId5" Type="http://schemas.openxmlformats.org/officeDocument/2006/relationships/audio" Target="../media/audio5.wav"/><Relationship Id="rId10" Type="http://schemas.openxmlformats.org/officeDocument/2006/relationships/image" Target="../media/image56.gif"/><Relationship Id="rId4" Type="http://schemas.openxmlformats.org/officeDocument/2006/relationships/audio" Target="../media/audio4.wav"/><Relationship Id="rId9" Type="http://schemas.openxmlformats.org/officeDocument/2006/relationships/audio" Target="../media/audio7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3.wav"/><Relationship Id="rId7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6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10" Type="http://schemas.openxmlformats.org/officeDocument/2006/relationships/image" Target="../media/image56.gif"/><Relationship Id="rId4" Type="http://schemas.openxmlformats.org/officeDocument/2006/relationships/audio" Target="../media/audio4.wav"/><Relationship Id="rId9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7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-48064" y="-102712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" y="3404382"/>
            <a:ext cx="3125270" cy="3453618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38400" y="-1219200"/>
            <a:ext cx="812800" cy="812800"/>
          </a:xfrm>
          <a:prstGeom prst="rect">
            <a:avLst/>
          </a:prstGeom>
        </p:spPr>
      </p:pic>
      <p:sp>
        <p:nvSpPr>
          <p:cNvPr id="17" name="文本框 6">
            <a:extLst>
              <a:ext uri="{FF2B5EF4-FFF2-40B4-BE49-F238E27FC236}">
                <a16:creationId xmlns="" xmlns:a16="http://schemas.microsoft.com/office/drawing/2014/main" id="{42929F7C-191A-48DA-A979-0460A0D2136C}"/>
              </a:ext>
            </a:extLst>
          </p:cNvPr>
          <p:cNvSpPr txBox="1"/>
          <p:nvPr/>
        </p:nvSpPr>
        <p:spPr>
          <a:xfrm>
            <a:off x="3627073" y="2484099"/>
            <a:ext cx="6234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TOÁN – LỚP </a:t>
            </a:r>
            <a:r>
              <a:rPr lang="en-US" altLang="zh-CN" sz="5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4</a:t>
            </a:r>
            <a:endParaRPr lang="zh-CN" altLang="en-US" sz="5400" b="1" dirty="0">
              <a:solidFill>
                <a:srgbClr val="00B05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="" xmlns:a16="http://schemas.microsoft.com/office/drawing/2014/main" id="{CEE1C666-20C7-446E-8AC2-A57590AB36B4}"/>
              </a:ext>
            </a:extLst>
          </p:cNvPr>
          <p:cNvSpPr/>
          <p:nvPr/>
        </p:nvSpPr>
        <p:spPr>
          <a:xfrm>
            <a:off x="6291608" y="3770142"/>
            <a:ext cx="4751529" cy="986073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660023" y="1942014"/>
            <a:ext cx="562707" cy="35615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660023" y="6404852"/>
            <a:ext cx="387913" cy="35043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2471138" y="4440273"/>
            <a:ext cx="348851" cy="37346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9778340" y="1846187"/>
            <a:ext cx="404323" cy="27390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1301257" y="2010591"/>
            <a:ext cx="461963" cy="28049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3602310" y="5818278"/>
            <a:ext cx="322910" cy="28972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824408" y="5852160"/>
            <a:ext cx="348922" cy="338235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138249" y="927789"/>
            <a:ext cx="464061" cy="33704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7998869" y="853859"/>
            <a:ext cx="466683" cy="38836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9139447" y="4625263"/>
            <a:ext cx="383154" cy="26190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906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1">
        <p15:prstTrans prst="peelOff"/>
      </p:transition>
    </mc:Choice>
    <mc:Fallback xmlns="">
      <p:transition spd="slow" advTm="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xmlns="" id="{6AF603BE-9BD2-4C46-AA11-1A5F9BAE30DD}"/>
              </a:ext>
            </a:extLst>
          </p:cNvPr>
          <p:cNvSpPr/>
          <p:nvPr/>
        </p:nvSpPr>
        <p:spPr>
          <a:xfrm>
            <a:off x="2888825" y="1483846"/>
            <a:ext cx="5547089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Hãy</a:t>
            </a:r>
            <a:r>
              <a:rPr lang="en-US" altLang="zh-CN" sz="4000" b="1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lang="en-US" altLang="zh-CN" sz="4000" b="1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</a:t>
            </a:r>
            <a:r>
              <a:rPr lang="en-US" altLang="zh-CN" sz="4000" b="1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đồ</a:t>
            </a:r>
            <a:r>
              <a:rPr lang="en-US" altLang="zh-CN" sz="4000" b="1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vật</a:t>
            </a:r>
            <a:r>
              <a:rPr kumimoji="0" lang="vi-VN" altLang="zh-CN" sz="4000" b="1" i="0" u="none" strike="noStrike" kern="1200" cap="none" spc="0" normalizeH="0" baseline="0" noProof="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có</a:t>
            </a:r>
            <a:r>
              <a:rPr kumimoji="0" lang="vi-VN" altLang="zh-CN" sz="4000" b="1" i="0" u="none" strike="noStrike" kern="1200" cap="none" spc="0" normalizeH="0" baseline="0" noProof="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hai đường thẳng song </a:t>
            </a:r>
            <a:r>
              <a:rPr kumimoji="0" lang="vi-VN" altLang="zh-CN" sz="4000" b="1" i="0" u="none" strike="noStrike" kern="1200" cap="none" spc="0" normalizeH="0" baseline="0" noProof="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song</a:t>
            </a:r>
            <a:r>
              <a:rPr kumimoji="0" lang="en-US" altLang="zh-CN" sz="4000" b="1" i="0" u="none" strike="noStrike" kern="1200" cap="none" spc="0" normalizeH="0" baseline="0" noProof="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lớp</a:t>
            </a:r>
            <a:r>
              <a:rPr kumimoji="0" lang="en-US" altLang="zh-CN" sz="4000" b="1" i="0" u="none" strike="noStrike" kern="1200" cap="none" spc="0" normalizeH="0" noProof="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học</a:t>
            </a:r>
            <a:r>
              <a:rPr kumimoji="0" lang="vi-VN" altLang="zh-CN" sz="4000" b="1" i="0" u="none" strike="noStrike" kern="1200" cap="none" spc="0" normalizeH="0" baseline="0" noProof="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.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72273" y="271304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77" b="89964" l="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143">
            <a:off x="2369279" y="568203"/>
            <a:ext cx="7349608" cy="60781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441749" y="26644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51797" y="4042788"/>
            <a:ext cx="75161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59" y="1404344"/>
            <a:ext cx="3948199" cy="3948199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 flipH="1">
            <a:off x="4497185" y="1887868"/>
            <a:ext cx="2787224" cy="6890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43024" y="2173491"/>
            <a:ext cx="2508510" cy="6981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14" y="1116705"/>
            <a:ext cx="5962650" cy="4333875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4555375" y="1871242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555375" y="4168326"/>
            <a:ext cx="36160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823855" y="4667089"/>
            <a:ext cx="51871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399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96668F-1677-499A-985A-F712E4F89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034" y="2517156"/>
            <a:ext cx="688298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35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: 圆角 4">
            <a:extLst>
              <a:ext uri="{FF2B5EF4-FFF2-40B4-BE49-F238E27FC236}">
                <a16:creationId xmlns:a16="http://schemas.microsoft.com/office/drawing/2014/main" xmlns="" id="{BF5E4F0F-5C68-4FB8-B618-E92D864B3997}"/>
              </a:ext>
            </a:extLst>
          </p:cNvPr>
          <p:cNvSpPr/>
          <p:nvPr/>
        </p:nvSpPr>
        <p:spPr>
          <a:xfrm>
            <a:off x="1266180" y="523908"/>
            <a:ext cx="6563167" cy="26781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.</a:t>
            </a:r>
            <a:endParaRPr kumimoji="1"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思源黑体 CN Bold" panose="020B08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91B7446F-EA7C-FFFE-478C-DC33104D6570}"/>
              </a:ext>
            </a:extLst>
          </p:cNvPr>
          <p:cNvSpPr/>
          <p:nvPr/>
        </p:nvSpPr>
        <p:spPr>
          <a:xfrm>
            <a:off x="638180" y="508464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AEF6592-5E9F-5EDE-D312-14F9659B466B}"/>
              </a:ext>
            </a:extLst>
          </p:cNvPr>
          <p:cNvSpPr/>
          <p:nvPr/>
        </p:nvSpPr>
        <p:spPr bwMode="auto">
          <a:xfrm>
            <a:off x="8596885" y="971869"/>
            <a:ext cx="2565300" cy="1557078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xmlns="" id="{FCEF859A-A1BB-676F-9A49-37CC7D672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646" y="57389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003D2C76-CA1D-E225-9264-4D468DE7A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2351" y="57389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E767B717-AB68-527F-3A69-78AC0DCF9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93641" y="234039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xmlns="" id="{F245A2DC-E976-4B1C-0CFF-C462CB75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290" y="234039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FC5621AC-AEBF-A49B-D95E-ED00DFF5C2C1}"/>
              </a:ext>
            </a:extLst>
          </p:cNvPr>
          <p:cNvCxnSpPr>
            <a:cxnSpLocks/>
          </p:cNvCxnSpPr>
          <p:nvPr/>
        </p:nvCxnSpPr>
        <p:spPr>
          <a:xfrm flipH="1" flipV="1">
            <a:off x="8620098" y="2513690"/>
            <a:ext cx="2556424" cy="186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D224F57-A828-6221-3614-45F06BDC8928}"/>
              </a:ext>
            </a:extLst>
          </p:cNvPr>
          <p:cNvCxnSpPr>
            <a:cxnSpLocks/>
          </p:cNvCxnSpPr>
          <p:nvPr/>
        </p:nvCxnSpPr>
        <p:spPr>
          <a:xfrm flipH="1">
            <a:off x="8570434" y="975224"/>
            <a:ext cx="2565300" cy="47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5368242-9D00-DFB4-6625-CFBE992C28F0}"/>
              </a:ext>
            </a:extLst>
          </p:cNvPr>
          <p:cNvCxnSpPr>
            <a:cxnSpLocks/>
          </p:cNvCxnSpPr>
          <p:nvPr/>
        </p:nvCxnSpPr>
        <p:spPr>
          <a:xfrm flipV="1">
            <a:off x="8612386" y="928101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65BDBBA-8092-3331-AC66-A02B3AD500E2}"/>
              </a:ext>
            </a:extLst>
          </p:cNvPr>
          <p:cNvCxnSpPr>
            <a:cxnSpLocks/>
          </p:cNvCxnSpPr>
          <p:nvPr/>
        </p:nvCxnSpPr>
        <p:spPr>
          <a:xfrm flipV="1">
            <a:off x="11153309" y="950430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圆角 4">
            <a:extLst>
              <a:ext uri="{FF2B5EF4-FFF2-40B4-BE49-F238E27FC236}">
                <a16:creationId xmlns:a16="http://schemas.microsoft.com/office/drawing/2014/main" xmlns="" id="{4E8E1E4E-E99C-5B21-BB54-8830D97681DD}"/>
              </a:ext>
            </a:extLst>
          </p:cNvPr>
          <p:cNvSpPr/>
          <p:nvPr/>
        </p:nvSpPr>
        <p:spPr>
          <a:xfrm>
            <a:off x="1106752" y="3987855"/>
            <a:ext cx="6999514" cy="167069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b)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vuông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MNPG:</a:t>
            </a:r>
            <a:endParaRPr kumimoji="1"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思源黑体 CN Bold" panose="020B0800000000000000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CD9A6F-D3DA-A06F-4E38-6D4A8ADBD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3897" y="337969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69F98B-E0A6-E928-F36A-F2589513B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9394" y="339277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D33A993-F03F-07B4-A2CB-86EEA3552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0126" y="528231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F1637E3-E52C-A9E1-B055-F842CD1EA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8241" y="523845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DEDC959-16E0-FF24-556F-1906E9ED2638}"/>
              </a:ext>
            </a:extLst>
          </p:cNvPr>
          <p:cNvSpPr/>
          <p:nvPr/>
        </p:nvSpPr>
        <p:spPr>
          <a:xfrm>
            <a:off x="9073479" y="3845065"/>
            <a:ext cx="1825303" cy="1591963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ysClr val="windowText" lastClr="000000"/>
                </a:solidFill>
              </a:ln>
              <a:solidFill>
                <a:prstClr val="black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D5819604-2A9A-1DDC-9FB6-58B6BB8794AB}"/>
              </a:ext>
            </a:extLst>
          </p:cNvPr>
          <p:cNvCxnSpPr/>
          <p:nvPr/>
        </p:nvCxnSpPr>
        <p:spPr>
          <a:xfrm>
            <a:off x="3559629" y="2047573"/>
            <a:ext cx="39431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38DAF8AE-926C-5442-0050-0B0B54B20E30}"/>
              </a:ext>
            </a:extLst>
          </p:cNvPr>
          <p:cNvCxnSpPr>
            <a:cxnSpLocks/>
          </p:cNvCxnSpPr>
          <p:nvPr/>
        </p:nvCxnSpPr>
        <p:spPr>
          <a:xfrm flipV="1">
            <a:off x="1479409" y="2632778"/>
            <a:ext cx="6023325" cy="10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69F3CE4A-EDE6-724A-892B-C66E359D4D58}"/>
              </a:ext>
            </a:extLst>
          </p:cNvPr>
          <p:cNvCxnSpPr>
            <a:cxnSpLocks/>
          </p:cNvCxnSpPr>
          <p:nvPr/>
        </p:nvCxnSpPr>
        <p:spPr>
          <a:xfrm>
            <a:off x="1479409" y="3059462"/>
            <a:ext cx="2957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284A3F4-4840-8F42-8887-7B0148244985}"/>
              </a:ext>
            </a:extLst>
          </p:cNvPr>
          <p:cNvCxnSpPr/>
          <p:nvPr/>
        </p:nvCxnSpPr>
        <p:spPr>
          <a:xfrm>
            <a:off x="1785257" y="4800600"/>
            <a:ext cx="62223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39FC86B-55FE-F0AA-F72D-4A3F02972DD1}"/>
              </a:ext>
            </a:extLst>
          </p:cNvPr>
          <p:cNvCxnSpPr>
            <a:cxnSpLocks/>
          </p:cNvCxnSpPr>
          <p:nvPr/>
        </p:nvCxnSpPr>
        <p:spPr>
          <a:xfrm>
            <a:off x="1280345" y="5334000"/>
            <a:ext cx="57204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: 圆角 4">
            <a:extLst>
              <a:ext uri="{FF2B5EF4-FFF2-40B4-BE49-F238E27FC236}">
                <a16:creationId xmlns:a16="http://schemas.microsoft.com/office/drawing/2014/main" xmlns="" id="{8ED1C64F-FF2B-E23C-5AD7-DB2175264266}"/>
              </a:ext>
            </a:extLst>
          </p:cNvPr>
          <p:cNvSpPr/>
          <p:nvPr/>
        </p:nvSpPr>
        <p:spPr>
          <a:xfrm>
            <a:off x="1266180" y="524132"/>
            <a:ext cx="6563167" cy="26781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a) Cho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ABCD, AB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DC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là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một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.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Hãy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nêu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tên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cặp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cạnh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song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song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nhau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có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hình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chữ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nhật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1"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đó</a:t>
            </a:r>
            <a:r>
              <a:rPr kumimoji="1"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思源黑体 CN Bold" panose="020B0800000000000000" charset="-122"/>
                <a:cs typeface="Times New Roman" panose="02020603050405020304" pitchFamily="18" charset="0"/>
                <a:sym typeface="+mn-lt"/>
              </a:rPr>
              <a:t>.</a:t>
            </a:r>
            <a:endParaRPr kumimoji="1"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思源黑体 CN Bold" panose="020B0800000000000000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5E9B613D-F5D2-8BCD-7E24-006012B0E8A0}"/>
              </a:ext>
            </a:extLst>
          </p:cNvPr>
          <p:cNvCxnSpPr>
            <a:cxnSpLocks/>
          </p:cNvCxnSpPr>
          <p:nvPr/>
        </p:nvCxnSpPr>
        <p:spPr>
          <a:xfrm flipV="1">
            <a:off x="1479409" y="2633002"/>
            <a:ext cx="6023325" cy="10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01B53E41-0672-6689-6827-AB0C3A51197D}"/>
              </a:ext>
            </a:extLst>
          </p:cNvPr>
          <p:cNvCxnSpPr>
            <a:cxnSpLocks/>
          </p:cNvCxnSpPr>
          <p:nvPr/>
        </p:nvCxnSpPr>
        <p:spPr>
          <a:xfrm flipH="1" flipV="1">
            <a:off x="9041637" y="5432375"/>
            <a:ext cx="1884973" cy="219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EF29C4A0-1A0B-6E42-BFCC-277092EBDD6D}"/>
              </a:ext>
            </a:extLst>
          </p:cNvPr>
          <p:cNvCxnSpPr>
            <a:cxnSpLocks/>
          </p:cNvCxnSpPr>
          <p:nvPr/>
        </p:nvCxnSpPr>
        <p:spPr>
          <a:xfrm flipH="1">
            <a:off x="9073479" y="3841710"/>
            <a:ext cx="1825303" cy="88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D59454D3-9BE5-60DA-079B-C911886CC7CD}"/>
              </a:ext>
            </a:extLst>
          </p:cNvPr>
          <p:cNvCxnSpPr>
            <a:cxnSpLocks/>
          </p:cNvCxnSpPr>
          <p:nvPr/>
        </p:nvCxnSpPr>
        <p:spPr>
          <a:xfrm flipV="1">
            <a:off x="9073479" y="3860745"/>
            <a:ext cx="0" cy="15855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1E2C5E00-6D70-1B34-B752-6F7875EBA5F6}"/>
              </a:ext>
            </a:extLst>
          </p:cNvPr>
          <p:cNvCxnSpPr>
            <a:cxnSpLocks/>
          </p:cNvCxnSpPr>
          <p:nvPr/>
        </p:nvCxnSpPr>
        <p:spPr>
          <a:xfrm flipV="1">
            <a:off x="10905120" y="3872426"/>
            <a:ext cx="0" cy="15818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1951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2" grpId="0" animBg="1"/>
      <p:bldP spid="4" grpId="0"/>
      <p:bldP spid="5" grpId="0"/>
      <p:bldP spid="6" grpId="0"/>
      <p:bldP spid="7" grpId="0"/>
      <p:bldP spid="9" grpId="0" animBg="1"/>
      <p:bldP spid="10" grpId="0"/>
      <p:bldP spid="11" grpId="0"/>
      <p:bldP spid="12" grpId="0"/>
      <p:bldP spid="13" grpId="0"/>
      <p:bldP spid="25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xmlns="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Trong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bên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,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tứ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giác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AMND, MBCN, ABCD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đều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là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hình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chữ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nhật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.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Hỏi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MN song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song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với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những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cạnh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1" lang="en-US" altLang="zh-CN" sz="3300" b="1" dirty="0" err="1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nào</a:t>
            </a:r>
            <a:r>
              <a:rPr kumimoji="1" lang="en-US" altLang="zh-CN" sz="33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?</a:t>
            </a:r>
            <a:endParaRPr kumimoji="1" lang="zh-CN" altLang="en-US" sz="3300" b="1" dirty="0">
              <a:solidFill>
                <a:srgbClr val="002060"/>
              </a:solidFill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03B4F0-BAFA-8F42-D9CE-FF66C39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2047393"/>
            <a:ext cx="3805237" cy="173403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70EEC81-3F99-4007-8EB6-4C53F91EC4D2}"/>
              </a:ext>
            </a:extLst>
          </p:cNvPr>
          <p:cNvCxnSpPr>
            <a:cxnSpLocks/>
          </p:cNvCxnSpPr>
          <p:nvPr/>
        </p:nvCxnSpPr>
        <p:spPr>
          <a:xfrm flipV="1">
            <a:off x="9936852" y="2496038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4AE4E84-C739-0FFB-6767-A6DED6429356}"/>
              </a:ext>
            </a:extLst>
          </p:cNvPr>
          <p:cNvCxnSpPr>
            <a:cxnSpLocks/>
          </p:cNvCxnSpPr>
          <p:nvPr/>
        </p:nvCxnSpPr>
        <p:spPr>
          <a:xfrm flipV="1">
            <a:off x="8022327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FB9ABE8-F4DB-513C-09AB-737E0EABDFE7}"/>
              </a:ext>
            </a:extLst>
          </p:cNvPr>
          <p:cNvCxnSpPr>
            <a:cxnSpLocks/>
          </p:cNvCxnSpPr>
          <p:nvPr/>
        </p:nvCxnSpPr>
        <p:spPr>
          <a:xfrm flipV="1">
            <a:off x="10908402" y="2486513"/>
            <a:ext cx="0" cy="9424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7DCB91E-8140-F0FD-DDC4-9994DE592BC9}"/>
              </a:ext>
            </a:extLst>
          </p:cNvPr>
          <p:cNvCxnSpPr/>
          <p:nvPr/>
        </p:nvCxnSpPr>
        <p:spPr>
          <a:xfrm>
            <a:off x="4648200" y="805543"/>
            <a:ext cx="64987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9CD32D5F-D2EE-CA61-9D03-AC33C572DE60}"/>
              </a:ext>
            </a:extLst>
          </p:cNvPr>
          <p:cNvCxnSpPr>
            <a:cxnSpLocks/>
          </p:cNvCxnSpPr>
          <p:nvPr/>
        </p:nvCxnSpPr>
        <p:spPr>
          <a:xfrm>
            <a:off x="1523556" y="1328057"/>
            <a:ext cx="41370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501C276-1908-10B9-6204-9F2AD1F1C633}"/>
              </a:ext>
            </a:extLst>
          </p:cNvPr>
          <p:cNvCxnSpPr>
            <a:cxnSpLocks/>
          </p:cNvCxnSpPr>
          <p:nvPr/>
        </p:nvCxnSpPr>
        <p:spPr>
          <a:xfrm>
            <a:off x="5954041" y="1404258"/>
            <a:ext cx="52800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AEFD307-988A-5973-7D00-DD19595E14F8}"/>
              </a:ext>
            </a:extLst>
          </p:cNvPr>
          <p:cNvCxnSpPr>
            <a:cxnSpLocks/>
          </p:cNvCxnSpPr>
          <p:nvPr/>
        </p:nvCxnSpPr>
        <p:spPr>
          <a:xfrm>
            <a:off x="1523556" y="1823357"/>
            <a:ext cx="28416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3191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圆角矩形 32"/>
          <p:cNvSpPr/>
          <p:nvPr/>
        </p:nvSpPr>
        <p:spPr>
          <a:xfrm>
            <a:off x="466408" y="450850"/>
            <a:ext cx="11259185" cy="5956300"/>
          </a:xfrm>
          <a:prstGeom prst="roundRect">
            <a:avLst>
              <a:gd name="adj" fmla="val 5191"/>
            </a:avLst>
          </a:prstGeom>
          <a:noFill/>
          <a:ln w="38100" cmpd="sng"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矩形: 圆角 4">
            <a:extLst>
              <a:ext uri="{FF2B5EF4-FFF2-40B4-BE49-F238E27FC236}">
                <a16:creationId xmlns:a16="http://schemas.microsoft.com/office/drawing/2014/main" xmlns="" id="{FC045091-9871-96C7-AF71-32ADCCF99789}"/>
              </a:ext>
            </a:extLst>
          </p:cNvPr>
          <p:cNvSpPr/>
          <p:nvPr/>
        </p:nvSpPr>
        <p:spPr>
          <a:xfrm>
            <a:off x="1333500" y="371474"/>
            <a:ext cx="10096500" cy="1495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1" lang="vi-VN" altLang="zh-CN" sz="4000" b="1" dirty="0">
                <a:solidFill>
                  <a:srgbClr val="002060"/>
                </a:solidFill>
                <a:latin typeface="Calibri" panose="020F0502020204030204" pitchFamily="34" charset="0"/>
                <a:ea typeface="思源黑体 CN Bold" panose="020B0800000000000000" charset="-122"/>
                <a:cs typeface="Calibri" panose="020F0502020204030204" pitchFamily="34" charset="0"/>
                <a:sym typeface="+mn-lt"/>
              </a:rPr>
              <a:t>Tìm hình ảnh một cặp đường thẳng song song có trong bức tranh.</a:t>
            </a:r>
            <a:endParaRPr kumimoji="1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思源黑体 CN Bold" panose="020B0800000000000000" charset="-122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BA20431A-610B-F6ED-3793-3EDFFF8B5040}"/>
              </a:ext>
            </a:extLst>
          </p:cNvPr>
          <p:cNvSpPr/>
          <p:nvPr/>
        </p:nvSpPr>
        <p:spPr>
          <a:xfrm>
            <a:off x="685800" y="657225"/>
            <a:ext cx="619125" cy="5715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9635EB-9F8C-2D56-D02C-B4CCED7A2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227" y="2105025"/>
            <a:ext cx="5229597" cy="3996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ABCDB17-53DE-70DE-EFF8-E531657BDD9B}"/>
              </a:ext>
            </a:extLst>
          </p:cNvPr>
          <p:cNvCxnSpPr>
            <a:cxnSpLocks/>
          </p:cNvCxnSpPr>
          <p:nvPr/>
        </p:nvCxnSpPr>
        <p:spPr>
          <a:xfrm>
            <a:off x="5841102" y="2924175"/>
            <a:ext cx="978798" cy="3333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D889F524-FA29-A613-52ED-C6DB4D68DAB6}"/>
              </a:ext>
            </a:extLst>
          </p:cNvPr>
          <p:cNvCxnSpPr>
            <a:cxnSpLocks/>
          </p:cNvCxnSpPr>
          <p:nvPr/>
        </p:nvCxnSpPr>
        <p:spPr>
          <a:xfrm>
            <a:off x="5298177" y="3733800"/>
            <a:ext cx="1445523" cy="485775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702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33A24C8-9B96-5DE7-34D8-CF6C04FB1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51" y="2411859"/>
            <a:ext cx="690736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13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64" y="-29463"/>
            <a:ext cx="7650412" cy="4855483"/>
          </a:xfrm>
          <a:prstGeom prst="rect">
            <a:avLst/>
          </a:prstGeom>
        </p:spPr>
      </p:pic>
      <p:sp>
        <p:nvSpPr>
          <p:cNvPr id="14" name="矩形 7">
            <a:extLst>
              <a:ext uri="{FF2B5EF4-FFF2-40B4-BE49-F238E27FC236}">
                <a16:creationId xmlns:a16="http://schemas.microsoft.com/office/drawing/2014/main" xmlns="" id="{6AF603BE-9BD2-4C46-AA11-1A5F9BAE30DD}"/>
              </a:ext>
            </a:extLst>
          </p:cNvPr>
          <p:cNvSpPr/>
          <p:nvPr/>
        </p:nvSpPr>
        <p:spPr>
          <a:xfrm>
            <a:off x="2753968" y="1370755"/>
            <a:ext cx="5547089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vi-VN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 đường thẳng song song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altLang="zh-CN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noProof="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kumimoji="0" lang="en-US" altLang="zh-CN" sz="4000" b="1" i="0" u="none" strike="noStrike" kern="1200" cap="none" spc="0" normalizeH="0" noProof="0" dirty="0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zh-CN" sz="4000" b="1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altLang="zh-CN" sz="4000" b="1" i="0" u="none" strike="noStrike" kern="1200" cap="none" spc="0" normalizeH="0" baseline="0" noProof="0" dirty="0">
              <a:ln w="1587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434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80843" y="923057"/>
            <a:ext cx="11143622" cy="6350559"/>
            <a:chOff x="1936535" y="3935752"/>
            <a:chExt cx="8318930" cy="2056864"/>
          </a:xfrm>
        </p:grpSpPr>
        <p:sp>
          <p:nvSpPr>
            <p:cNvPr id="4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12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20582" y="5187147"/>
            <a:ext cx="1063853" cy="1355319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0666653" y="-4264"/>
            <a:ext cx="1063853" cy="13553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3" y="3625559"/>
            <a:ext cx="4026729" cy="2347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755" y="484722"/>
            <a:ext cx="3302317" cy="2476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06347" y="226683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hiệu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9656" y="6050920"/>
            <a:ext cx="2095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ray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57236" y="3033169"/>
            <a:ext cx="2989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sổ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t="27090" r="2382" b="39259"/>
          <a:stretch/>
        </p:blipFill>
        <p:spPr>
          <a:xfrm>
            <a:off x="1128726" y="642945"/>
            <a:ext cx="4250347" cy="150179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262B28-E6AC-4D8D-A119-34E39671F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45" y="3589187"/>
            <a:ext cx="4167135" cy="25211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0689E00-B39F-40F8-B0BE-2ECBBA1D61FF}"/>
              </a:ext>
            </a:extLst>
          </p:cNvPr>
          <p:cNvSpPr txBox="1"/>
          <p:nvPr/>
        </p:nvSpPr>
        <p:spPr>
          <a:xfrm>
            <a:off x="8092388" y="6175900"/>
            <a:ext cx="1634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Tủ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kính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0980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22" y="343257"/>
            <a:ext cx="92483" cy="6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beep4067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3" y="343257"/>
            <a:ext cx="92483" cy="6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3" y="5897596"/>
            <a:ext cx="92483" cy="6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32" y="480203"/>
            <a:ext cx="92483" cy="6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22" y="6034543"/>
            <a:ext cx="92483" cy="6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678" y="5897596"/>
            <a:ext cx="183189" cy="136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54" y="6447161"/>
            <a:ext cx="10971733" cy="8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5" name="Picture 10" descr="an3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065" y="193860"/>
            <a:ext cx="5669944" cy="366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6" name="Picture 11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992799" y="1440607"/>
            <a:ext cx="3292053" cy="27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7" name="Picture 12" descr="13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816442" y="1440607"/>
            <a:ext cx="3564168" cy="27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/>
          <p:cNvSpPr>
            <a:spLocks noChangeArrowheads="1" noChangeShapeType="1" noTextEdit="1"/>
          </p:cNvSpPr>
          <p:nvPr/>
        </p:nvSpPr>
        <p:spPr bwMode="auto">
          <a:xfrm>
            <a:off x="1981379" y="3565947"/>
            <a:ext cx="8503137" cy="10973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 </a:t>
            </a:r>
          </a:p>
        </p:txBody>
      </p:sp>
    </p:spTree>
    <p:extLst>
      <p:ext uri="{BB962C8B-B14F-4D97-AF65-F5344CB8AC3E}">
        <p14:creationId xmlns:p14="http://schemas.microsoft.com/office/powerpoint/2010/main" val="312722171"/>
      </p:ext>
    </p:extLst>
  </p:cSld>
  <p:clrMapOvr>
    <a:masterClrMapping/>
  </p:clrMapOvr>
  <p:transition spd="med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9" presetClass="entr" presetSubtype="10" repeatCount="indefinite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  <p:bldLst>
      <p:bldP spid="3085" grpId="0" animBg="1"/>
      <p:bldP spid="308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024380" y="561340"/>
            <a:ext cx="8147050" cy="5444490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6" y="319002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5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020175" y="3830955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496AFF-E026-4E4E-83D1-37A6ED56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0308" y="2655881"/>
            <a:ext cx="5998984" cy="160338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255272" y="786109"/>
            <a:ext cx="9326595" cy="188879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79" dirty="0" err="1">
                <a:solidFill>
                  <a:prstClr val="white"/>
                </a:solidFill>
                <a:cs typeface="Arial" panose="020B0604020202020204" pitchFamily="34" charset="0"/>
              </a:rPr>
              <a:t>Đặc</a:t>
            </a:r>
            <a:r>
              <a:rPr lang="en-US" altLang="en-US" sz="2879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2879" dirty="0" err="1">
                <a:solidFill>
                  <a:prstClr val="white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2879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2879" dirty="0" err="1">
                <a:solidFill>
                  <a:prstClr val="white"/>
                </a:solidFill>
                <a:cs typeface="Arial" panose="020B0604020202020204" pitchFamily="34" charset="0"/>
              </a:rPr>
              <a:t>của</a:t>
            </a:r>
            <a:r>
              <a:rPr lang="en-US" altLang="en-US" sz="2879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2879" dirty="0" err="1">
                <a:solidFill>
                  <a:prstClr val="white"/>
                </a:solidFill>
                <a:cs typeface="Arial" panose="020B0604020202020204" pitchFamily="34" charset="0"/>
              </a:rPr>
              <a:t>hai</a:t>
            </a:r>
            <a:r>
              <a:rPr lang="en-US" altLang="en-US" sz="2879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2879" dirty="0" err="1">
                <a:solidFill>
                  <a:prstClr val="white"/>
                </a:solidFill>
                <a:cs typeface="Arial" panose="020B0604020202020204" pitchFamily="34" charset="0"/>
              </a:rPr>
              <a:t>đường</a:t>
            </a:r>
            <a:r>
              <a:rPr lang="en-US" altLang="en-US" sz="2879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2879" dirty="0" err="1">
                <a:solidFill>
                  <a:prstClr val="white"/>
                </a:solidFill>
                <a:cs typeface="Arial" panose="020B0604020202020204" pitchFamily="34" charset="0"/>
              </a:rPr>
              <a:t>thằng</a:t>
            </a:r>
            <a:r>
              <a:rPr lang="en-US" altLang="en-US" sz="2879" dirty="0">
                <a:solidFill>
                  <a:prstClr val="white"/>
                </a:solidFill>
                <a:cs typeface="Arial" panose="020B0604020202020204" pitchFamily="34" charset="0"/>
              </a:rPr>
              <a:t> song </a:t>
            </a:r>
            <a:r>
              <a:rPr lang="en-US" altLang="en-US" sz="2879" dirty="0" err="1">
                <a:solidFill>
                  <a:prstClr val="white"/>
                </a:solidFill>
                <a:cs typeface="Arial" panose="020B0604020202020204" pitchFamily="34" charset="0"/>
              </a:rPr>
              <a:t>song</a:t>
            </a:r>
            <a:r>
              <a:rPr lang="en-US" altLang="en-US" sz="2879" dirty="0">
                <a:solidFill>
                  <a:prstClr val="white"/>
                </a:solidFill>
                <a:cs typeface="Arial" panose="020B0604020202020204" pitchFamily="34" charset="0"/>
              </a:rPr>
              <a:t>  </a:t>
            </a:r>
            <a:r>
              <a:rPr lang="en-US" altLang="en-US" sz="2879" dirty="0" err="1">
                <a:solidFill>
                  <a:prstClr val="white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79" dirty="0">
                <a:solidFill>
                  <a:prstClr val="white"/>
                </a:solidFill>
                <a:cs typeface="Arial" panose="020B0604020202020204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79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79" dirty="0">
                <a:solidFill>
                  <a:prstClr val="white"/>
                </a:solidFill>
                <a:cs typeface="Arial" panose="020B0604020202020204" pitchFamily="34" charset="0"/>
              </a:rPr>
              <a:t>   </a:t>
            </a:r>
          </a:p>
        </p:txBody>
      </p:sp>
      <p:grpSp>
        <p:nvGrpSpPr>
          <p:cNvPr id="87043" name="Group 51"/>
          <p:cNvGrpSpPr>
            <a:grpSpLocks/>
          </p:cNvGrpSpPr>
          <p:nvPr/>
        </p:nvGrpSpPr>
        <p:grpSpPr bwMode="auto">
          <a:xfrm>
            <a:off x="885805" y="343257"/>
            <a:ext cx="382383" cy="6171489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6456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99" b="1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8" name="Rectangle 10"/>
            <p:cNvSpPr>
              <a:spLocks noChangeArrowheads="1"/>
            </p:cNvSpPr>
            <p:nvPr/>
          </p:nvSpPr>
          <p:spPr bwMode="auto">
            <a:xfrm>
              <a:off x="237939" y="-322943"/>
              <a:ext cx="228718" cy="7166456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 sz="1799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5565" y="-308458"/>
              <a:ext cx="72774" cy="716645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99" b="1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707017" y="3199571"/>
            <a:ext cx="7045528" cy="67406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137" dirty="0">
                <a:solidFill>
                  <a:prstClr val="white"/>
                </a:solidFill>
                <a:cs typeface="Arial" panose="020B0604020202020204" pitchFamily="34" charset="0"/>
              </a:rPr>
              <a:t>Hai </a:t>
            </a:r>
            <a:r>
              <a:rPr lang="en-US" altLang="en-US" sz="3137" dirty="0" err="1">
                <a:solidFill>
                  <a:prstClr val="white"/>
                </a:solidFill>
                <a:cs typeface="Arial" panose="020B0604020202020204" pitchFamily="34" charset="0"/>
              </a:rPr>
              <a:t>đường</a:t>
            </a:r>
            <a:r>
              <a:rPr lang="en-US" altLang="en-US" sz="3137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137" dirty="0" err="1">
                <a:solidFill>
                  <a:prstClr val="white"/>
                </a:solidFill>
                <a:cs typeface="Arial" panose="020B0604020202020204" pitchFamily="34" charset="0"/>
              </a:rPr>
              <a:t>thẳng</a:t>
            </a:r>
            <a:r>
              <a:rPr lang="en-US" altLang="en-US" sz="3137" dirty="0">
                <a:solidFill>
                  <a:prstClr val="white"/>
                </a:solidFill>
                <a:cs typeface="Arial" panose="020B0604020202020204" pitchFamily="34" charset="0"/>
              </a:rPr>
              <a:t> song </a:t>
            </a:r>
            <a:r>
              <a:rPr lang="en-US" altLang="en-US" sz="3137" dirty="0" err="1">
                <a:solidFill>
                  <a:prstClr val="white"/>
                </a:solidFill>
                <a:cs typeface="Arial" panose="020B0604020202020204" pitchFamily="34" charset="0"/>
              </a:rPr>
              <a:t>song</a:t>
            </a:r>
            <a:r>
              <a:rPr lang="en-US" altLang="en-US" sz="3137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137" dirty="0" err="1">
                <a:solidFill>
                  <a:prstClr val="white"/>
                </a:solidFill>
                <a:cs typeface="Arial" panose="020B0604020202020204" pitchFamily="34" charset="0"/>
              </a:rPr>
              <a:t>cắt</a:t>
            </a:r>
            <a:r>
              <a:rPr lang="en-US" altLang="en-US" sz="3137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137" dirty="0" err="1">
                <a:solidFill>
                  <a:prstClr val="white"/>
                </a:solidFill>
                <a:cs typeface="Arial" panose="020B0604020202020204" pitchFamily="34" charset="0"/>
              </a:rPr>
              <a:t>nhau</a:t>
            </a:r>
            <a:r>
              <a:rPr lang="en-US" altLang="en-US" sz="3137" dirty="0">
                <a:solidFill>
                  <a:prstClr val="white"/>
                </a:solidFill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7" y="3462793"/>
            <a:ext cx="711411" cy="31479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188" y="3233363"/>
            <a:ext cx="1433494" cy="72208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58894" y="3299169"/>
            <a:ext cx="981747" cy="55134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1799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606109" y="3400544"/>
            <a:ext cx="551343" cy="34859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559656" y="4321821"/>
            <a:ext cx="7443134" cy="67228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3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Hai </a:t>
            </a:r>
            <a:r>
              <a:rPr lang="en-US" sz="313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13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13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313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313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313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13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313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13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cắt</a:t>
            </a:r>
            <a:r>
              <a:rPr lang="en-US" sz="313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13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lang="en-US" sz="313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6" y="4624171"/>
            <a:ext cx="711411" cy="31657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69" y="4366285"/>
            <a:ext cx="1230996" cy="72030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35772" y="4432090"/>
            <a:ext cx="981747" cy="55134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1799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582988" y="4533466"/>
            <a:ext cx="553121" cy="34859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621647" y="5417394"/>
            <a:ext cx="7381142" cy="67406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3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Hai </a:t>
            </a:r>
            <a:r>
              <a:rPr lang="en-US" sz="313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313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13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thẳng</a:t>
            </a:r>
            <a:r>
              <a:rPr lang="en-US" sz="313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song </a:t>
            </a:r>
            <a:r>
              <a:rPr lang="en-US" sz="313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song</a:t>
            </a:r>
            <a:r>
              <a:rPr lang="en-US" sz="313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13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lang="en-US" sz="313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137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lang="en-US" sz="3137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6" y="5700180"/>
            <a:ext cx="711411" cy="31657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68" y="5499206"/>
            <a:ext cx="1376579" cy="72208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35772" y="5525885"/>
            <a:ext cx="981747" cy="55134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1799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582988" y="5668166"/>
            <a:ext cx="553121" cy="34859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679497" y="1234297"/>
            <a:ext cx="1851446" cy="122362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52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136578" y="1565104"/>
            <a:ext cx="823459" cy="5477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87061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931" y="5709072"/>
            <a:ext cx="1164936" cy="102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2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85" y="138726"/>
            <a:ext cx="1983058" cy="1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901159" y="3265376"/>
            <a:ext cx="802116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901159" y="3265376"/>
            <a:ext cx="802116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908273" y="3240476"/>
            <a:ext cx="800337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901159" y="3265376"/>
            <a:ext cx="802116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959851" y="3265376"/>
            <a:ext cx="798558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918944" y="3265376"/>
            <a:ext cx="798559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901159" y="3265376"/>
            <a:ext cx="802116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901159" y="3265376"/>
            <a:ext cx="802116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908273" y="3252926"/>
            <a:ext cx="800337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901159" y="3265376"/>
            <a:ext cx="802116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8" name="WordArt 48"/>
          <p:cNvSpPr>
            <a:spLocks noChangeArrowheads="1" noChangeShapeType="1" noTextEdit="1"/>
          </p:cNvSpPr>
          <p:nvPr/>
        </p:nvSpPr>
        <p:spPr bwMode="auto">
          <a:xfrm>
            <a:off x="9959851" y="3265376"/>
            <a:ext cx="798558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901158" y="4270244"/>
            <a:ext cx="1456614" cy="1060002"/>
            <a:chOff x="4320" y="2928"/>
            <a:chExt cx="1104" cy="1104"/>
          </a:xfrm>
        </p:grpSpPr>
        <p:sp>
          <p:nvSpPr>
            <p:cNvPr id="515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 sz="5399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07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39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3239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39" b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3239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692005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8" grpId="0" animBg="1"/>
      <p:bldP spid="7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AutoShape 51"/>
          <p:cNvSpPr>
            <a:spLocks noChangeArrowheads="1"/>
          </p:cNvSpPr>
          <p:nvPr/>
        </p:nvSpPr>
        <p:spPr bwMode="auto">
          <a:xfrm>
            <a:off x="2255272" y="480203"/>
            <a:ext cx="9326595" cy="2401011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39" dirty="0" err="1">
                <a:solidFill>
                  <a:prstClr val="white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3239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239" dirty="0" err="1">
                <a:solidFill>
                  <a:prstClr val="white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3239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239" dirty="0" err="1">
                <a:solidFill>
                  <a:prstClr val="white"/>
                </a:solidFill>
                <a:cs typeface="Arial" panose="020B0604020202020204" pitchFamily="34" charset="0"/>
              </a:rPr>
              <a:t>nhật</a:t>
            </a:r>
            <a:r>
              <a:rPr lang="en-US" altLang="en-US" sz="3239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239" dirty="0" err="1">
                <a:solidFill>
                  <a:prstClr val="white"/>
                </a:solidFill>
                <a:cs typeface="Arial" panose="020B0604020202020204" pitchFamily="34" charset="0"/>
              </a:rPr>
              <a:t>và</a:t>
            </a:r>
            <a:r>
              <a:rPr lang="en-US" altLang="en-US" sz="3239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239" dirty="0" err="1">
                <a:solidFill>
                  <a:prstClr val="white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3239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239" dirty="0" err="1">
                <a:solidFill>
                  <a:prstClr val="white"/>
                </a:solidFill>
                <a:cs typeface="Arial" panose="020B0604020202020204" pitchFamily="34" charset="0"/>
              </a:rPr>
              <a:t>vuông</a:t>
            </a:r>
            <a:r>
              <a:rPr lang="en-US" altLang="en-US" sz="3239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239" dirty="0" err="1">
                <a:solidFill>
                  <a:prstClr val="white"/>
                </a:solidFill>
                <a:cs typeface="Arial" panose="020B0604020202020204" pitchFamily="34" charset="0"/>
              </a:rPr>
              <a:t>có</a:t>
            </a:r>
            <a:r>
              <a:rPr lang="en-US" altLang="en-US" sz="3239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239" dirty="0" err="1">
                <a:solidFill>
                  <a:prstClr val="white"/>
                </a:solidFill>
                <a:cs typeface="Arial" panose="020B0604020202020204" pitchFamily="34" charset="0"/>
              </a:rPr>
              <a:t>mấy</a:t>
            </a:r>
            <a:r>
              <a:rPr lang="en-US" altLang="en-US" sz="3239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239" dirty="0" err="1">
                <a:solidFill>
                  <a:prstClr val="white"/>
                </a:solidFill>
                <a:cs typeface="Arial" panose="020B0604020202020204" pitchFamily="34" charset="0"/>
              </a:rPr>
              <a:t>cặp</a:t>
            </a:r>
            <a:r>
              <a:rPr lang="en-US" altLang="en-US" sz="3239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altLang="en-US" sz="3239" dirty="0" err="1">
                <a:solidFill>
                  <a:prstClr val="white"/>
                </a:solidFill>
                <a:cs typeface="Arial" panose="020B0604020202020204" pitchFamily="34" charset="0"/>
              </a:rPr>
              <a:t>cạnh</a:t>
            </a:r>
            <a:r>
              <a:rPr lang="en-US" altLang="en-US" sz="3239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39" dirty="0">
                <a:solidFill>
                  <a:prstClr val="white"/>
                </a:solidFill>
                <a:cs typeface="Arial" panose="020B0604020202020204" pitchFamily="34" charset="0"/>
              </a:rPr>
              <a:t>song </a:t>
            </a:r>
            <a:r>
              <a:rPr lang="en-US" altLang="en-US" sz="3239" dirty="0" err="1">
                <a:solidFill>
                  <a:prstClr val="white"/>
                </a:solidFill>
                <a:cs typeface="Arial" panose="020B0604020202020204" pitchFamily="34" charset="0"/>
              </a:rPr>
              <a:t>song</a:t>
            </a:r>
            <a:r>
              <a:rPr lang="en-US" altLang="en-US" sz="3239" dirty="0">
                <a:solidFill>
                  <a:prstClr val="white"/>
                </a:solidFill>
                <a:cs typeface="Arial" panose="020B0604020202020204" pitchFamily="34" charset="0"/>
              </a:rPr>
              <a:t> ?</a:t>
            </a:r>
          </a:p>
        </p:txBody>
      </p:sp>
      <p:grpSp>
        <p:nvGrpSpPr>
          <p:cNvPr id="88067" name="Group 51"/>
          <p:cNvGrpSpPr>
            <a:grpSpLocks/>
          </p:cNvGrpSpPr>
          <p:nvPr/>
        </p:nvGrpSpPr>
        <p:grpSpPr bwMode="auto">
          <a:xfrm>
            <a:off x="885805" y="343257"/>
            <a:ext cx="382383" cy="6171489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6456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99" b="1">
                <a:solidFill>
                  <a:prstClr val="black"/>
                </a:solidFill>
                <a:latin typeface=".VnTime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81" name="Rectangle 10"/>
            <p:cNvSpPr>
              <a:spLocks noChangeArrowheads="1"/>
            </p:cNvSpPr>
            <p:nvPr/>
          </p:nvSpPr>
          <p:spPr bwMode="auto">
            <a:xfrm>
              <a:off x="237939" y="-322943"/>
              <a:ext cx="228718" cy="7166456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 sz="1799">
                <a:solidFill>
                  <a:prstClr val="black"/>
                </a:solidFill>
                <a:latin typeface=".VnTime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5565" y="-308458"/>
              <a:ext cx="72774" cy="716645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99" b="1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2707017" y="3199571"/>
            <a:ext cx="6036321" cy="67406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85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4 </a:t>
            </a:r>
          </a:p>
        </p:txBody>
      </p:sp>
      <p:pic>
        <p:nvPicPr>
          <p:cNvPr id="3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07" y="3462793"/>
            <a:ext cx="711411" cy="31479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188" y="3233363"/>
            <a:ext cx="1799869" cy="72208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Oval 3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58894" y="3299169"/>
            <a:ext cx="981747" cy="55134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1799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1" name="WordArt 226"/>
          <p:cNvSpPr>
            <a:spLocks noChangeArrowheads="1" noChangeShapeType="1" noTextEdit="1"/>
          </p:cNvSpPr>
          <p:nvPr/>
        </p:nvSpPr>
        <p:spPr bwMode="auto">
          <a:xfrm>
            <a:off x="1606109" y="3400544"/>
            <a:ext cx="551343" cy="34859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2783494" y="5520548"/>
            <a:ext cx="6052328" cy="67584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585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2</a:t>
            </a:r>
          </a:p>
        </p:txBody>
      </p:sp>
      <p:pic>
        <p:nvPicPr>
          <p:cNvPr id="4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6" y="4624171"/>
            <a:ext cx="711411" cy="31657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03" y="4389405"/>
            <a:ext cx="1799869" cy="7203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35772" y="4432090"/>
            <a:ext cx="981747" cy="55134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1799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6" name="WordArt 226"/>
          <p:cNvSpPr>
            <a:spLocks noChangeArrowheads="1" noChangeShapeType="1" noTextEdit="1"/>
          </p:cNvSpPr>
          <p:nvPr/>
        </p:nvSpPr>
        <p:spPr bwMode="auto">
          <a:xfrm>
            <a:off x="1582988" y="4533466"/>
            <a:ext cx="553121" cy="34859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2932890" y="4389405"/>
            <a:ext cx="6256858" cy="67406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85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6" y="5700180"/>
            <a:ext cx="711411" cy="31657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68" y="5499206"/>
            <a:ext cx="1799869" cy="72208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335772" y="5525885"/>
            <a:ext cx="981747" cy="55134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1799">
              <a:solidFill>
                <a:prstClr val="black"/>
              </a:solidFill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1582988" y="5668166"/>
            <a:ext cx="553121" cy="34859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7" name="AutoShape 27"/>
          <p:cNvSpPr>
            <a:spLocks noChangeArrowheads="1"/>
          </p:cNvSpPr>
          <p:nvPr/>
        </p:nvSpPr>
        <p:spPr bwMode="auto">
          <a:xfrm>
            <a:off x="679497" y="617149"/>
            <a:ext cx="1851446" cy="1223627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52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8" name="WordArt 28"/>
          <p:cNvSpPr>
            <a:spLocks noChangeArrowheads="1" noChangeShapeType="1" noTextEdit="1"/>
          </p:cNvSpPr>
          <p:nvPr/>
        </p:nvSpPr>
        <p:spPr bwMode="auto">
          <a:xfrm>
            <a:off x="1136578" y="947956"/>
            <a:ext cx="823459" cy="5477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88085" name="Picture 31" descr="people008"/>
          <p:cNvPicPr>
            <a:picLocks noChangeAspect="1" noChangeArrowheads="1" noCrop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931" y="5709072"/>
            <a:ext cx="1164936" cy="1027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WordArt 33"/>
          <p:cNvSpPr>
            <a:spLocks noChangeArrowheads="1" noChangeShapeType="1" noTextEdit="1"/>
          </p:cNvSpPr>
          <p:nvPr/>
        </p:nvSpPr>
        <p:spPr bwMode="auto">
          <a:xfrm>
            <a:off x="9901159" y="3265376"/>
            <a:ext cx="802116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9901159" y="3265376"/>
            <a:ext cx="802116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9908273" y="3240476"/>
            <a:ext cx="800337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9901159" y="3265376"/>
            <a:ext cx="802116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9959851" y="3265376"/>
            <a:ext cx="798558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9918944" y="3265376"/>
            <a:ext cx="798559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9901159" y="3265376"/>
            <a:ext cx="802116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9901159" y="3265376"/>
            <a:ext cx="802116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9908273" y="3252926"/>
            <a:ext cx="800337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9901159" y="3265376"/>
            <a:ext cx="802116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8" name="WordArt 48"/>
          <p:cNvSpPr>
            <a:spLocks noChangeArrowheads="1" noChangeShapeType="1" noTextEdit="1"/>
          </p:cNvSpPr>
          <p:nvPr/>
        </p:nvSpPr>
        <p:spPr bwMode="auto">
          <a:xfrm>
            <a:off x="9959851" y="3265376"/>
            <a:ext cx="798558" cy="6687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39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9255554" y="4270244"/>
            <a:ext cx="2102219" cy="1060002"/>
            <a:chOff x="4320" y="2928"/>
            <a:chExt cx="1104" cy="1104"/>
          </a:xfrm>
        </p:grpSpPr>
        <p:sp>
          <p:nvSpPr>
            <p:cNvPr id="6178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vi-VN" altLang="en-US" sz="5399">
                <a:solidFill>
                  <a:srgbClr val="FF0066"/>
                </a:solidFill>
                <a:latin typeface=".VnHelvetInsH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099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39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34317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6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2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1" grpId="0" animBg="1"/>
      <p:bldP spid="42" grpId="0" animBg="1"/>
      <p:bldP spid="42" grpId="1" animBg="1"/>
      <p:bldP spid="45" grpId="0" animBg="1"/>
      <p:bldP spid="46" grpId="0" animBg="1"/>
      <p:bldP spid="50" grpId="0" animBg="1"/>
      <p:bldP spid="51" grpId="0" animBg="1"/>
      <p:bldP spid="57" grpId="0" animBg="1"/>
      <p:bldP spid="57" grpId="1" animBg="1"/>
      <p:bldP spid="58" grpId="0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8" grpId="0" animBg="1"/>
      <p:bldP spid="7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1" y="-450420"/>
            <a:ext cx="6765999" cy="7146426"/>
          </a:xfrm>
          <a:prstGeom prst="rect">
            <a:avLst/>
          </a:prstGeom>
        </p:spPr>
      </p:pic>
      <p:pic>
        <p:nvPicPr>
          <p:cNvPr id="17" name="图片 16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3176905"/>
            <a:ext cx="6092825" cy="3681095"/>
          </a:xfrm>
          <a:prstGeom prst="rect">
            <a:avLst/>
          </a:prstGeom>
        </p:spPr>
      </p:pic>
      <p:pic>
        <p:nvPicPr>
          <p:cNvPr id="8" name="图片 7" descr="E:\PPT\PPT\外\8月15号绿色黑板卡通风课件PPT模板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04779" y="2056954"/>
            <a:ext cx="5615948" cy="482155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02" y="3944099"/>
            <a:ext cx="1450224" cy="867424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421" y="373415"/>
            <a:ext cx="2211528" cy="225834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550" y="726220"/>
            <a:ext cx="1756303" cy="1756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6D5FB24-A2BD-4ED4-ABEC-E8A4A29801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568" y="529485"/>
            <a:ext cx="6084650" cy="3600726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Bộ Đội - Cao Lê Hà Trang - Nhạc Thiếu Nhi 2021 - Nhạc Thiếu Nhi Ý Nghĩa Hay Nhất Cho 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8424"/>
            <a:ext cx="12191999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3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xmlns="" id="{FC916F2A-0F5B-A440-CE31-0DC61A8A7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724" y="1805697"/>
            <a:ext cx="3294586" cy="501579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561ACDE-E95A-EC60-A9F7-7D03E6EAA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018" y="3512843"/>
            <a:ext cx="3337035" cy="3291294"/>
          </a:xfrm>
          <a:prstGeom prst="rect">
            <a:avLst/>
          </a:prstGeom>
        </p:spPr>
      </p:pic>
      <p:grpSp>
        <p:nvGrpSpPr>
          <p:cNvPr id="6" name="组合 27">
            <a:extLst>
              <a:ext uri="{FF2B5EF4-FFF2-40B4-BE49-F238E27FC236}">
                <a16:creationId xmlns:a16="http://schemas.microsoft.com/office/drawing/2014/main" xmlns="" id="{18D572DD-A972-EB52-7689-6257C982AB15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  <a:solidFill>
            <a:schemeClr val="accent2"/>
          </a:solidFill>
        </p:grpSpPr>
        <p:sp>
          <p:nvSpPr>
            <p:cNvPr id="7" name="圆角矩形 14">
              <a:extLst>
                <a:ext uri="{FF2B5EF4-FFF2-40B4-BE49-F238E27FC236}">
                  <a16:creationId xmlns:a16="http://schemas.microsoft.com/office/drawing/2014/main" xmlns="" id="{ED09E446-6009-C932-8437-166031009E19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xmlns="" id="{4CFD51EC-88D3-7B80-E622-A1B7F07F8FD9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tìm</a:t>
              </a:r>
              <a:r>
                <a:rPr lang="en-US" altLang="zh-CN" sz="36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tên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từng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cặp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vuông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góc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</a:p>
          </p:txBody>
        </p:sp>
      </p:grpSp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56A72F67-EEF6-BAD8-3BBC-59DDD62409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ECE1DFBC-A746-6AAD-7D43-A6A736ECD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D68130E-FED0-589A-1BFB-431685AC55C5}"/>
              </a:ext>
            </a:extLst>
          </p:cNvPr>
          <p:cNvSpPr/>
          <p:nvPr/>
        </p:nvSpPr>
        <p:spPr bwMode="auto">
          <a:xfrm>
            <a:off x="3678926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xmlns="" id="{5BA2F538-8C1B-5B2D-454F-BD5E75615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6572" y="2059959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4FDA29A5-27D1-9E25-2792-EAEB69FEC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27" y="205996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207081FC-51BC-F37C-15AB-E8CFBAF8D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3598" y="4888947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CF17B393-51BA-52BB-7E5D-138C77A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309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6082EA1-37B2-6EBF-42C5-37669961207B}"/>
              </a:ext>
            </a:extLst>
          </p:cNvPr>
          <p:cNvCxnSpPr/>
          <p:nvPr/>
        </p:nvCxnSpPr>
        <p:spPr>
          <a:xfrm>
            <a:off x="3680156" y="25275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E6D968E-86A0-BB61-D2C8-E3128E961317}"/>
              </a:ext>
            </a:extLst>
          </p:cNvPr>
          <p:cNvCxnSpPr/>
          <p:nvPr/>
        </p:nvCxnSpPr>
        <p:spPr>
          <a:xfrm flipH="1">
            <a:off x="3653931" y="4898847"/>
            <a:ext cx="44152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FEE58AC-2ED1-D17A-FC43-3E1A35EE425A}"/>
              </a:ext>
            </a:extLst>
          </p:cNvPr>
          <p:cNvCxnSpPr/>
          <p:nvPr/>
        </p:nvCxnSpPr>
        <p:spPr>
          <a:xfrm flipH="1">
            <a:off x="3660489" y="2557730"/>
            <a:ext cx="44020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3910957-BBFB-B483-6577-DCA019542D93}"/>
              </a:ext>
            </a:extLst>
          </p:cNvPr>
          <p:cNvCxnSpPr/>
          <p:nvPr/>
        </p:nvCxnSpPr>
        <p:spPr>
          <a:xfrm>
            <a:off x="8044149" y="2537486"/>
            <a:ext cx="0" cy="236136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A817F7BC-2ABB-6FD8-8D96-77D9E85C2559}"/>
              </a:ext>
            </a:extLst>
          </p:cNvPr>
          <p:cNvCxnSpPr/>
          <p:nvPr/>
        </p:nvCxnSpPr>
        <p:spPr>
          <a:xfrm flipH="1">
            <a:off x="3653931" y="2550775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424B212-AD12-A88F-F21F-7427320B3B37}"/>
              </a:ext>
            </a:extLst>
          </p:cNvPr>
          <p:cNvCxnSpPr/>
          <p:nvPr/>
        </p:nvCxnSpPr>
        <p:spPr>
          <a:xfrm flipH="1">
            <a:off x="3653931" y="4898847"/>
            <a:ext cx="442177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1399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80B3BE-E24F-E86A-371F-A3B50165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2" y="297211"/>
            <a:ext cx="2333403" cy="11696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602D98-EB46-1560-116F-1DA90253D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050" y="801964"/>
            <a:ext cx="7315200" cy="418437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D62CAC8-D021-5BD7-B578-2A5C90F793FF}"/>
              </a:ext>
            </a:extLst>
          </p:cNvPr>
          <p:cNvSpPr/>
          <p:nvPr/>
        </p:nvSpPr>
        <p:spPr>
          <a:xfrm>
            <a:off x="1143000" y="5238751"/>
            <a:ext cx="10306050" cy="1143000"/>
          </a:xfrm>
          <a:prstGeom prst="roundRect">
            <a:avLst>
              <a:gd name="adj" fmla="val 18998"/>
            </a:avLst>
          </a:prstGeom>
          <a:solidFill>
            <a:srgbClr val="FFFF99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đường thẳng màu đỏ mà Mai nói là hai đường thẳng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nào?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  <a:r>
              <a:rPr lang="vi-VN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2755D62A-8F48-0AAD-4626-D8BE31CCB78B}"/>
              </a:ext>
            </a:extLst>
          </p:cNvPr>
          <p:cNvCxnSpPr>
            <a:cxnSpLocks/>
          </p:cNvCxnSpPr>
          <p:nvPr/>
        </p:nvCxnSpPr>
        <p:spPr>
          <a:xfrm flipH="1">
            <a:off x="5391150" y="2914650"/>
            <a:ext cx="2143125" cy="1409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7103DD3-B29A-F917-A37F-6696A03040CF}"/>
              </a:ext>
            </a:extLst>
          </p:cNvPr>
          <p:cNvCxnSpPr>
            <a:cxnSpLocks/>
          </p:cNvCxnSpPr>
          <p:nvPr/>
        </p:nvCxnSpPr>
        <p:spPr>
          <a:xfrm flipH="1">
            <a:off x="5934075" y="3114675"/>
            <a:ext cx="1895475" cy="12763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xmlns="" id="{291B65E3-B687-CB8A-2AB9-12E6FD25CDC0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xmlns="" id="{709486C8-BF35-6274-3E7E-75F9D6E1C98C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xmlns="" id="{641AB784-05A0-45F1-3E08-4A81DFCA38DE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DC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 ta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được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28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ED3D5F-1135-7501-1766-269C970CAAC1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D5EB2FD3-9D8E-452C-4152-1CB7B3E76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3" y="198103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7CA72DD3-55E1-E5E7-2A28-690CF7EA5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954" y="199736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478302A7-68E1-EAEE-068E-DB07ABBC9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956" y="486835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xmlns="" id="{A9C43675-9F06-F795-DFD0-F97A5AB64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24" y="488894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B488725-89A9-FF1C-4567-C95910516CE9}"/>
              </a:ext>
            </a:extLst>
          </p:cNvPr>
          <p:cNvCxnSpPr/>
          <p:nvPr/>
        </p:nvCxnSpPr>
        <p:spPr>
          <a:xfrm flipH="1">
            <a:off x="1074408" y="2557730"/>
            <a:ext cx="2698303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DDA94E8-82D0-840E-CAE1-5E6F03767CCF}"/>
              </a:ext>
            </a:extLst>
          </p:cNvPr>
          <p:cNvCxnSpPr/>
          <p:nvPr/>
        </p:nvCxnSpPr>
        <p:spPr>
          <a:xfrm flipH="1">
            <a:off x="8127301" y="2560284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8DCEB16-A7C6-B77F-0545-F648CF77C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9388" y="852041"/>
            <a:ext cx="1697610" cy="1697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1C78594-A59E-A3B6-37B4-D0B55CACEA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05" y="859593"/>
            <a:ext cx="1697610" cy="169761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600B500-2326-A81A-D08E-396485AE78FF}"/>
              </a:ext>
            </a:extLst>
          </p:cNvPr>
          <p:cNvCxnSpPr/>
          <p:nvPr/>
        </p:nvCxnSpPr>
        <p:spPr>
          <a:xfrm flipH="1">
            <a:off x="8102296" y="4892618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B4183A8-3F01-798D-3C88-626AB81114C0}"/>
              </a:ext>
            </a:extLst>
          </p:cNvPr>
          <p:cNvCxnSpPr/>
          <p:nvPr/>
        </p:nvCxnSpPr>
        <p:spPr>
          <a:xfrm flipH="1">
            <a:off x="576839" y="4891249"/>
            <a:ext cx="32050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E512B85-E2E7-8ECD-F94D-2A47EC165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5400000">
            <a:off x="1810677" y="2255026"/>
            <a:ext cx="2334379" cy="223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F075A9C-F83E-4C28-D1D1-1C9E150595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>
            <a:off x="7776049" y="2249556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21888 3.33333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25938 -4.07407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xmlns="" id="{F062353E-4F79-A3D1-45B4-CCA4CCF2ACAD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xmlns="" id="{97CBCE0B-E013-CC7B-983B-74D5851D94B5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xmlns="" id="{DB2DE502-AE58-2D25-A1C3-39E3EEB79DAA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không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bao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giờ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cắt</a:t>
              </a:r>
              <a:r>
                <a:rPr lang="en-US" altLang="zh-CN" sz="36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endParaRPr lang="en-US" altLang="zh-CN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4DB037E-D14E-40A3-FEA8-9EF9F5CC55C8}"/>
              </a:ext>
            </a:extLst>
          </p:cNvPr>
          <p:cNvCxnSpPr/>
          <p:nvPr/>
        </p:nvCxnSpPr>
        <p:spPr>
          <a:xfrm>
            <a:off x="321547" y="2893926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7DBE999-4A42-B4C3-3433-28A8DC520EE5}"/>
              </a:ext>
            </a:extLst>
          </p:cNvPr>
          <p:cNvCxnSpPr/>
          <p:nvPr/>
        </p:nvCxnSpPr>
        <p:spPr>
          <a:xfrm>
            <a:off x="321547" y="4372708"/>
            <a:ext cx="1141492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A74274D0-FF10-BB3C-58A9-19BEF90AA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007" y="2321170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xmlns="" id="{8696FC73-B745-1B0F-B7CB-E9864F4A0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149" y="2309151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8C039833-5972-EC5B-7E73-2692D2B0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766" y="4399805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xmlns="" id="{3CF7FF39-1018-DCE8-8F30-EC26EF046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908" y="4387786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34661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xmlns="" id="{E1A000A3-AB3D-FB0D-7073-642FAA3600A7}"/>
              </a:ext>
            </a:extLst>
          </p:cNvPr>
          <p:cNvGrpSpPr/>
          <p:nvPr/>
        </p:nvGrpSpPr>
        <p:grpSpPr>
          <a:xfrm>
            <a:off x="773723" y="190737"/>
            <a:ext cx="10580914" cy="1437096"/>
            <a:chOff x="2752641" y="3846647"/>
            <a:chExt cx="10005372" cy="1437096"/>
          </a:xfrm>
        </p:grpSpPr>
        <p:sp>
          <p:nvSpPr>
            <p:cNvPr id="3" name="圆角矩形 14">
              <a:extLst>
                <a:ext uri="{FF2B5EF4-FFF2-40B4-BE49-F238E27FC236}">
                  <a16:creationId xmlns:a16="http://schemas.microsoft.com/office/drawing/2014/main" xmlns="" id="{987236B4-27F8-61D3-F06F-40BDD88BF6AB}"/>
                </a:ext>
              </a:extLst>
            </p:cNvPr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:a16="http://schemas.microsoft.com/office/drawing/2014/main" xmlns="" id="{77F4175E-A3ED-37D4-E9E0-811236084765}"/>
                </a:ext>
              </a:extLst>
            </p:cNvPr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Hãy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kéo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dài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cạnh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đối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diện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còn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lại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của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hình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chữ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nhật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ABCD.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D256986-11D0-97CE-F521-140DCA08E603}"/>
              </a:ext>
            </a:extLst>
          </p:cNvPr>
          <p:cNvSpPr/>
          <p:nvPr/>
        </p:nvSpPr>
        <p:spPr bwMode="auto">
          <a:xfrm>
            <a:off x="3772710" y="2557730"/>
            <a:ext cx="4365223" cy="23350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xmlns="" id="{46C82B51-2AA8-DB54-B0B2-DB3543A64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959" y="1995058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xmlns="" id="{BD9E6440-4EC2-3313-5ACE-9C49CFE3A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4101" y="207482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F3500844-2CFF-9BBA-94CF-7A242165E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002" y="4788842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xmlns="" id="{9DCF7EB6-26B0-3A65-D8A9-F3E88D00F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690" y="4868354"/>
            <a:ext cx="4319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89CBAD9-04AA-0578-7239-0BE8D69F9EA3}"/>
              </a:ext>
            </a:extLst>
          </p:cNvPr>
          <p:cNvCxnSpPr/>
          <p:nvPr/>
        </p:nvCxnSpPr>
        <p:spPr>
          <a:xfrm flipH="1" flipV="1">
            <a:off x="3772709" y="1804946"/>
            <a:ext cx="3" cy="75278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92A9DDE-4E39-5217-9DF8-F3E5CAE56CD2}"/>
              </a:ext>
            </a:extLst>
          </p:cNvPr>
          <p:cNvCxnSpPr/>
          <p:nvPr/>
        </p:nvCxnSpPr>
        <p:spPr>
          <a:xfrm>
            <a:off x="8137827" y="1789495"/>
            <a:ext cx="1" cy="77078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75C46BD-898A-FE84-4BEA-FFB9FE2D2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0929" y="3223288"/>
            <a:ext cx="1697610" cy="16976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9F4F70-5E61-912C-81E6-1FEF3DEEE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953" y="3206077"/>
            <a:ext cx="1697610" cy="169761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C98BB09-EE31-6421-E9A0-6B77ECAA8744}"/>
              </a:ext>
            </a:extLst>
          </p:cNvPr>
          <p:cNvCxnSpPr/>
          <p:nvPr/>
        </p:nvCxnSpPr>
        <p:spPr>
          <a:xfrm flipH="1" flipV="1">
            <a:off x="8140224" y="4888946"/>
            <a:ext cx="10632" cy="173449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2B7E3C8A-CBEE-94CB-925B-5EDBDCE58E62}"/>
              </a:ext>
            </a:extLst>
          </p:cNvPr>
          <p:cNvCxnSpPr/>
          <p:nvPr/>
        </p:nvCxnSpPr>
        <p:spPr>
          <a:xfrm>
            <a:off x="3771335" y="4891249"/>
            <a:ext cx="2494" cy="1646799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7">
            <a:extLst>
              <a:ext uri="{FF2B5EF4-FFF2-40B4-BE49-F238E27FC236}">
                <a16:creationId xmlns:a16="http://schemas.microsoft.com/office/drawing/2014/main" xmlns="" id="{1C83A8CB-7B0E-0312-484E-53AC443012D0}"/>
              </a:ext>
            </a:extLst>
          </p:cNvPr>
          <p:cNvGrpSpPr/>
          <p:nvPr/>
        </p:nvGrpSpPr>
        <p:grpSpPr>
          <a:xfrm>
            <a:off x="753006" y="281743"/>
            <a:ext cx="10580914" cy="1281864"/>
            <a:chOff x="2587501" y="9192941"/>
            <a:chExt cx="10005372" cy="1080646"/>
          </a:xfrm>
        </p:grpSpPr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xmlns="" id="{B6005235-D13B-F865-6A40-2D3BA79FDF59}"/>
                </a:ext>
              </a:extLst>
            </p:cNvPr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327BDB0C-CA91-F2D5-B435-58117A8EC383}"/>
                </a:ext>
              </a:extLst>
            </p:cNvPr>
            <p:cNvSpPr txBox="1"/>
            <p:nvPr/>
          </p:nvSpPr>
          <p:spPr>
            <a:xfrm>
              <a:off x="3357744" y="9261677"/>
              <a:ext cx="8609412" cy="1011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AD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CB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là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hai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đường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thẳng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song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song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với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nhau</a:t>
              </a:r>
              <a:r>
                <a:rPr lang="en-US" altLang="zh-CN" sz="3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5ED8DE2-5FC2-8997-47A1-A3160F9E67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flipH="1">
            <a:off x="6178603" y="4566228"/>
            <a:ext cx="2334379" cy="2234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806543E-8F1D-A8B2-64DF-56D5443D14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78" b="89537" l="10800" r="97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355"/>
          <a:stretch/>
        </p:blipFill>
        <p:spPr>
          <a:xfrm rot="16200000" flipH="1">
            <a:off x="3398983" y="4573977"/>
            <a:ext cx="2334379" cy="2234848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1.11022E-16 L -0.00013 0.2442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219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6 L -0.00013 0.2539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685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715" y="434714"/>
            <a:ext cx="11347553" cy="60260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 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DC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ABCD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Hai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6144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487</Words>
  <Application>Microsoft Office PowerPoint</Application>
  <PresentationFormat>Widescreen</PresentationFormat>
  <Paragraphs>122</Paragraphs>
  <Slides>22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47" baseType="lpstr">
      <vt:lpstr>微软雅黑</vt:lpstr>
      <vt:lpstr>宋体</vt:lpstr>
      <vt:lpstr>#9Slide07 HoneyCream</vt:lpstr>
      <vt:lpstr>.VnHelvetInsH</vt:lpstr>
      <vt:lpstr>.VnTime</vt:lpstr>
      <vt:lpstr>.VnTimeH</vt:lpstr>
      <vt:lpstr>Arial</vt:lpstr>
      <vt:lpstr>Calibri</vt:lpstr>
      <vt:lpstr>Calibri Light</vt:lpstr>
      <vt:lpstr>Cambria</vt:lpstr>
      <vt:lpstr>Impact</vt:lpstr>
      <vt:lpstr>inpin heiti</vt:lpstr>
      <vt:lpstr>Times New Roman</vt:lpstr>
      <vt:lpstr>UTM Ong Do Gia</vt:lpstr>
      <vt:lpstr>思源黑体 CN Bold</vt:lpstr>
      <vt:lpstr>等线</vt:lpstr>
      <vt:lpstr>等线 Light</vt:lpstr>
      <vt:lpstr>Office 主题​​</vt:lpstr>
      <vt:lpstr>包图主题2</vt:lpstr>
      <vt:lpstr>1_包图主题2</vt:lpstr>
      <vt:lpstr>5_Office Theme</vt:lpstr>
      <vt:lpstr>1_Office Theme</vt:lpstr>
      <vt:lpstr>2_Office Theme</vt:lpstr>
      <vt:lpstr>3_Office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58</cp:revision>
  <dcterms:created xsi:type="dcterms:W3CDTF">2023-10-05T01:22:19Z</dcterms:created>
  <dcterms:modified xsi:type="dcterms:W3CDTF">2025-04-08T23:24:35Z</dcterms:modified>
</cp:coreProperties>
</file>