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2" r:id="rId2"/>
  </p:sldMasterIdLst>
  <p:notesMasterIdLst>
    <p:notesMasterId r:id="rId15"/>
  </p:notesMasterIdLst>
  <p:sldIdLst>
    <p:sldId id="532" r:id="rId3"/>
    <p:sldId id="266" r:id="rId4"/>
    <p:sldId id="267" r:id="rId5"/>
    <p:sldId id="270" r:id="rId6"/>
    <p:sldId id="271" r:id="rId7"/>
    <p:sldId id="278" r:id="rId8"/>
    <p:sldId id="528" r:id="rId9"/>
    <p:sldId id="520" r:id="rId10"/>
    <p:sldId id="521" r:id="rId11"/>
    <p:sldId id="277" r:id="rId12"/>
    <p:sldId id="486" r:id="rId13"/>
    <p:sldId id="5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98C3"/>
    <a:srgbClr val="FF0066"/>
    <a:srgbClr val="99FFCC"/>
    <a:srgbClr val="A94750"/>
    <a:srgbClr val="E4DF11"/>
    <a:srgbClr val="D4D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498" autoAdjust="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B791-E146-4FCA-9504-21BBE96967B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4348-667F-4690-9218-B15D5AAC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8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9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5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55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92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456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7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70C8-2BBF-4323-B560-2502ACF22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44832-9CD9-45D0-892A-842AFFB7A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2937F-6B45-4337-A455-AA31E149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A9ED2-A77E-47F2-BFAF-316C6A03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81585-0F9E-4A58-91D8-5CC90549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48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D266-B15C-42CE-B87E-C187FE03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64E5D7-0353-43F6-8BE6-AFB090FF8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B1017-84B0-4C70-AE2B-CAEBBCDB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80647-8F7A-457A-B366-C250AFDA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4DA37-8953-4686-91D2-CBFC65D8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9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85AFF2-9109-4837-B92E-EEC1CD1AFC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4974A-9764-4DE7-AAC9-B1F55B36D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1C31-AF45-4F14-AAFD-6122189B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F1ABC-5833-421D-B672-3AF99F3E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6A352-BF4C-4C33-8CF3-5616D80E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66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0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265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58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06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99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68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4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4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164F-E356-4436-B863-A5734D4E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BF8F2-330C-46C2-90FD-2DF9836CD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1AFF3-D817-40A7-9E07-53700E403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1DA3C-4D30-44A0-BF22-583F82F7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3F330-9D7F-4DC3-9B91-45DE0FE3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63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21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86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374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6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207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C250B-B029-406B-9C4E-2A1B0FFF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39472-62B6-42DF-9BBF-3D842BF58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0F7131-9515-4E03-B688-F2867DAF3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C70CE4-A8C9-4BD2-86FD-15C28DF00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5E6C6-B9D1-4804-ABBA-19DBDAC2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AD386-57FD-461B-BAD7-2466276E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7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B51A-34EA-4CF9-9E2E-4BBFCF0F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82EFB-B17F-4066-A28D-1ACB239B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26249-6961-4C59-A172-E650358FB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984377-0EEB-45DF-9032-9C06AF3D2A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7753C-541E-4DFB-80C8-C10F84A0D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1AC6DC-7AC5-46CE-B19A-A2582D78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A907C5-2D57-4CFD-87F1-56222063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80B62-0229-4E9A-9986-76AE2594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4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6C0A0-9B4D-4AE8-94F1-82B9C95E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86824-B480-4497-A4FB-596A3882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42ED0-C2B0-472C-B028-C7C907CE8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7062D8-78A1-4077-830B-B558295B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47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278AC-AB05-436C-91F0-E509D435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79388-B8BF-4E2B-969B-67892F45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50CC1-E7F1-4E72-9D7D-4CBA1E83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6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8D45B-EEE5-4C9E-A921-F79897B4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F8DC1-89DD-4923-B228-56B18E03F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C23B2-5E60-48D3-8A7B-6238C00D5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9517-D72C-466B-B53C-A048C73D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79DE1-D2F0-47C6-8BA1-83ABEEC99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D012A-B252-4341-AB45-678D2FD60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6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54D85-3A4E-4E45-97A8-BFEFF005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F508B9-3691-4802-BA41-BEC9301E1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B5588-0E86-4C4A-91DB-DD879385E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704093-124A-45BC-91C3-06255879D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826FA-7761-47EA-B346-75AC2B1C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F7F14-7D4B-4ADB-A33B-294C4ED0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B64DF33-5CEE-2222-D020-6FF963E61D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39D6F-C00A-4890-9E9F-91921015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F059D-8759-4523-BBC4-1B7FD79CB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62982-9C55-4AD7-B509-F91EF6DCF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90C7-3BB1-430A-815D-3A80EC4877D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6E09-D3CB-4CE1-8C97-5F897B8551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AF04B-21D2-4D29-AB28-F19D8243C1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0E8574-5E36-7C07-581E-88D25D80C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36" y="8507329"/>
            <a:ext cx="1306429" cy="13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5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85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20741" y="1728698"/>
            <a:ext cx="10112236" cy="454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vi-VN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72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4</a:t>
            </a:r>
            <a:endParaRPr lang="en-US" sz="7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4800" b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Times New Roman" pitchFamily="18" charset="0"/>
              </a:rPr>
              <a:t>              </a:t>
            </a:r>
            <a:endParaRPr lang="en-US" altLang="en-US" sz="4000" b="1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04983" y="6067238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78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51663E-EC41-5C8B-5952-0D7EC650535D}"/>
              </a:ext>
            </a:extLst>
          </p:cNvPr>
          <p:cNvGrpSpPr/>
          <p:nvPr/>
        </p:nvGrpSpPr>
        <p:grpSpPr>
          <a:xfrm>
            <a:off x="3368953" y="2963841"/>
            <a:ext cx="6872748" cy="1799019"/>
            <a:chOff x="3333136" y="3211755"/>
            <a:chExt cx="6872748" cy="179901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97905-872C-265F-D9D4-C4EA0CF08AB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683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904E9C-818E-20E2-5C0E-CD57416BD2D5}"/>
                </a:ext>
              </a:extLst>
            </p:cNvPr>
            <p:cNvSpPr txBox="1"/>
            <p:nvPr/>
          </p:nvSpPr>
          <p:spPr>
            <a:xfrm>
              <a:off x="3333136" y="3211755"/>
              <a:ext cx="6872748" cy="1799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251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0A65672-5664-35D2-A05F-3E0CE985BDB1}"/>
              </a:ext>
            </a:extLst>
          </p:cNvPr>
          <p:cNvGrpSpPr/>
          <p:nvPr/>
        </p:nvGrpSpPr>
        <p:grpSpPr>
          <a:xfrm>
            <a:off x="8137976" y="645330"/>
            <a:ext cx="3808538" cy="3616425"/>
            <a:chOff x="-169443" y="2358641"/>
            <a:chExt cx="2083622" cy="2346797"/>
          </a:xfrm>
        </p:grpSpPr>
        <p:sp>
          <p:nvSpPr>
            <p:cNvPr id="82" name="Speech Bubble: Oval 81">
              <a:extLst>
                <a:ext uri="{FF2B5EF4-FFF2-40B4-BE49-F238E27FC236}">
                  <a16:creationId xmlns:a16="http://schemas.microsoft.com/office/drawing/2014/main" id="{64176245-A15C-F7AF-CC2D-5B5A6C03B4F0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2332719 w 2083622"/>
                <a:gd name="connsiteY0" fmla="*/ 1143500 h 2346797"/>
                <a:gd name="connsiteX1" fmla="*/ 2068352 w 2083622"/>
                <a:gd name="connsiteY1" fmla="*/ 1373566 h 2346797"/>
                <a:gd name="connsiteX2" fmla="*/ 942497 w 2083622"/>
                <a:gd name="connsiteY2" fmla="*/ 2341454 h 2346797"/>
                <a:gd name="connsiteX3" fmla="*/ 216 w 2083622"/>
                <a:gd name="connsiteY3" fmla="*/ 1197289 h 2346797"/>
                <a:gd name="connsiteX4" fmla="*/ 889248 w 2083622"/>
                <a:gd name="connsiteY4" fmla="*/ 12649 h 2346797"/>
                <a:gd name="connsiteX5" fmla="*/ 2060178 w 2083622"/>
                <a:gd name="connsiteY5" fmla="*/ 925870 h 2346797"/>
                <a:gd name="connsiteX6" fmla="*/ 2332719 w 2083622"/>
                <a:gd name="connsiteY6" fmla="*/ 1143500 h 23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622" h="2346797" fill="none" extrusionOk="0">
                  <a:moveTo>
                    <a:pt x="2332719" y="1143500"/>
                  </a:moveTo>
                  <a:cubicBezTo>
                    <a:pt x="2285931" y="1202186"/>
                    <a:pt x="2142130" y="1317172"/>
                    <a:pt x="2068352" y="1373566"/>
                  </a:cubicBezTo>
                  <a:cubicBezTo>
                    <a:pt x="1912029" y="2002299"/>
                    <a:pt x="1483933" y="2418887"/>
                    <a:pt x="942497" y="2341454"/>
                  </a:cubicBezTo>
                  <a:cubicBezTo>
                    <a:pt x="490031" y="2218914"/>
                    <a:pt x="34267" y="1691035"/>
                    <a:pt x="216" y="1197289"/>
                  </a:cubicBezTo>
                  <a:cubicBezTo>
                    <a:pt x="46834" y="601988"/>
                    <a:pt x="311965" y="160413"/>
                    <a:pt x="889248" y="12649"/>
                  </a:cubicBezTo>
                  <a:cubicBezTo>
                    <a:pt x="1526190" y="-71619"/>
                    <a:pt x="1987225" y="248006"/>
                    <a:pt x="2060178" y="925870"/>
                  </a:cubicBezTo>
                  <a:cubicBezTo>
                    <a:pt x="2137478" y="994215"/>
                    <a:pt x="2254267" y="1091696"/>
                    <a:pt x="2332719" y="1143500"/>
                  </a:cubicBezTo>
                  <a:close/>
                </a:path>
                <a:path w="2083622" h="2346797" stroke="0" extrusionOk="0">
                  <a:moveTo>
                    <a:pt x="2332719" y="1143500"/>
                  </a:moveTo>
                  <a:cubicBezTo>
                    <a:pt x="2275010" y="1198947"/>
                    <a:pt x="2146477" y="1323813"/>
                    <a:pt x="2068352" y="1373566"/>
                  </a:cubicBezTo>
                  <a:cubicBezTo>
                    <a:pt x="1849417" y="1957393"/>
                    <a:pt x="1472376" y="2355885"/>
                    <a:pt x="942497" y="2341454"/>
                  </a:cubicBezTo>
                  <a:cubicBezTo>
                    <a:pt x="288233" y="2233853"/>
                    <a:pt x="-23316" y="1840127"/>
                    <a:pt x="216" y="1197289"/>
                  </a:cubicBezTo>
                  <a:cubicBezTo>
                    <a:pt x="-46976" y="697068"/>
                    <a:pt x="482510" y="142004"/>
                    <a:pt x="889248" y="12649"/>
                  </a:cubicBezTo>
                  <a:cubicBezTo>
                    <a:pt x="1487117" y="-117482"/>
                    <a:pt x="1984169" y="468995"/>
                    <a:pt x="2060178" y="925870"/>
                  </a:cubicBezTo>
                  <a:cubicBezTo>
                    <a:pt x="2146194" y="993917"/>
                    <a:pt x="2216045" y="1056435"/>
                    <a:pt x="2332719" y="1143500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83A9E65-FF7D-557C-BA9F-D63C343CABBB}"/>
                </a:ext>
              </a:extLst>
            </p:cNvPr>
            <p:cNvSpPr txBox="1"/>
            <p:nvPr/>
          </p:nvSpPr>
          <p:spPr>
            <a:xfrm>
              <a:off x="118592" y="2629039"/>
              <a:ext cx="1526272" cy="201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G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ọi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tả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đồ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con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hay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hiện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tượng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thiên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nhiên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bằng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vốn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gọi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hoặc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tả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3EE0E42-DE1C-5A73-8082-67193A16C6EE}"/>
              </a:ext>
            </a:extLst>
          </p:cNvPr>
          <p:cNvGrpSpPr/>
          <p:nvPr/>
        </p:nvGrpSpPr>
        <p:grpSpPr>
          <a:xfrm>
            <a:off x="2094472" y="1251858"/>
            <a:ext cx="5118041" cy="1491342"/>
            <a:chOff x="2689579" y="1267401"/>
            <a:chExt cx="6264686" cy="8666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2689579" y="1267401"/>
              <a:ext cx="6264686" cy="866608"/>
            </a:xfrm>
            <a:custGeom>
              <a:avLst/>
              <a:gdLst>
                <a:gd name="connsiteX0" fmla="*/ 0 w 6264686"/>
                <a:gd name="connsiteY0" fmla="*/ 211634 h 866608"/>
                <a:gd name="connsiteX1" fmla="*/ 211634 w 6264686"/>
                <a:gd name="connsiteY1" fmla="*/ 0 h 866608"/>
                <a:gd name="connsiteX2" fmla="*/ 6053052 w 6264686"/>
                <a:gd name="connsiteY2" fmla="*/ 0 h 866608"/>
                <a:gd name="connsiteX3" fmla="*/ 6264686 w 6264686"/>
                <a:gd name="connsiteY3" fmla="*/ 211634 h 866608"/>
                <a:gd name="connsiteX4" fmla="*/ 6264686 w 6264686"/>
                <a:gd name="connsiteY4" fmla="*/ 654974 h 866608"/>
                <a:gd name="connsiteX5" fmla="*/ 6053052 w 6264686"/>
                <a:gd name="connsiteY5" fmla="*/ 866608 h 866608"/>
                <a:gd name="connsiteX6" fmla="*/ 211634 w 6264686"/>
                <a:gd name="connsiteY6" fmla="*/ 866608 h 866608"/>
                <a:gd name="connsiteX7" fmla="*/ 0 w 6264686"/>
                <a:gd name="connsiteY7" fmla="*/ 654974 h 866608"/>
                <a:gd name="connsiteX8" fmla="*/ 0 w 6264686"/>
                <a:gd name="connsiteY8" fmla="*/ 211634 h 86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866608" fill="none" extrusionOk="0">
                  <a:moveTo>
                    <a:pt x="0" y="211634"/>
                  </a:moveTo>
                  <a:cubicBezTo>
                    <a:pt x="-4113" y="109166"/>
                    <a:pt x="81364" y="-8997"/>
                    <a:pt x="211634" y="0"/>
                  </a:cubicBezTo>
                  <a:cubicBezTo>
                    <a:pt x="2300973" y="-35273"/>
                    <a:pt x="3619876" y="-144294"/>
                    <a:pt x="6053052" y="0"/>
                  </a:cubicBezTo>
                  <a:cubicBezTo>
                    <a:pt x="6177184" y="2207"/>
                    <a:pt x="6255647" y="87130"/>
                    <a:pt x="6264686" y="211634"/>
                  </a:cubicBezTo>
                  <a:cubicBezTo>
                    <a:pt x="6233359" y="367783"/>
                    <a:pt x="6296865" y="509063"/>
                    <a:pt x="6264686" y="654974"/>
                  </a:cubicBezTo>
                  <a:cubicBezTo>
                    <a:pt x="6281414" y="759206"/>
                    <a:pt x="6176489" y="859502"/>
                    <a:pt x="6053052" y="866608"/>
                  </a:cubicBezTo>
                  <a:cubicBezTo>
                    <a:pt x="4938615" y="944133"/>
                    <a:pt x="2147822" y="822905"/>
                    <a:pt x="211634" y="866608"/>
                  </a:cubicBezTo>
                  <a:cubicBezTo>
                    <a:pt x="89279" y="865092"/>
                    <a:pt x="-18204" y="771607"/>
                    <a:pt x="0" y="654974"/>
                  </a:cubicBezTo>
                  <a:cubicBezTo>
                    <a:pt x="-12517" y="497625"/>
                    <a:pt x="34928" y="429118"/>
                    <a:pt x="0" y="211634"/>
                  </a:cubicBezTo>
                  <a:close/>
                </a:path>
                <a:path w="6264686" h="866608" stroke="0" extrusionOk="0">
                  <a:moveTo>
                    <a:pt x="0" y="211634"/>
                  </a:moveTo>
                  <a:cubicBezTo>
                    <a:pt x="-4696" y="78527"/>
                    <a:pt x="88314" y="5214"/>
                    <a:pt x="211634" y="0"/>
                  </a:cubicBezTo>
                  <a:cubicBezTo>
                    <a:pt x="2230535" y="-95379"/>
                    <a:pt x="3747881" y="58096"/>
                    <a:pt x="6053052" y="0"/>
                  </a:cubicBezTo>
                  <a:cubicBezTo>
                    <a:pt x="6154022" y="-11201"/>
                    <a:pt x="6248961" y="83450"/>
                    <a:pt x="6264686" y="211634"/>
                  </a:cubicBezTo>
                  <a:cubicBezTo>
                    <a:pt x="6253007" y="394516"/>
                    <a:pt x="6264067" y="505117"/>
                    <a:pt x="6264686" y="654974"/>
                  </a:cubicBezTo>
                  <a:cubicBezTo>
                    <a:pt x="6273215" y="761718"/>
                    <a:pt x="6160213" y="856925"/>
                    <a:pt x="6053052" y="866608"/>
                  </a:cubicBezTo>
                  <a:cubicBezTo>
                    <a:pt x="4112501" y="806702"/>
                    <a:pt x="1046336" y="949122"/>
                    <a:pt x="211634" y="866608"/>
                  </a:cubicBezTo>
                  <a:cubicBezTo>
                    <a:pt x="92203" y="867238"/>
                    <a:pt x="-5756" y="777698"/>
                    <a:pt x="0" y="654974"/>
                  </a:cubicBezTo>
                  <a:cubicBezTo>
                    <a:pt x="-17782" y="441590"/>
                    <a:pt x="-25934" y="365664"/>
                    <a:pt x="0" y="21163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E51C12-3445-C621-AF3C-87ACFA1BEA83}"/>
                </a:ext>
              </a:extLst>
            </p:cNvPr>
            <p:cNvSpPr txBox="1"/>
            <p:nvPr/>
          </p:nvSpPr>
          <p:spPr>
            <a:xfrm>
              <a:off x="2740532" y="1413049"/>
              <a:ext cx="5932461" cy="53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Nhân</a:t>
              </a:r>
              <a:r>
                <a:rPr kumimoji="0" lang="fr-FR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fr-FR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hoá</a:t>
              </a:r>
              <a:r>
                <a:rPr kumimoji="0" lang="fr-FR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 là </a:t>
              </a:r>
              <a:r>
                <a:rPr kumimoji="0" lang="fr-FR" sz="5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gì</a:t>
              </a:r>
              <a:r>
                <a:rPr kumimoji="0" lang="fr-FR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? </a:t>
              </a:r>
              <a:endPara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0" y="2912489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8" y="2671217"/>
            <a:ext cx="2113084" cy="21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74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C94B81-597C-E38E-2AD8-68EEAF842656}"/>
              </a:ext>
            </a:extLst>
          </p:cNvPr>
          <p:cNvSpPr/>
          <p:nvPr/>
        </p:nvSpPr>
        <p:spPr>
          <a:xfrm>
            <a:off x="0" y="4283907"/>
            <a:ext cx="12192000" cy="25361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26" y="4773831"/>
            <a:ext cx="12503852" cy="22123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3EE0E42-DE1C-5A73-8082-67193A16C6EE}"/>
              </a:ext>
            </a:extLst>
          </p:cNvPr>
          <p:cNvGrpSpPr/>
          <p:nvPr/>
        </p:nvGrpSpPr>
        <p:grpSpPr>
          <a:xfrm>
            <a:off x="3650003" y="1460461"/>
            <a:ext cx="7291266" cy="1524478"/>
            <a:chOff x="2689579" y="1248146"/>
            <a:chExt cx="6291895" cy="88586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3CF7F5D6-F7FF-BC54-983D-EDF92D1873C6}"/>
                </a:ext>
              </a:extLst>
            </p:cNvPr>
            <p:cNvSpPr/>
            <p:nvPr/>
          </p:nvSpPr>
          <p:spPr>
            <a:xfrm>
              <a:off x="2689579" y="1267401"/>
              <a:ext cx="6264686" cy="866608"/>
            </a:xfrm>
            <a:custGeom>
              <a:avLst/>
              <a:gdLst>
                <a:gd name="connsiteX0" fmla="*/ 0 w 6264686"/>
                <a:gd name="connsiteY0" fmla="*/ 211634 h 866608"/>
                <a:gd name="connsiteX1" fmla="*/ 211634 w 6264686"/>
                <a:gd name="connsiteY1" fmla="*/ 0 h 866608"/>
                <a:gd name="connsiteX2" fmla="*/ 6053052 w 6264686"/>
                <a:gd name="connsiteY2" fmla="*/ 0 h 866608"/>
                <a:gd name="connsiteX3" fmla="*/ 6264686 w 6264686"/>
                <a:gd name="connsiteY3" fmla="*/ 211634 h 866608"/>
                <a:gd name="connsiteX4" fmla="*/ 6264686 w 6264686"/>
                <a:gd name="connsiteY4" fmla="*/ 654974 h 866608"/>
                <a:gd name="connsiteX5" fmla="*/ 6053052 w 6264686"/>
                <a:gd name="connsiteY5" fmla="*/ 866608 h 866608"/>
                <a:gd name="connsiteX6" fmla="*/ 211634 w 6264686"/>
                <a:gd name="connsiteY6" fmla="*/ 866608 h 866608"/>
                <a:gd name="connsiteX7" fmla="*/ 0 w 6264686"/>
                <a:gd name="connsiteY7" fmla="*/ 654974 h 866608"/>
                <a:gd name="connsiteX8" fmla="*/ 0 w 6264686"/>
                <a:gd name="connsiteY8" fmla="*/ 211634 h 86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866608" fill="none" extrusionOk="0">
                  <a:moveTo>
                    <a:pt x="0" y="211634"/>
                  </a:moveTo>
                  <a:cubicBezTo>
                    <a:pt x="-4113" y="109166"/>
                    <a:pt x="81364" y="-8997"/>
                    <a:pt x="211634" y="0"/>
                  </a:cubicBezTo>
                  <a:cubicBezTo>
                    <a:pt x="2300973" y="-35273"/>
                    <a:pt x="3619876" y="-144294"/>
                    <a:pt x="6053052" y="0"/>
                  </a:cubicBezTo>
                  <a:cubicBezTo>
                    <a:pt x="6177184" y="2207"/>
                    <a:pt x="6255647" y="87130"/>
                    <a:pt x="6264686" y="211634"/>
                  </a:cubicBezTo>
                  <a:cubicBezTo>
                    <a:pt x="6233359" y="367783"/>
                    <a:pt x="6296865" y="509063"/>
                    <a:pt x="6264686" y="654974"/>
                  </a:cubicBezTo>
                  <a:cubicBezTo>
                    <a:pt x="6281414" y="759206"/>
                    <a:pt x="6176489" y="859502"/>
                    <a:pt x="6053052" y="866608"/>
                  </a:cubicBezTo>
                  <a:cubicBezTo>
                    <a:pt x="4938615" y="944133"/>
                    <a:pt x="2147822" y="822905"/>
                    <a:pt x="211634" y="866608"/>
                  </a:cubicBezTo>
                  <a:cubicBezTo>
                    <a:pt x="89279" y="865092"/>
                    <a:pt x="-18204" y="771607"/>
                    <a:pt x="0" y="654974"/>
                  </a:cubicBezTo>
                  <a:cubicBezTo>
                    <a:pt x="-12517" y="497625"/>
                    <a:pt x="34928" y="429118"/>
                    <a:pt x="0" y="211634"/>
                  </a:cubicBezTo>
                  <a:close/>
                </a:path>
                <a:path w="6264686" h="866608" stroke="0" extrusionOk="0">
                  <a:moveTo>
                    <a:pt x="0" y="211634"/>
                  </a:moveTo>
                  <a:cubicBezTo>
                    <a:pt x="-4696" y="78527"/>
                    <a:pt x="88314" y="5214"/>
                    <a:pt x="211634" y="0"/>
                  </a:cubicBezTo>
                  <a:cubicBezTo>
                    <a:pt x="2230535" y="-95379"/>
                    <a:pt x="3747881" y="58096"/>
                    <a:pt x="6053052" y="0"/>
                  </a:cubicBezTo>
                  <a:cubicBezTo>
                    <a:pt x="6154022" y="-11201"/>
                    <a:pt x="6248961" y="83450"/>
                    <a:pt x="6264686" y="211634"/>
                  </a:cubicBezTo>
                  <a:cubicBezTo>
                    <a:pt x="6253007" y="394516"/>
                    <a:pt x="6264067" y="505117"/>
                    <a:pt x="6264686" y="654974"/>
                  </a:cubicBezTo>
                  <a:cubicBezTo>
                    <a:pt x="6273215" y="761718"/>
                    <a:pt x="6160213" y="856925"/>
                    <a:pt x="6053052" y="866608"/>
                  </a:cubicBezTo>
                  <a:cubicBezTo>
                    <a:pt x="4112501" y="806702"/>
                    <a:pt x="1046336" y="949122"/>
                    <a:pt x="211634" y="866608"/>
                  </a:cubicBezTo>
                  <a:cubicBezTo>
                    <a:pt x="92203" y="867238"/>
                    <a:pt x="-5756" y="777698"/>
                    <a:pt x="0" y="654974"/>
                  </a:cubicBezTo>
                  <a:cubicBezTo>
                    <a:pt x="-17782" y="441590"/>
                    <a:pt x="-25934" y="365664"/>
                    <a:pt x="0" y="21163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E51C12-3445-C621-AF3C-87ACFA1BEA83}"/>
                </a:ext>
              </a:extLst>
            </p:cNvPr>
            <p:cNvSpPr txBox="1"/>
            <p:nvPr/>
          </p:nvSpPr>
          <p:spPr>
            <a:xfrm>
              <a:off x="3106078" y="1248146"/>
              <a:ext cx="5875396" cy="840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Hãy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đặt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1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câu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sử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dụng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biện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pháp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nhân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hoá</a:t>
              </a:r>
              <a:r>
                <a:rPr lang="en-US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44" name="Picture 43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125C789-28E7-2D2D-0BC3-A2C9D8665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821" y="3154227"/>
            <a:ext cx="2459898" cy="2430117"/>
          </a:xfrm>
          <a:prstGeom prst="rect">
            <a:avLst/>
          </a:prstGeom>
        </p:spPr>
      </p:pic>
      <p:pic>
        <p:nvPicPr>
          <p:cNvPr id="45" name="Picture 4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304C3E-5FA4-1E0C-E270-43403E207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99" y="2912955"/>
            <a:ext cx="2113084" cy="21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12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378372" y="278393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 Xuân Quỳnh)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1509508" y="4222442"/>
            <a:ext cx="4179855" cy="2635558"/>
            <a:chOff x="3955420" y="4581371"/>
            <a:chExt cx="4179855" cy="26355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B43D7F-F7C6-7B36-BA95-81E9CBCB9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21" name="Plaque 20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lang="en-US" sz="3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2060963" y="847165"/>
            <a:ext cx="1118965" cy="9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84524" y="847165"/>
            <a:ext cx="1642617" cy="111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83940" y="1314648"/>
            <a:ext cx="3500799" cy="26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03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2421149" y="186382"/>
            <a:ext cx="7300922" cy="85414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B1E0DF-E3C5-2492-CB4C-BA4C7DF33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47282"/>
              </p:ext>
            </p:extLst>
          </p:nvPr>
        </p:nvGraphicFramePr>
        <p:xfrm>
          <a:off x="746235" y="1764213"/>
          <a:ext cx="10731532" cy="45209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8758">
                  <a:extLst>
                    <a:ext uri="{9D8B030D-6E8A-4147-A177-3AD203B41FA5}">
                      <a16:colId xmlns:a16="http://schemas.microsoft.com/office/drawing/2014/main" val="3554278101"/>
                    </a:ext>
                  </a:extLst>
                </a:gridCol>
                <a:gridCol w="3276841">
                  <a:extLst>
                    <a:ext uri="{9D8B030D-6E8A-4147-A177-3AD203B41FA5}">
                      <a16:colId xmlns:a16="http://schemas.microsoft.com/office/drawing/2014/main" val="2496121716"/>
                    </a:ext>
                  </a:extLst>
                </a:gridCol>
                <a:gridCol w="5825933">
                  <a:extLst>
                    <a:ext uri="{9D8B030D-6E8A-4147-A177-3AD203B41FA5}">
                      <a16:colId xmlns:a16="http://schemas.microsoft.com/office/drawing/2014/main" val="458742190"/>
                    </a:ext>
                  </a:extLst>
                </a:gridCol>
              </a:tblGrid>
              <a:tr h="61106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Từ</a:t>
                      </a:r>
                      <a:r>
                        <a:rPr lang="en-US" sz="3200" dirty="0"/>
                        <a:t> in </a:t>
                      </a:r>
                      <a:r>
                        <a:rPr lang="en-US" sz="3200" dirty="0" err="1"/>
                        <a:t>đậm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33710"/>
                  </a:ext>
                </a:extLst>
              </a:tr>
              <a:tr h="651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97274"/>
                  </a:ext>
                </a:extLst>
              </a:tr>
              <a:tr h="651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2319"/>
                  </a:ext>
                </a:extLst>
              </a:tr>
              <a:tr h="651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02935"/>
                  </a:ext>
                </a:extLst>
              </a:tr>
              <a:tr h="651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69279"/>
                  </a:ext>
                </a:extLst>
              </a:tr>
              <a:tr h="651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19070"/>
                  </a:ext>
                </a:extLst>
              </a:tr>
              <a:tr h="6516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830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1F0148-3069-D78E-13DB-A0C9F91D778A}"/>
              </a:ext>
            </a:extLst>
          </p:cNvPr>
          <p:cNvSpPr txBox="1"/>
          <p:nvPr/>
        </p:nvSpPr>
        <p:spPr>
          <a:xfrm>
            <a:off x="5548365" y="2085234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E9EE7-1B9E-CA3E-E1F9-FE9EAA597CCD}"/>
              </a:ext>
            </a:extLst>
          </p:cNvPr>
          <p:cNvSpPr txBox="1"/>
          <p:nvPr/>
        </p:nvSpPr>
        <p:spPr>
          <a:xfrm>
            <a:off x="8681546" y="2333297"/>
            <a:ext cx="291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50B51-1FC4-DB6B-F00B-44FFABCCC540}"/>
              </a:ext>
            </a:extLst>
          </p:cNvPr>
          <p:cNvSpPr txBox="1"/>
          <p:nvPr/>
        </p:nvSpPr>
        <p:spPr>
          <a:xfrm>
            <a:off x="3899338" y="2971512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8DBB-94EA-14B9-21AA-2BD282D1878C}"/>
              </a:ext>
            </a:extLst>
          </p:cNvPr>
          <p:cNvSpPr txBox="1"/>
          <p:nvPr/>
        </p:nvSpPr>
        <p:spPr>
          <a:xfrm>
            <a:off x="7411834" y="2986839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3A80F-707E-A6CB-36B6-1E8A2013362B}"/>
              </a:ext>
            </a:extLst>
          </p:cNvPr>
          <p:cNvSpPr txBox="1"/>
          <p:nvPr/>
        </p:nvSpPr>
        <p:spPr>
          <a:xfrm>
            <a:off x="3739488" y="3573518"/>
            <a:ext cx="361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BB9E-A758-B47B-462F-85C05672EAEE}"/>
              </a:ext>
            </a:extLst>
          </p:cNvPr>
          <p:cNvSpPr txBox="1"/>
          <p:nvPr/>
        </p:nvSpPr>
        <p:spPr>
          <a:xfrm>
            <a:off x="8607973" y="3584027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E68DF-3B32-92FA-3BD5-76994547C64D}"/>
              </a:ext>
            </a:extLst>
          </p:cNvPr>
          <p:cNvSpPr txBox="1"/>
          <p:nvPr/>
        </p:nvSpPr>
        <p:spPr>
          <a:xfrm>
            <a:off x="5707117" y="4267201"/>
            <a:ext cx="83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986E-19CB-168E-3734-A58FC823DDC4}"/>
              </a:ext>
            </a:extLst>
          </p:cNvPr>
          <p:cNvSpPr txBox="1"/>
          <p:nvPr/>
        </p:nvSpPr>
        <p:spPr>
          <a:xfrm>
            <a:off x="8607973" y="4340772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D8BC-F10D-FB24-E4E8-09F9D8F30F83}"/>
              </a:ext>
            </a:extLst>
          </p:cNvPr>
          <p:cNvSpPr txBox="1"/>
          <p:nvPr/>
        </p:nvSpPr>
        <p:spPr>
          <a:xfrm>
            <a:off x="4068602" y="4633159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41752-699F-495F-BE14-220C2A308D41}"/>
              </a:ext>
            </a:extLst>
          </p:cNvPr>
          <p:cNvSpPr txBox="1"/>
          <p:nvPr/>
        </p:nvSpPr>
        <p:spPr>
          <a:xfrm>
            <a:off x="8607973" y="500292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EA72A-C7FD-CD48-2C91-EE13FA5DDAF4}"/>
              </a:ext>
            </a:extLst>
          </p:cNvPr>
          <p:cNvSpPr txBox="1"/>
          <p:nvPr/>
        </p:nvSpPr>
        <p:spPr>
          <a:xfrm>
            <a:off x="5370786" y="5507422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59278-60D0-42E1-40FD-05C4EE6AC7A6}"/>
              </a:ext>
            </a:extLst>
          </p:cNvPr>
          <p:cNvSpPr txBox="1"/>
          <p:nvPr/>
        </p:nvSpPr>
        <p:spPr>
          <a:xfrm>
            <a:off x="8523891" y="5591504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7406F7-1C46-157D-4395-B970D9EFC56D}"/>
              </a:ext>
            </a:extLst>
          </p:cNvPr>
          <p:cNvSpPr/>
          <p:nvPr/>
        </p:nvSpPr>
        <p:spPr>
          <a:xfrm>
            <a:off x="746234" y="94593"/>
            <a:ext cx="10909738" cy="1250731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08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0BAE9-DFCF-2994-3FBB-7E4C5762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15" y="1917480"/>
            <a:ext cx="9409551" cy="34506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2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219619" y="165361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1389687" y="165361"/>
            <a:ext cx="9576163" cy="78057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639F2-666A-A9FE-E222-E7700055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30771"/>
              </p:ext>
            </p:extLst>
          </p:nvPr>
        </p:nvGraphicFramePr>
        <p:xfrm>
          <a:off x="819807" y="1978924"/>
          <a:ext cx="10531365" cy="422654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45385">
                  <a:extLst>
                    <a:ext uri="{9D8B030D-6E8A-4147-A177-3AD203B41FA5}">
                      <a16:colId xmlns:a16="http://schemas.microsoft.com/office/drawing/2014/main" val="1763527858"/>
                    </a:ext>
                  </a:extLst>
                </a:gridCol>
                <a:gridCol w="3540756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5845224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934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STT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hiện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tượng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tự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nhiên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Từ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ngữ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chỉ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hoặc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đặc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điểm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hoạt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SG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002060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47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47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47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5230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47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47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836B9F5-DE05-B9E1-D9B8-6E6F98B5E1C5}"/>
              </a:ext>
            </a:extLst>
          </p:cNvPr>
          <p:cNvSpPr txBox="1"/>
          <p:nvPr/>
        </p:nvSpPr>
        <p:spPr>
          <a:xfrm>
            <a:off x="5675586" y="243839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DF7A1-4222-CC6F-8AFA-2218BD87CFC2}"/>
              </a:ext>
            </a:extLst>
          </p:cNvPr>
          <p:cNvSpPr txBox="1"/>
          <p:nvPr/>
        </p:nvSpPr>
        <p:spPr>
          <a:xfrm>
            <a:off x="5675586" y="305850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F8A20-2914-8C61-C417-9C2CAFF7DDF3}"/>
              </a:ext>
            </a:extLst>
          </p:cNvPr>
          <p:cNvSpPr txBox="1"/>
          <p:nvPr/>
        </p:nvSpPr>
        <p:spPr>
          <a:xfrm>
            <a:off x="5717627" y="363657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44484-79B8-C027-83EB-43D1D4463AC1}"/>
              </a:ext>
            </a:extLst>
          </p:cNvPr>
          <p:cNvSpPr txBox="1"/>
          <p:nvPr/>
        </p:nvSpPr>
        <p:spPr>
          <a:xfrm>
            <a:off x="5538951" y="4424853"/>
            <a:ext cx="581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65AD7-6AF9-E6FD-44F3-78ECDE50268D}"/>
              </a:ext>
            </a:extLst>
          </p:cNvPr>
          <p:cNvSpPr txBox="1"/>
          <p:nvPr/>
        </p:nvSpPr>
        <p:spPr>
          <a:xfrm>
            <a:off x="2463499" y="5421162"/>
            <a:ext cx="299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FC95A-7301-E023-BE5F-4FA55B702A93}"/>
              </a:ext>
            </a:extLst>
          </p:cNvPr>
          <p:cNvSpPr txBox="1"/>
          <p:nvPr/>
        </p:nvSpPr>
        <p:spPr>
          <a:xfrm>
            <a:off x="5696919" y="5421162"/>
            <a:ext cx="4582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F89A9-55CC-FD54-6666-2597D3DD3AD5}"/>
              </a:ext>
            </a:extLst>
          </p:cNvPr>
          <p:cNvSpPr txBox="1"/>
          <p:nvPr/>
        </p:nvSpPr>
        <p:spPr>
          <a:xfrm>
            <a:off x="2463499" y="6041272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7D372-5032-19B7-CD1D-1E0FB6F587C2}"/>
              </a:ext>
            </a:extLst>
          </p:cNvPr>
          <p:cNvSpPr txBox="1"/>
          <p:nvPr/>
        </p:nvSpPr>
        <p:spPr>
          <a:xfrm>
            <a:off x="5696919" y="608258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868" y="1111292"/>
            <a:ext cx="297510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1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37BF2-989D-23E2-2EA6-D5DB3019C746}"/>
              </a:ext>
            </a:extLst>
          </p:cNvPr>
          <p:cNvGrpSpPr/>
          <p:nvPr/>
        </p:nvGrpSpPr>
        <p:grpSpPr>
          <a:xfrm>
            <a:off x="924909" y="142876"/>
            <a:ext cx="10720550" cy="6047716"/>
            <a:chOff x="4702480" y="2354410"/>
            <a:chExt cx="7655360" cy="3732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FC6CB2-2445-F1A5-6986-471B157BEC8B}"/>
                </a:ext>
              </a:extLst>
            </p:cNvPr>
            <p:cNvGrpSpPr/>
            <p:nvPr/>
          </p:nvGrpSpPr>
          <p:grpSpPr>
            <a:xfrm>
              <a:off x="4702480" y="2354410"/>
              <a:ext cx="7655360" cy="3732601"/>
              <a:chOff x="4702480" y="2354410"/>
              <a:chExt cx="7655360" cy="3732601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08C648E-25C3-A30F-36F6-E39D7EC60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702480" y="3124124"/>
                <a:ext cx="7655360" cy="2962887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CC2C53AB-EAB9-3803-7F18-B9E0E451B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584" y="2354410"/>
                <a:ext cx="1269125" cy="103922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6C8E11-9C91-B0DA-6649-11A3658ACBB9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CF8F2D-7B1B-9CA1-5524-D9BE9FC10EFE}"/>
              </a:ext>
            </a:extLst>
          </p:cNvPr>
          <p:cNvSpPr txBox="1"/>
          <p:nvPr/>
        </p:nvSpPr>
        <p:spPr>
          <a:xfrm>
            <a:off x="1576552" y="2082573"/>
            <a:ext cx="9574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hóa là gọi hoặc kể, tả con vật, cây cối, đồ vật, hiện tượng tự nhiên,...bằng những từ ngữ vốn được dùng để gọi hoặc kể, tả người; làm cho chúng trở nên gần gũi, sinh động hơn.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91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-1" y="118242"/>
            <a:ext cx="12191999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44484-79B8-C027-83EB-43D1D4463AC1}"/>
              </a:ext>
            </a:extLst>
          </p:cNvPr>
          <p:cNvSpPr txBox="1"/>
          <p:nvPr/>
        </p:nvSpPr>
        <p:spPr>
          <a:xfrm>
            <a:off x="5538951" y="4424853"/>
            <a:ext cx="581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65AD7-6AF9-E6FD-44F3-78ECDE50268D}"/>
              </a:ext>
            </a:extLst>
          </p:cNvPr>
          <p:cNvSpPr txBox="1"/>
          <p:nvPr/>
        </p:nvSpPr>
        <p:spPr>
          <a:xfrm>
            <a:off x="2463499" y="5421162"/>
            <a:ext cx="299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F89A9-55CC-FD54-6666-2597D3DD3AD5}"/>
              </a:ext>
            </a:extLst>
          </p:cNvPr>
          <p:cNvSpPr txBox="1"/>
          <p:nvPr/>
        </p:nvSpPr>
        <p:spPr>
          <a:xfrm>
            <a:off x="2463499" y="6041272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7D372-5032-19B7-CD1D-1E0FB6F587C2}"/>
              </a:ext>
            </a:extLst>
          </p:cNvPr>
          <p:cNvSpPr txBox="1"/>
          <p:nvPr/>
        </p:nvSpPr>
        <p:spPr>
          <a:xfrm>
            <a:off x="5696919" y="6082588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D5D49C2-97E4-6118-56D7-BCED871D3F14}"/>
              </a:ext>
            </a:extLst>
          </p:cNvPr>
          <p:cNvSpPr/>
          <p:nvPr/>
        </p:nvSpPr>
        <p:spPr>
          <a:xfrm>
            <a:off x="625642" y="2425566"/>
            <a:ext cx="1944303" cy="1795787"/>
          </a:xfrm>
          <a:prstGeom prst="cloud">
            <a:avLst/>
          </a:prstGeom>
          <a:ln w="28575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Nhân hóa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549A012-41B5-D31F-5649-0896EAD63A0B}"/>
              </a:ext>
            </a:extLst>
          </p:cNvPr>
          <p:cNvSpPr/>
          <p:nvPr/>
        </p:nvSpPr>
        <p:spPr>
          <a:xfrm>
            <a:off x="2569945" y="3085963"/>
            <a:ext cx="934219" cy="486198"/>
          </a:xfrm>
          <a:prstGeom prst="rightArrow">
            <a:avLst/>
          </a:prstGeom>
          <a:solidFill>
            <a:srgbClr val="FF0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6F1D626-A3D0-4815-F4D5-0C514078601D}"/>
              </a:ext>
            </a:extLst>
          </p:cNvPr>
          <p:cNvSpPr/>
          <p:nvPr/>
        </p:nvSpPr>
        <p:spPr>
          <a:xfrm>
            <a:off x="3488113" y="2508056"/>
            <a:ext cx="1366787" cy="1713297"/>
          </a:xfrm>
          <a:prstGeom prst="ellipse">
            <a:avLst/>
          </a:prstGeom>
          <a:solidFill>
            <a:srgbClr val="E498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D67CCA-0C0F-8AED-EE41-327573E6CFD3}"/>
              </a:ext>
            </a:extLst>
          </p:cNvPr>
          <p:cNvSpPr txBox="1"/>
          <p:nvPr/>
        </p:nvSpPr>
        <p:spPr>
          <a:xfrm>
            <a:off x="3704396" y="2672206"/>
            <a:ext cx="934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Gọi, kể, tả</a:t>
            </a:r>
            <a:endParaRPr lang="en-US" sz="2800" b="1" dirty="0"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7ED0EA-4833-1F0E-3806-2E2F0DEDD855}"/>
              </a:ext>
            </a:extLst>
          </p:cNvPr>
          <p:cNvSpPr/>
          <p:nvPr/>
        </p:nvSpPr>
        <p:spPr>
          <a:xfrm>
            <a:off x="5675585" y="819101"/>
            <a:ext cx="2158710" cy="664171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Con vật</a:t>
            </a:r>
            <a:endParaRPr lang="en-US" sz="2800" b="1" dirty="0">
              <a:latin typeface="+mj-l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7FD1C8F-9D19-112D-013B-9F2A9F235C30}"/>
              </a:ext>
            </a:extLst>
          </p:cNvPr>
          <p:cNvSpPr/>
          <p:nvPr/>
        </p:nvSpPr>
        <p:spPr>
          <a:xfrm>
            <a:off x="5675585" y="2202254"/>
            <a:ext cx="2158710" cy="664171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Cây cối</a:t>
            </a:r>
            <a:endParaRPr lang="en-US" sz="2800" b="1" dirty="0">
              <a:latin typeface="+mj-lt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ECBB057-EA96-02C9-0D4E-FFFCA511091E}"/>
              </a:ext>
            </a:extLst>
          </p:cNvPr>
          <p:cNvSpPr/>
          <p:nvPr/>
        </p:nvSpPr>
        <p:spPr>
          <a:xfrm>
            <a:off x="5675585" y="3757361"/>
            <a:ext cx="2158710" cy="664171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Đồ vật</a:t>
            </a:r>
            <a:endParaRPr lang="en-US" sz="2800" b="1" dirty="0">
              <a:latin typeface="+mj-lt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FCD31B-DC3F-24D9-9C6E-8F193D13D54A}"/>
              </a:ext>
            </a:extLst>
          </p:cNvPr>
          <p:cNvSpPr/>
          <p:nvPr/>
        </p:nvSpPr>
        <p:spPr>
          <a:xfrm>
            <a:off x="5717627" y="5128288"/>
            <a:ext cx="2158710" cy="959334"/>
          </a:xfrm>
          <a:prstGeom prst="roundRect">
            <a:avLst/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Hiện tượng tự nhiên</a:t>
            </a:r>
            <a:endParaRPr lang="en-US" sz="2800" b="1" dirty="0">
              <a:latin typeface="+mj-l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62A0C05-F58C-34CE-716C-7D4051A64D05}"/>
              </a:ext>
            </a:extLst>
          </p:cNvPr>
          <p:cNvSpPr/>
          <p:nvPr/>
        </p:nvSpPr>
        <p:spPr>
          <a:xfrm>
            <a:off x="9500134" y="1785186"/>
            <a:ext cx="2066223" cy="3224442"/>
          </a:xfrm>
          <a:prstGeom prst="roundRect">
            <a:avLst/>
          </a:prstGeom>
          <a:solidFill>
            <a:srgbClr val="E498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Bằng 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vốn </a:t>
            </a:r>
            <a:r>
              <a:rPr lang="vi-VN" sz="2800" b="1" dirty="0" smtClean="0">
                <a:solidFill>
                  <a:schemeClr val="tx1"/>
                </a:solidFill>
                <a:latin typeface="+mj-lt"/>
              </a:rPr>
              <a:t>được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dùng để gọi hoặc kể, tả người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54C722-4495-92E2-4FE7-A369864B0FD0}"/>
              </a:ext>
            </a:extLst>
          </p:cNvPr>
          <p:cNvCxnSpPr>
            <a:stCxn id="13" idx="6"/>
            <a:endCxn id="21" idx="1"/>
          </p:cNvCxnSpPr>
          <p:nvPr/>
        </p:nvCxnSpPr>
        <p:spPr>
          <a:xfrm flipV="1">
            <a:off x="4854900" y="1151186"/>
            <a:ext cx="820685" cy="221351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C2759E-6B83-6CA7-8381-83D1C8937938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4843183" y="2534340"/>
            <a:ext cx="832402" cy="82947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E73D90-9DF0-288C-B625-ECE617C1AC87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838847" y="3329154"/>
            <a:ext cx="836738" cy="76029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530F9DA-1518-CDB7-D46B-AD71A34AF97D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4854898" y="3312645"/>
            <a:ext cx="862729" cy="229531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61F2F3-C6D5-0C22-1BD0-BBAC5D7C3684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7834295" y="1151186"/>
            <a:ext cx="1665839" cy="224622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642B5C-427F-C46E-B0E5-495D632CC846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7834295" y="2556232"/>
            <a:ext cx="1665839" cy="8411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E989C9-E5B5-371C-05E6-32352148AB29}"/>
              </a:ext>
            </a:extLst>
          </p:cNvPr>
          <p:cNvCxnSpPr>
            <a:cxnSpLocks/>
          </p:cNvCxnSpPr>
          <p:nvPr/>
        </p:nvCxnSpPr>
        <p:spPr>
          <a:xfrm flipV="1">
            <a:off x="7826696" y="3363812"/>
            <a:ext cx="1673436" cy="72563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7D030A9-9888-E091-2FD7-6442188D8288}"/>
              </a:ext>
            </a:extLst>
          </p:cNvPr>
          <p:cNvCxnSpPr>
            <a:cxnSpLocks/>
          </p:cNvCxnSpPr>
          <p:nvPr/>
        </p:nvCxnSpPr>
        <p:spPr>
          <a:xfrm flipV="1">
            <a:off x="7876337" y="3397407"/>
            <a:ext cx="1617177" cy="220803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99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F80-DFA0-EB61-5062-6AD862636708}"/>
              </a:ext>
            </a:extLst>
          </p:cNvPr>
          <p:cNvSpPr txBox="1"/>
          <p:nvPr/>
        </p:nvSpPr>
        <p:spPr>
          <a:xfrm>
            <a:off x="1755228" y="1912882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Đồng làng vương chút heo may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Hạt mưa mải miết trốn tìm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 đào trước cửa lim dim mắt cười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Quất gom từng giọt nắng rơi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thành quả – trăm mặt trời vàng mơ...</a:t>
            </a:r>
          </a:p>
          <a:p>
            <a:pPr algn="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(Đỗ Quang Huỳnh)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856096" y="846161"/>
            <a:ext cx="1487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82687" y="846161"/>
            <a:ext cx="4503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88358" y="1296537"/>
            <a:ext cx="16240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79475" y="1296537"/>
            <a:ext cx="25149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99956" y="1912882"/>
            <a:ext cx="115613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7607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157693" y="2953730"/>
            <a:ext cx="3839350" cy="410317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777922" y="204717"/>
            <a:ext cx="11089323" cy="2550110"/>
          </a:xfrm>
          <a:custGeom>
            <a:avLst/>
            <a:gdLst>
              <a:gd name="connsiteX0" fmla="*/ 0 w 8104541"/>
              <a:gd name="connsiteY0" fmla="*/ 434436 h 2606566"/>
              <a:gd name="connsiteX1" fmla="*/ 434436 w 8104541"/>
              <a:gd name="connsiteY1" fmla="*/ 0 h 2606566"/>
              <a:gd name="connsiteX2" fmla="*/ 1350757 w 8104541"/>
              <a:gd name="connsiteY2" fmla="*/ 0 h 2606566"/>
              <a:gd name="connsiteX3" fmla="*/ 1350757 w 8104541"/>
              <a:gd name="connsiteY3" fmla="*/ 0 h 2606566"/>
              <a:gd name="connsiteX4" fmla="*/ 3376892 w 8104541"/>
              <a:gd name="connsiteY4" fmla="*/ 0 h 2606566"/>
              <a:gd name="connsiteX5" fmla="*/ 7670105 w 8104541"/>
              <a:gd name="connsiteY5" fmla="*/ 0 h 2606566"/>
              <a:gd name="connsiteX6" fmla="*/ 8104541 w 8104541"/>
              <a:gd name="connsiteY6" fmla="*/ 434436 h 2606566"/>
              <a:gd name="connsiteX7" fmla="*/ 8104541 w 8104541"/>
              <a:gd name="connsiteY7" fmla="*/ 1520497 h 2606566"/>
              <a:gd name="connsiteX8" fmla="*/ 8104541 w 8104541"/>
              <a:gd name="connsiteY8" fmla="*/ 1520497 h 2606566"/>
              <a:gd name="connsiteX9" fmla="*/ 8104541 w 8104541"/>
              <a:gd name="connsiteY9" fmla="*/ 2172138 h 2606566"/>
              <a:gd name="connsiteX10" fmla="*/ 8104541 w 8104541"/>
              <a:gd name="connsiteY10" fmla="*/ 2172130 h 2606566"/>
              <a:gd name="connsiteX11" fmla="*/ 7670105 w 8104541"/>
              <a:gd name="connsiteY11" fmla="*/ 2606566 h 2606566"/>
              <a:gd name="connsiteX12" fmla="*/ 3376892 w 8104541"/>
              <a:gd name="connsiteY12" fmla="*/ 2606566 h 2606566"/>
              <a:gd name="connsiteX13" fmla="*/ 1350757 w 8104541"/>
              <a:gd name="connsiteY13" fmla="*/ 2606566 h 2606566"/>
              <a:gd name="connsiteX14" fmla="*/ 1350757 w 8104541"/>
              <a:gd name="connsiteY14" fmla="*/ 2606566 h 2606566"/>
              <a:gd name="connsiteX15" fmla="*/ 434436 w 8104541"/>
              <a:gd name="connsiteY15" fmla="*/ 2606566 h 2606566"/>
              <a:gd name="connsiteX16" fmla="*/ 0 w 8104541"/>
              <a:gd name="connsiteY16" fmla="*/ 2172130 h 2606566"/>
              <a:gd name="connsiteX17" fmla="*/ 0 w 8104541"/>
              <a:gd name="connsiteY17" fmla="*/ 2172138 h 2606566"/>
              <a:gd name="connsiteX18" fmla="*/ -591713 w 8104541"/>
              <a:gd name="connsiteY18" fmla="*/ 2142128 h 2606566"/>
              <a:gd name="connsiteX19" fmla="*/ 0 w 8104541"/>
              <a:gd name="connsiteY19" fmla="*/ 1520497 h 2606566"/>
              <a:gd name="connsiteX20" fmla="*/ 0 w 8104541"/>
              <a:gd name="connsiteY20" fmla="*/ 434436 h 26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2606566" fill="none" extrusionOk="0">
                <a:moveTo>
                  <a:pt x="0" y="434436"/>
                </a:moveTo>
                <a:cubicBezTo>
                  <a:pt x="6139" y="197827"/>
                  <a:pt x="182870" y="4678"/>
                  <a:pt x="434436" y="0"/>
                </a:cubicBezTo>
                <a:cubicBezTo>
                  <a:pt x="678768" y="49130"/>
                  <a:pt x="1027502" y="17601"/>
                  <a:pt x="1350757" y="0"/>
                </a:cubicBezTo>
                <a:lnTo>
                  <a:pt x="1350757" y="0"/>
                </a:lnTo>
                <a:cubicBezTo>
                  <a:pt x="1581551" y="143479"/>
                  <a:pt x="3036263" y="81161"/>
                  <a:pt x="3376892" y="0"/>
                </a:cubicBezTo>
                <a:cubicBezTo>
                  <a:pt x="5406883" y="-117130"/>
                  <a:pt x="6297143" y="123459"/>
                  <a:pt x="7670105" y="0"/>
                </a:cubicBezTo>
                <a:cubicBezTo>
                  <a:pt x="7929503" y="31014"/>
                  <a:pt x="8083522" y="197444"/>
                  <a:pt x="8104541" y="434436"/>
                </a:cubicBezTo>
                <a:cubicBezTo>
                  <a:pt x="8027621" y="751836"/>
                  <a:pt x="8081552" y="1100557"/>
                  <a:pt x="8104541" y="1520497"/>
                </a:cubicBezTo>
                <a:lnTo>
                  <a:pt x="8104541" y="1520497"/>
                </a:lnTo>
                <a:cubicBezTo>
                  <a:pt x="8062540" y="1803058"/>
                  <a:pt x="8125881" y="2094511"/>
                  <a:pt x="8104541" y="2172138"/>
                </a:cubicBezTo>
                <a:lnTo>
                  <a:pt x="8104541" y="2172130"/>
                </a:lnTo>
                <a:cubicBezTo>
                  <a:pt x="8085094" y="2387707"/>
                  <a:pt x="7906552" y="2617914"/>
                  <a:pt x="7670105" y="2606566"/>
                </a:cubicBezTo>
                <a:cubicBezTo>
                  <a:pt x="6789552" y="2739960"/>
                  <a:pt x="4135989" y="2475846"/>
                  <a:pt x="3376892" y="2606566"/>
                </a:cubicBezTo>
                <a:cubicBezTo>
                  <a:pt x="2642826" y="2656265"/>
                  <a:pt x="1632501" y="2581838"/>
                  <a:pt x="1350757" y="2606566"/>
                </a:cubicBezTo>
                <a:lnTo>
                  <a:pt x="1350757" y="2606566"/>
                </a:lnTo>
                <a:cubicBezTo>
                  <a:pt x="1103621" y="2597241"/>
                  <a:pt x="888572" y="2583643"/>
                  <a:pt x="434436" y="2606566"/>
                </a:cubicBezTo>
                <a:cubicBezTo>
                  <a:pt x="166813" y="2606449"/>
                  <a:pt x="13847" y="2383659"/>
                  <a:pt x="0" y="2172130"/>
                </a:cubicBezTo>
                <a:lnTo>
                  <a:pt x="0" y="2172138"/>
                </a:lnTo>
                <a:cubicBezTo>
                  <a:pt x="-96399" y="2145812"/>
                  <a:pt x="-480084" y="2111793"/>
                  <a:pt x="-591713" y="2142128"/>
                </a:cubicBezTo>
                <a:cubicBezTo>
                  <a:pt x="-388364" y="1885644"/>
                  <a:pt x="-229784" y="1758326"/>
                  <a:pt x="0" y="1520497"/>
                </a:cubicBezTo>
                <a:cubicBezTo>
                  <a:pt x="76940" y="1274343"/>
                  <a:pt x="-72309" y="727455"/>
                  <a:pt x="0" y="434436"/>
                </a:cubicBezTo>
                <a:close/>
              </a:path>
              <a:path w="8104541" h="2606566" stroke="0" extrusionOk="0">
                <a:moveTo>
                  <a:pt x="0" y="434436"/>
                </a:moveTo>
                <a:cubicBezTo>
                  <a:pt x="-23250" y="234263"/>
                  <a:pt x="233429" y="-26324"/>
                  <a:pt x="434436" y="0"/>
                </a:cubicBezTo>
                <a:cubicBezTo>
                  <a:pt x="766441" y="-21237"/>
                  <a:pt x="1152368" y="27914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5276514" y="-134364"/>
                  <a:pt x="5742541" y="130381"/>
                  <a:pt x="7670105" y="0"/>
                </a:cubicBezTo>
                <a:cubicBezTo>
                  <a:pt x="7899517" y="-24796"/>
                  <a:pt x="8126882" y="177185"/>
                  <a:pt x="8104541" y="434436"/>
                </a:cubicBezTo>
                <a:cubicBezTo>
                  <a:pt x="8025038" y="833242"/>
                  <a:pt x="8196080" y="987586"/>
                  <a:pt x="8104541" y="1520497"/>
                </a:cubicBezTo>
                <a:lnTo>
                  <a:pt x="8104541" y="1520497"/>
                </a:lnTo>
                <a:cubicBezTo>
                  <a:pt x="8073620" y="1590903"/>
                  <a:pt x="8154980" y="2092935"/>
                  <a:pt x="8104541" y="2172138"/>
                </a:cubicBezTo>
                <a:lnTo>
                  <a:pt x="8104541" y="2172130"/>
                </a:lnTo>
                <a:cubicBezTo>
                  <a:pt x="8117381" y="2410662"/>
                  <a:pt x="7866493" y="2619182"/>
                  <a:pt x="7670105" y="2606566"/>
                </a:cubicBezTo>
                <a:cubicBezTo>
                  <a:pt x="7105524" y="2568807"/>
                  <a:pt x="4134654" y="2657064"/>
                  <a:pt x="3376892" y="2606566"/>
                </a:cubicBezTo>
                <a:cubicBezTo>
                  <a:pt x="2459734" y="2437531"/>
                  <a:pt x="2133023" y="2659866"/>
                  <a:pt x="1350757" y="2606566"/>
                </a:cubicBezTo>
                <a:lnTo>
                  <a:pt x="1350757" y="2606566"/>
                </a:lnTo>
                <a:cubicBezTo>
                  <a:pt x="1234231" y="2629318"/>
                  <a:pt x="764479" y="2679279"/>
                  <a:pt x="434436" y="2606566"/>
                </a:cubicBezTo>
                <a:cubicBezTo>
                  <a:pt x="171622" y="2585698"/>
                  <a:pt x="46289" y="2401226"/>
                  <a:pt x="0" y="2172130"/>
                </a:cubicBezTo>
                <a:lnTo>
                  <a:pt x="0" y="2172138"/>
                </a:lnTo>
                <a:cubicBezTo>
                  <a:pt x="-156070" y="2208254"/>
                  <a:pt x="-431710" y="2180628"/>
                  <a:pt x="-591713" y="2142128"/>
                </a:cubicBezTo>
                <a:cubicBezTo>
                  <a:pt x="-444904" y="2018708"/>
                  <a:pt x="-275382" y="1840232"/>
                  <a:pt x="0" y="1520497"/>
                </a:cubicBezTo>
                <a:cubicBezTo>
                  <a:pt x="-65154" y="1244750"/>
                  <a:pt x="1559" y="557844"/>
                  <a:pt x="0" y="43443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57301"/>
                      <a:gd name="adj2" fmla="val 3218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 1-2 câu nói về con vật, cây cối, đồ vật….trong đó có sử dụng biện pháp nhân hoá.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52F0D8-A9E4-BA3F-8754-9D8807370959}"/>
              </a:ext>
            </a:extLst>
          </p:cNvPr>
          <p:cNvSpPr/>
          <p:nvPr/>
        </p:nvSpPr>
        <p:spPr>
          <a:xfrm>
            <a:off x="3384645" y="3125337"/>
            <a:ext cx="8124183" cy="277096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Ví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dụ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Cây chuối mẹ dang tay, vươn mình ôm lấy đàn con.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85247" y="1351128"/>
            <a:ext cx="14739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18161" y="1337482"/>
            <a:ext cx="4804012" cy="136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22226" y="2182371"/>
            <a:ext cx="5943601" cy="147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79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817</TotalTime>
  <Words>409</Words>
  <Application>Microsoft Office PowerPoint</Application>
  <PresentationFormat>Widescreen</PresentationFormat>
  <Paragraphs>63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SVN-Poky's</vt:lpstr>
      <vt:lpstr>Times New Roman</vt:lpstr>
      <vt:lpstr>UTM Duepuntozero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STD_PHUONG</cp:lastModifiedBy>
  <cp:revision>62</cp:revision>
  <dcterms:created xsi:type="dcterms:W3CDTF">2023-08-16T09:47:20Z</dcterms:created>
  <dcterms:modified xsi:type="dcterms:W3CDTF">2025-04-10T00:34:40Z</dcterms:modified>
  <cp:category>9Slide.vn</cp:category>
</cp:coreProperties>
</file>