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25" r:id="rId4"/>
    <p:sldMasterId id="2147483741" r:id="rId5"/>
    <p:sldMasterId id="2147483769" r:id="rId6"/>
  </p:sldMasterIdLst>
  <p:notesMasterIdLst>
    <p:notesMasterId r:id="rId18"/>
  </p:notesMasterIdLst>
  <p:sldIdLst>
    <p:sldId id="7619" r:id="rId7"/>
    <p:sldId id="372" r:id="rId8"/>
    <p:sldId id="370" r:id="rId9"/>
    <p:sldId id="373" r:id="rId10"/>
    <p:sldId id="374" r:id="rId11"/>
    <p:sldId id="7629" r:id="rId12"/>
    <p:sldId id="364" r:id="rId13"/>
    <p:sldId id="346" r:id="rId14"/>
    <p:sldId id="7613" r:id="rId15"/>
    <p:sldId id="7614" r:id="rId16"/>
    <p:sldId id="76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59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8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6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94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5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86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0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43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9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37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0CEA-BC6D-EBD3-BC7E-BA1522EE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DD3B4-C4C2-392C-2FF4-3E96BE849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3F7EC-B83A-28F1-A599-2BF9079F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36B97-A53E-B904-E9BA-F921D6CC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BF373-CC1C-9544-1959-F97BD476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1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49F5-6F9C-25FB-D734-EBDC5086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6677-2702-3329-99EA-2AEF4E7C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6AC51-F6C1-5D8A-DCDF-2EF3C39B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73D7-33D3-7619-C0CC-EAEF49B8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2DEA-4DA3-1E2B-2CB4-54366786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08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530A-0C3B-6D67-41E7-EBBA4F45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1BB8B-4D10-44F7-B527-AF66E4B36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5DC6C-345D-5D59-6AF0-ECC03073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0B9B-13EB-6FB7-A92A-5D10B71F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DA60A-FE1A-6C01-348E-824600DF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8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C6D6-E62B-0DF8-6AEB-09E872C1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9451-0351-D7F9-D5DA-A7E284B40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00A13-F62E-DE73-13F0-D921BD592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CF10A-FB80-AEDE-E7B4-FFD734C6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841C5-F27F-ABF2-5CA8-D6D097DD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E8835-4D4A-24FC-9F2A-A837E88E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20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1C5C-7980-1EA0-E0ED-FAFB5744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CB7C-81B9-617F-AB1E-6E23F733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B55A3-583B-9678-A72C-1AE6D11F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13E31-00B3-D654-1267-E55196C9D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CBA69-DEA8-4BBE-8861-F4EA59787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836CFA-8227-73EA-580A-54FDC6B6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CEE7E-B66B-0EB5-E978-FD91E43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EA957-03A9-D635-CADC-FE230701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77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83D1-1315-F970-AE30-206294A3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E5B6A-F279-5ECA-6B02-F45DEE20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C3BA9-1C66-DC54-EE46-1AB59F77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1FAA6-25E9-5428-3621-E05FD8DF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95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160E7-5605-1C67-AE1E-BDCE5623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0794B-B8EF-B36B-0AFA-99C4CDCF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8B112-05CB-9848-51E2-33B7E910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7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77E5-DF83-C4C1-E2DA-FF0AB3BB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5FE9-DFA9-837D-BBB7-0472AB4A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B29B9-2FDD-F839-6216-CF2E2B73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0A447-2E85-EA34-D7C5-A1948CF1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F9F1D-95A2-773D-C3BB-0C6B0997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8FAF1-9967-9CBF-1A4B-2AC954A5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877D-F426-1CE8-5877-A9EDB94D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A18E8-0BBE-7FC2-DE7C-BD4392F0F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CC0B6-3FE7-0E06-9578-C0A738AF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5387-2CAC-669F-6B02-5FC8C9E6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3BA27-C11D-773D-4D43-F7EE3080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D6018-03A3-66FA-7B8D-C9D7B1F3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48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0B45-AE8D-66C2-94CA-B04D8F51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984E0-7017-C60D-C970-EB2D59301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8E2C0-DA7D-5294-B123-F0667452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C70DA-B488-B508-AB74-0B2B2BE6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5BB38-A555-4A2A-C7FA-EFD9E26D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7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5F22E9-8BFB-557D-1E59-6BA99B84E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1D047-833E-79CF-D8D5-A25EFDF08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68D7D-C005-14AC-9EDB-F114576C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47D9-60E1-70BE-9C28-11B06E15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2BBA-7714-96A6-DC5F-3935009E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29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D11014-B856-42BC-BBF2-CA7B35234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7584" y="-647700"/>
            <a:ext cx="13493113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44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74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228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0CEA-BC6D-EBD3-BC7E-BA1522EE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DD3B4-C4C2-392C-2FF4-3E96BE849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3F7EC-B83A-28F1-A599-2BF9079F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36B97-A53E-B904-E9BA-F921D6CC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BF373-CC1C-9544-1959-F97BD476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27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49F5-6F9C-25FB-D734-EBDC5086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6677-2702-3329-99EA-2AEF4E7C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6AC51-F6C1-5D8A-DCDF-2EF3C39B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73D7-33D3-7619-C0CC-EAEF49B8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2DEA-4DA3-1E2B-2CB4-54366786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8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530A-0C3B-6D67-41E7-EBBA4F45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1BB8B-4D10-44F7-B527-AF66E4B36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5DC6C-345D-5D59-6AF0-ECC03073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0B9B-13EB-6FB7-A92A-5D10B71F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DA60A-FE1A-6C01-348E-824600DF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36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C6D6-E62B-0DF8-6AEB-09E872C1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9451-0351-D7F9-D5DA-A7E284B40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00A13-F62E-DE73-13F0-D921BD592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CF10A-FB80-AEDE-E7B4-FFD734C6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841C5-F27F-ABF2-5CA8-D6D097DD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E8835-4D4A-24FC-9F2A-A837E88E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92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1C5C-7980-1EA0-E0ED-FAFB5744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CB7C-81B9-617F-AB1E-6E23F733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B55A3-583B-9678-A72C-1AE6D11F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13E31-00B3-D654-1267-E55196C9D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CBA69-DEA8-4BBE-8861-F4EA59787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836CFA-8227-73EA-580A-54FDC6B6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CEE7E-B66B-0EB5-E978-FD91E43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EA957-03A9-D635-CADC-FE230701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06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83D1-1315-F970-AE30-206294A3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E5B6A-F279-5ECA-6B02-F45DEE20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C3BA9-1C66-DC54-EE46-1AB59F77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1FAA6-25E9-5428-3621-E05FD8DF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71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160E7-5605-1C67-AE1E-BDCE5623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0794B-B8EF-B36B-0AFA-99C4CDCF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8B112-05CB-9848-51E2-33B7E910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43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77E5-DF83-C4C1-E2DA-FF0AB3BB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5FE9-DFA9-837D-BBB7-0472AB4A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B29B9-2FDD-F839-6216-CF2E2B73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0A447-2E85-EA34-D7C5-A1948CF1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F9F1D-95A2-773D-C3BB-0C6B0997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8FAF1-9967-9CBF-1A4B-2AC954A5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41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877D-F426-1CE8-5877-A9EDB94D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A18E8-0BBE-7FC2-DE7C-BD4392F0F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CC0B6-3FE7-0E06-9578-C0A738AF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5387-2CAC-669F-6B02-5FC8C9E6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3BA27-C11D-773D-4D43-F7EE3080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D6018-03A3-66FA-7B8D-C9D7B1F3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567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0B45-AE8D-66C2-94CA-B04D8F51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984E0-7017-C60D-C970-EB2D59301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8E2C0-DA7D-5294-B123-F0667452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C70DA-B488-B508-AB74-0B2B2BE6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5BB38-A555-4A2A-C7FA-EFD9E26D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52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5F22E9-8BFB-557D-1E59-6BA99B84E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1D047-833E-79CF-D8D5-A25EFDF08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68D7D-C005-14AC-9EDB-F114576C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47D9-60E1-70BE-9C28-11B06E15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2BBA-7714-96A6-DC5F-3935009E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7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D11014-B856-42BC-BBF2-CA7B35234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7584" y="-647700"/>
            <a:ext cx="13493113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4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53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0165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0CEA-BC6D-EBD3-BC7E-BA1522EE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DD3B4-C4C2-392C-2FF4-3E96BE849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3F7EC-B83A-28F1-A599-2BF9079F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36B97-A53E-B904-E9BA-F921D6CC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BF373-CC1C-9544-1959-F97BD476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87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49F5-6F9C-25FB-D734-EBDC5086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6677-2702-3329-99EA-2AEF4E7C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6AC51-F6C1-5D8A-DCDF-2EF3C39B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73D7-33D3-7619-C0CC-EAEF49B8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2DEA-4DA3-1E2B-2CB4-54366786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56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530A-0C3B-6D67-41E7-EBBA4F45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1BB8B-4D10-44F7-B527-AF66E4B36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5DC6C-345D-5D59-6AF0-ECC03073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0B9B-13EB-6FB7-A92A-5D10B71F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DA60A-FE1A-6C01-348E-824600DF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59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C6D6-E62B-0DF8-6AEB-09E872C1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9451-0351-D7F9-D5DA-A7E284B40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00A13-F62E-DE73-13F0-D921BD592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CF10A-FB80-AEDE-E7B4-FFD734C6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841C5-F27F-ABF2-5CA8-D6D097DD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E8835-4D4A-24FC-9F2A-A837E88E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16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1C5C-7980-1EA0-E0ED-FAFB5744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CB7C-81B9-617F-AB1E-6E23F733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B55A3-583B-9678-A72C-1AE6D11F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13E31-00B3-D654-1267-E55196C9D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CBA69-DEA8-4BBE-8861-F4EA59787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836CFA-8227-73EA-580A-54FDC6B6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CEE7E-B66B-0EB5-E978-FD91E43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EA957-03A9-D635-CADC-FE230701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70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83D1-1315-F970-AE30-206294A3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E5B6A-F279-5ECA-6B02-F45DEE20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C3BA9-1C66-DC54-EE46-1AB59F77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1FAA6-25E9-5428-3621-E05FD8DF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93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160E7-5605-1C67-AE1E-BDCE5623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0794B-B8EF-B36B-0AFA-99C4CDCF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8B112-05CB-9848-51E2-33B7E910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77E5-DF83-C4C1-E2DA-FF0AB3BB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5FE9-DFA9-837D-BBB7-0472AB4A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B29B9-2FDD-F839-6216-CF2E2B73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0A447-2E85-EA34-D7C5-A1948CF1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F9F1D-95A2-773D-C3BB-0C6B0997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8FAF1-9967-9CBF-1A4B-2AC954A5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44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877D-F426-1CE8-5877-A9EDB94D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A18E8-0BBE-7FC2-DE7C-BD4392F0F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CC0B6-3FE7-0E06-9578-C0A738AF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5387-2CAC-669F-6B02-5FC8C9E6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3BA27-C11D-773D-4D43-F7EE3080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D6018-03A3-66FA-7B8D-C9D7B1F3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393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0B45-AE8D-66C2-94CA-B04D8F51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984E0-7017-C60D-C970-EB2D59301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8E2C0-DA7D-5294-B123-F0667452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C70DA-B488-B508-AB74-0B2B2BE6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5BB38-A555-4A2A-C7FA-EFD9E26D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03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5F22E9-8BFB-557D-1E59-6BA99B84E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1D047-833E-79CF-D8D5-A25EFDF08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68D7D-C005-14AC-9EDB-F114576C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47D9-60E1-70BE-9C28-11B06E15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2BBA-7714-96A6-DC5F-3935009E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69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D11014-B856-42BC-BBF2-CA7B35234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7584" y="-647700"/>
            <a:ext cx="13493113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68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73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7509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68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490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43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97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29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32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628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582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670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414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9BC1-0FA0-4F94-A63B-875F6CC6BC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F1F4C-40CA-4AA4-853D-3841313C0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6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AC2D18C-48FD-E0B7-8DC6-253D9B3B83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0AB68-4559-EE87-6EAD-D4985229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4DAFC-A93F-D9ED-E973-999D345BE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26192-1898-19E7-3880-703F72AD3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DFA9-849B-1E0C-65BA-FC30E966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EFF8-AE6D-69B1-9546-7B643A1AB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9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AC2D18C-48FD-E0B7-8DC6-253D9B3B83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0AB68-4559-EE87-6EAD-D4985229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4DAFC-A93F-D9ED-E973-999D345BE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26192-1898-19E7-3880-703F72AD3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DFA9-849B-1E0C-65BA-FC30E966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EFF8-AE6D-69B1-9546-7B643A1AB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AC2D18C-48FD-E0B7-8DC6-253D9B3B83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0AB68-4559-EE87-6EAD-D4985229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4DAFC-A93F-D9ED-E973-999D345BE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26192-1898-19E7-3880-703F72AD3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E1002-4AFA-4879-B3A3-82077C7C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DFA9-849B-1E0C-65BA-FC30E966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EFF8-AE6D-69B1-9546-7B643A1AB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2249-E853-4A42-8E00-4BD6377615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8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EA4B255-881D-E343-7171-477F595EEB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4" y="292838"/>
            <a:ext cx="1395965" cy="13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audio" Target="../media/audio1.wav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31.png"/><Relationship Id="rId9" Type="http://schemas.openxmlformats.org/officeDocument/2006/relationships/image" Target="../media/image5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27.png"/><Relationship Id="rId7" Type="http://schemas.openxmlformats.org/officeDocument/2006/relationships/image" Target="../media/image3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9" Type="http://schemas.openxmlformats.org/officeDocument/2006/relationships/image" Target="../media/image4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94470" y="24026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-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968269" y="76009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72276" y="15233"/>
            <a:ext cx="2664329" cy="2200884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526865" y="4556372"/>
            <a:ext cx="2755153" cy="2554778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94470" y="240269"/>
            <a:ext cx="1614768" cy="217670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4786" y="2724052"/>
            <a:ext cx="11088547" cy="9703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800" b="1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TOÁN - LỚP 4D</a:t>
            </a:r>
            <a:endParaRPr lang="en-US" sz="4800" b="1" dirty="0">
              <a:ln w="1270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9257738" y="5658555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082601" y="-506248"/>
            <a:ext cx="2870200" cy="34774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D62142-1B72-41B2-908A-3CA6B6EF9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4BFFCF-2EAB-47FE-BB15-FEF18B02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446092" y="-8955"/>
            <a:ext cx="2549926" cy="2462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A5E1603-D41E-466E-BFCA-ED1AB70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-887674" y="1069887"/>
            <a:ext cx="2870200" cy="3477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612493-5B66-4617-9C8D-FE9E20B3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2" b="18913"/>
          <a:stretch/>
        </p:blipFill>
        <p:spPr>
          <a:xfrm>
            <a:off x="5937971" y="3273545"/>
            <a:ext cx="5789243" cy="3560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FA131-186B-3583-758C-03B2C65B6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72" y="453630"/>
            <a:ext cx="9766157" cy="30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9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8A68-B08B-952A-79A0-9900A722B26F}"/>
              </a:ext>
            </a:extLst>
          </p:cNvPr>
          <p:cNvSpPr txBox="1"/>
          <p:nvPr/>
        </p:nvSpPr>
        <p:spPr>
          <a:xfrm>
            <a:off x="485774" y="866775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52501"/>
            <a:ext cx="1066800" cy="99732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77237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85AC1F-9541-BAEE-327F-9ED6E088D241}"/>
              </a:ext>
            </a:extLst>
          </p:cNvPr>
          <p:cNvSpPr txBox="1"/>
          <p:nvPr/>
        </p:nvSpPr>
        <p:spPr>
          <a:xfrm>
            <a:off x="485774" y="2457450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băng </a:t>
            </a:r>
            <a:r>
              <a:rPr lang="nl-NL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 thứ hai thành 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phần bằng </a:t>
            </a:r>
            <a:r>
              <a:rPr lang="nl-NL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nhau, tô 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 4 </a:t>
            </a:r>
            <a:r>
              <a:rPr lang="nl-NL" sz="2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70670" y="872197"/>
                <a:ext cx="11221329" cy="4185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8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?</m:t>
                        </m:r>
                      </m:num>
                      <m:den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? </m:t>
                        </m:r>
                      </m:den>
                    </m:f>
                  </m:oMath>
                </a14:m>
                <a:r>
                  <a:rPr lang="nl-NL" sz="8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  <m:r>
                      <a:rPr lang="en-US" sz="8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</m:oMath>
                </a14:m>
                <a:endParaRPr lang="en-US" sz="8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nl-NL" sz="8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15  : ?</m:t>
                        </m:r>
                      </m:num>
                      <m:den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 :  ? </m:t>
                        </m:r>
                      </m:den>
                    </m:f>
                  </m:oMath>
                </a14:m>
                <a:r>
                  <a:rPr lang="nl-NL" sz="8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US" sz="8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70" y="872197"/>
                <a:ext cx="11221329" cy="4185248"/>
              </a:xfrm>
              <a:prstGeom prst="rect">
                <a:avLst/>
              </a:prstGeom>
              <a:blipFill rotWithShape="0">
                <a:blip r:embed="rId2"/>
                <a:stretch>
                  <a:fillRect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8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295</Words>
  <Application>Microsoft Office PowerPoint</Application>
  <PresentationFormat>Widescreen</PresentationFormat>
  <Paragraphs>93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Fredoka One</vt:lpstr>
      <vt:lpstr>Segoe UI Black</vt:lpstr>
      <vt:lpstr>Times New Roman</vt:lpstr>
      <vt:lpstr>Wingdings</vt:lpstr>
      <vt:lpstr>字魂59号-创粗黑</vt:lpstr>
      <vt:lpstr>Office 主题​​</vt:lpstr>
      <vt:lpstr>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STD_PHUONG</cp:lastModifiedBy>
  <cp:revision>46</cp:revision>
  <dcterms:created xsi:type="dcterms:W3CDTF">2023-12-06T14:58:26Z</dcterms:created>
  <dcterms:modified xsi:type="dcterms:W3CDTF">2025-04-10T00:30:44Z</dcterms:modified>
</cp:coreProperties>
</file>