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  <p:sldMasterId id="2147483715" r:id="rId3"/>
    <p:sldMasterId id="2147483767" r:id="rId4"/>
    <p:sldMasterId id="2147483779" r:id="rId5"/>
    <p:sldMasterId id="2147483791" r:id="rId6"/>
  </p:sldMasterIdLst>
  <p:notesMasterIdLst>
    <p:notesMasterId r:id="rId25"/>
  </p:notesMasterIdLst>
  <p:sldIdLst>
    <p:sldId id="475" r:id="rId7"/>
    <p:sldId id="449" r:id="rId8"/>
    <p:sldId id="470" r:id="rId9"/>
    <p:sldId id="473" r:id="rId10"/>
    <p:sldId id="393" r:id="rId11"/>
    <p:sldId id="468" r:id="rId12"/>
    <p:sldId id="461" r:id="rId13"/>
    <p:sldId id="436" r:id="rId14"/>
    <p:sldId id="438" r:id="rId15"/>
    <p:sldId id="405" r:id="rId16"/>
    <p:sldId id="406" r:id="rId17"/>
    <p:sldId id="472" r:id="rId18"/>
    <p:sldId id="440" r:id="rId19"/>
    <p:sldId id="431" r:id="rId20"/>
    <p:sldId id="469" r:id="rId21"/>
    <p:sldId id="465" r:id="rId22"/>
    <p:sldId id="467" r:id="rId23"/>
    <p:sldId id="45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18" autoAdjust="0"/>
    <p:restoredTop sz="94660"/>
  </p:normalViewPr>
  <p:slideViewPr>
    <p:cSldViewPr snapToGrid="0">
      <p:cViewPr varScale="1">
        <p:scale>
          <a:sx n="71" d="100"/>
          <a:sy n="71" d="100"/>
        </p:scale>
        <p:origin x="7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0699-2154-4FE3-8F3C-47E391DC7F9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F1284-938C-47F8-80C1-4609190BF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6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6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2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69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4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4" name="Rectangle 3"/>
          <p:cNvSpPr/>
          <p:nvPr userDrawn="1"/>
        </p:nvSpPr>
        <p:spPr>
          <a:xfrm>
            <a:off x="176801" y="6682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0550236" y="6265573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93764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02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2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62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38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32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958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56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23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73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C649-78F6-4B5B-86C3-A7EE0FAAA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A73D2-CCC4-46EF-BFE9-695C1CFD0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2F207-90BA-4C25-9BF9-5ECA601C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21BBD-F3BE-4A14-91C7-EA319EA2521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407A6-CFA3-408B-AC9C-D2539815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B5CC2-FD2C-44F7-BB94-FABB2F49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37D7E-9949-4811-9876-376F91BC3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642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BCDC458A-8A2D-4140-B344-DD93586B6CB5}"/>
              </a:ext>
            </a:extLst>
          </p:cNvPr>
          <p:cNvGrpSpPr/>
          <p:nvPr userDrawn="1"/>
        </p:nvGrpSpPr>
        <p:grpSpPr>
          <a:xfrm>
            <a:off x="753" y="-9341"/>
            <a:ext cx="12192000" cy="6867341"/>
            <a:chOff x="753" y="-9341"/>
            <a:chExt cx="12192000" cy="6867341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E9CB8FE-F655-426B-97C5-6A5218EEA36B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E90ADDC-0DFB-471F-A20E-F11D7E436420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FE2035A-6692-48E9-9E77-3DD7B46B58F3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7537EF1-6D9A-48E5-84C0-796364C37B87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2F6273D-23E4-4A9B-9E3B-9C8511807B6E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0B185CD-5E54-405F-BAE7-7C715BEF0AAD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CEAF575-D24D-46BD-9EDB-BCF32F313DC2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D1DD249-7D1A-460E-A861-C81495634E6D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BE8C8DE-5154-4E2A-965A-72C34D9D31FD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30551C1-70C4-47F1-9E8F-11AA8C98CD3C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3326559-CCA9-4FE0-A54F-90E682D319AD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A078140-BB40-4BD3-B914-5A1BD47415FD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110B585-8572-4311-BAA7-F7BF52773736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1142975-4EA4-4DFC-9AD8-BA27B2ED00C1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6180118-3FF7-4BE3-B6E5-0D70B329CD49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9A165EB-50EC-461C-99FE-10C4C18B3652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419E38B-4C09-4FDD-8F49-2C819C683BC6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30EC23F-7D97-49F7-80C5-144BC7119784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C7888FC-73CA-42EB-913C-9E230F3A53F6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60EE701-6F75-4D42-A5DB-49B6BB7D3D02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A625121-21CB-483E-B64C-6B1AB6062709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094EC1C-39BD-4B79-A63E-16B26CF0BA71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14E8A96-8D13-4462-87F2-FA7DF699FC9D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BC640025-6742-4B13-AB63-A09992F395AA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38E929F5-DFE5-47FE-9856-CA2F9E92A5F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44987EA1-359C-4849-854C-6A5C81685F82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B75447D2-0CF5-436B-A5EC-D360C2098481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61CABFE-A1CB-4403-84E5-410F68AF7DE3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59EC34BE-8313-44E7-B0CA-7ECEA4B169D4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ECDE91B1-280E-4CA6-8D82-A4542EB882B3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BC85EC92-77BD-4FB9-84DB-8BB4E808C876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5B089562-3B97-4D48-9479-349F5028E395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6648A223-76F6-420F-81E5-94023E75FB1C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DB73DA66-20E6-45A3-BE7F-319FA9769079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200BE974-D04E-421D-B4E0-0E7D2F14E29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B3BD6761-3D88-4729-B158-3A425273294B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C150117E-1468-4F98-9959-27A74BC8BBD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D7928201-B984-4374-B3E2-100B7B043A2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1413A1B3-0667-435D-9008-F31C822802C9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687C74FB-DBDD-47B7-8C51-36394349424E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6A14B123-5E26-4B18-A0F4-7C98580F0697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FB1072A3-FD4D-48BF-8712-CD0FB627A160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298ADD46-47BC-4675-AB8F-AE6DA604E705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D0D8C13A-0941-4B24-8532-841DBA7522CB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0C1BFE1C-2563-4E73-865A-8C9AA86887E4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891AA29-41FF-48EC-8A4C-947E90D4E066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70C3E119-D21C-4854-A6F0-19EA29527D77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5B6FC4D3-3EF8-4055-BB7C-5582BA58A911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F02921D1-96B8-4E63-BD1C-B79CD6D00C3F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4B641B8F-0D13-4546-97FC-CF03D1C3CD32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15EB3D40-F94F-4283-A788-04CFF3976E86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8D89780D-4C9D-439A-BEB4-C2913706C313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B193A6F-B835-4635-AE0D-E9A61F45E55E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F7F4160F-1571-4286-B4AE-8D80836C0B40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B9739F78-598E-4977-9037-4A140E24FA3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FFAE1D5-5096-445D-8388-7D0FB499E9B8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9A13021A-B056-4ABB-84A6-EBC94B52372C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629F3C6D-9A61-4ED9-AD0A-AF84F21F9A07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FED006EF-E78E-4446-8A75-CAE203FB8A79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1694C5DC-946C-4E8F-B950-289A65E75754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72034B2-684D-4D72-A120-8E6C584FCB33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73FDB34E-D7F5-4E83-94CE-97C28D778F52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9242D524-1375-4A54-AFE3-D295EC78A6F6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FF7C39A-BCF4-4ADD-95C7-690BE8E03E8C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C1519C3A-6181-4A46-AAA7-2D1E4B447724}"/>
              </a:ext>
            </a:extLst>
          </p:cNvPr>
          <p:cNvSpPr txBox="1"/>
          <p:nvPr userDrawn="1"/>
        </p:nvSpPr>
        <p:spPr>
          <a:xfrm rot="16200000">
            <a:off x="-127004" y="6019447"/>
            <a:ext cx="805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10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A8D0BF7-1874-48B3-B941-BB5A6E34E192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E2A20547-0E51-4B06-9EE8-2292BFEF1468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23C1246-EB02-4B66-B304-5D976F9524E1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5413A12A-C4BC-45A1-92FB-DA7BA276BABD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C26ABE3-78FF-4D0A-8D2F-EEEB9DDD1800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7425A25-93A3-4052-827C-F6E08AC4CC2F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2DB119B-AF5A-4844-B029-87704B8D565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D06262BE-0FAA-4891-8B72-23A911AAF9F3}"/>
              </a:ext>
            </a:extLst>
          </p:cNvPr>
          <p:cNvSpPr txBox="1"/>
          <p:nvPr userDrawn="1"/>
        </p:nvSpPr>
        <p:spPr>
          <a:xfrm>
            <a:off x="11095909" y="113775"/>
            <a:ext cx="671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9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22CD444-0B8A-43EC-B1CF-91F5C70B5AB5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493ECB5-27E8-4365-8F3B-986DFDF3A784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8E604F5-2FEA-4A84-9FD0-DD0D10A3FBE6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527A5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row: Chevron 148">
              <a:extLst>
                <a:ext uri="{FF2B5EF4-FFF2-40B4-BE49-F238E27FC236}">
                  <a16:creationId xmlns:a16="http://schemas.microsoft.com/office/drawing/2014/main" id="{B6C7BBAB-D867-45C2-AF7B-07CF4F895BD1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3540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8EB0B5E-2B57-4AD8-B346-DB65C25C8450}"/>
              </a:ext>
            </a:extLst>
          </p:cNvPr>
          <p:cNvGrpSpPr/>
          <p:nvPr userDrawn="1"/>
        </p:nvGrpSpPr>
        <p:grpSpPr>
          <a:xfrm>
            <a:off x="0" y="-9341"/>
            <a:ext cx="12192000" cy="6867341"/>
            <a:chOff x="753" y="-9341"/>
            <a:chExt cx="12192000" cy="686734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935A32A-2D41-49BD-A12A-798CF7E0FEF4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4905828-9DDB-46A8-A333-0C6406B4CDA1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874BE97-893A-4C5E-9409-A7E2AC44AB6E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ABEAF90-0D79-4305-A191-C960429F013B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D6E446-E8BB-4C56-864F-4512CF5AE59C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721522E-366B-4D47-80D1-7CCD1EBCB931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791FF32-2984-45B2-B4FE-2FF29CBC1C7E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C1ABE22-D8BB-438F-A0B2-9C5477F3E09F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CE8FBDF-C86A-4B33-ACC9-7E85C9C423D2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307CCE1-15B1-451D-B24F-1C811FF5C62E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7153322-F834-44D2-9BDD-5DA7973ADFA7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0346DA5-37BF-4E0D-BF09-1283D897996E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921C6B2-92C0-478E-9AC4-714B1E6D2553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6905FB7-9DD7-46CB-B648-C1995F821C7D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8354C97-C2AC-486A-BD2F-14BAA64E826D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844F518-28CA-4337-89A3-22408F9FF47C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FAE7603-ECDE-450B-B912-D7AEE6DFA43D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25AEC0B-4291-4BD5-A5B7-9ABAAB21EFD9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E062C64-3246-4E83-861B-4C4B1FEC3ECC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C515879-1175-4C05-B73B-5EBD3A8DEB54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6826C53-C815-4061-8DBA-D838E69812C8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5FAF7D2-06FB-4102-B2F5-3070B7C60EA4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1593212-05E0-4530-8269-D424CA20BA33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5040D6D-E02B-4850-BAA1-7E2172D8E8FD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73BC299-44C6-499D-9D7A-320070B06A3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1438D528-757C-438D-9E73-E54EFF0AC0EA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A5DBF52-735B-49F6-B1CE-AD3445DBB165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F08B2614-8F22-4DDA-9B78-01780B69098F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E09D9AD-651E-4D16-A524-785291D642C0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8530061-9244-42A1-B51A-C0BB1B7EA3AA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374CB0EA-1307-45E9-9825-D8B3C41A0CBB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42FDA06-E949-4973-B388-07064AFAE948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86C68C89-FB91-4C55-BFB1-C0EB9D8DC1B2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E06DA70A-2BF7-4FDB-A632-4BFF657351F7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2A8FFDD-5AAF-43E1-B7E7-6E7E51E17802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94D166D4-CE9B-420D-B261-74C9A7E104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32E9AB6-6909-4DAB-BCFD-E2DEED0A23B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68C0DEC6-B1B8-4CF8-87C4-63A54F52785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E0398C90-22FF-4988-8F48-30E55F840EA6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6DAE6251-9DE4-4560-9F85-CDB65A8356C5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FC4102AF-216D-4576-9878-8C8F235F05C4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776C313D-8DB6-479D-A102-75F93363B6C8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451E30CE-4DF2-4756-AF57-C6DF166BCAA0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F126004E-CDE8-4B63-8336-037085E4B56A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2EA70DC4-40AC-4BCA-A399-DBDDF6EFCF3B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AF5695E-2156-40AB-84ED-1A6B1EA4D55C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3EBFA02-E626-4FA4-9382-311F292ED802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FA71F98-D682-49E0-9D67-0F969E2C001E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2CA0427-E4B7-4167-9795-878F7BE88B3A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3DAE7AD-981D-418B-8873-2A1263483E6F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9AE73FA-7E17-4475-B759-4343F993BBE7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A4D5C9C-4FD8-4701-86DF-C6E42054E1CE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454C546-8820-427D-96AE-397518489C8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16403F1-D81F-4027-800A-323F9D192D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D3A56C4-2F8E-4DAE-B09B-A083865F0DC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16C28FF-2B9A-4573-BADF-AD48333AF419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E9919C5-D172-41B9-90B4-EDA9622ACD91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76CFB24F-6052-4B53-A2FE-26B659AA6B34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552CD71-2739-4388-B3BC-8CFD98F81556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2DF79A2-500E-42E0-B271-74B9FE7F4AEA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E845B63A-4109-44A8-9A34-D057E8445CD2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AE833B1-EA3D-4F28-8E95-B954D069421D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1E816DE-865C-42F1-8ABB-1DC9F2520E72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16D8763-A781-4DA9-BF5B-B35DB1AD7BB7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D4C3713C-EB2D-45A2-8ECC-7A8D7E095E09}"/>
              </a:ext>
            </a:extLst>
          </p:cNvPr>
          <p:cNvSpPr txBox="1"/>
          <p:nvPr userDrawn="1"/>
        </p:nvSpPr>
        <p:spPr>
          <a:xfrm rot="16200000">
            <a:off x="-150433" y="5908808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750438F-0604-4068-BA73-4896791C6EFD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6F35E99A-B941-4BE6-97BE-148954F708A7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630D208-D651-444C-B30E-CA2B70620980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8C72AF7-8142-47CE-9380-92C100B06511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41A5C9E-490F-48E4-9138-421C8F512C45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07F27B9-3E82-4C43-A045-D77CD1F18057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D68BD3F-3E2B-4F28-B9F9-1E5ECEE13C91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3EBFC757-5189-4856-9772-4648958732C0}"/>
              </a:ext>
            </a:extLst>
          </p:cNvPr>
          <p:cNvSpPr txBox="1"/>
          <p:nvPr userDrawn="1"/>
        </p:nvSpPr>
        <p:spPr>
          <a:xfrm>
            <a:off x="10924459" y="94725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056D58D-0BBA-4518-A7B3-B41C77DA4363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5391E29-3812-42B3-B11F-F630DBD96BE5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71AE9E0-58AA-4A86-AA13-596AB0A61C11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Arrow: Chevron 85">
              <a:extLst>
                <a:ext uri="{FF2B5EF4-FFF2-40B4-BE49-F238E27FC236}">
                  <a16:creationId xmlns:a16="http://schemas.microsoft.com/office/drawing/2014/main" id="{582FBF71-94EF-44FB-85D1-FA3E261BD84F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7007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76801" y="6682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0695709" y="6396335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5328739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4" name="Rectangle 3"/>
          <p:cNvSpPr/>
          <p:nvPr userDrawn="1"/>
        </p:nvSpPr>
        <p:spPr>
          <a:xfrm>
            <a:off x="176801" y="6682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0550236" y="6265573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45363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48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570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23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268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023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090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05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741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65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Red)">
    <p:bg>
      <p:bgPr>
        <a:blipFill dpi="0" rotWithShape="1">
          <a:blip r:embed="rId2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68022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BCDC458A-8A2D-4140-B344-DD93586B6CB5}"/>
              </a:ext>
            </a:extLst>
          </p:cNvPr>
          <p:cNvGrpSpPr/>
          <p:nvPr userDrawn="1"/>
        </p:nvGrpSpPr>
        <p:grpSpPr>
          <a:xfrm>
            <a:off x="753" y="-9341"/>
            <a:ext cx="12192000" cy="6867341"/>
            <a:chOff x="753" y="-9341"/>
            <a:chExt cx="12192000" cy="6867341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E9CB8FE-F655-426B-97C5-6A5218EEA36B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E90ADDC-0DFB-471F-A20E-F11D7E436420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FE2035A-6692-48E9-9E77-3DD7B46B58F3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7537EF1-6D9A-48E5-84C0-796364C37B87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2F6273D-23E4-4A9B-9E3B-9C8511807B6E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0B185CD-5E54-405F-BAE7-7C715BEF0AAD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CEAF575-D24D-46BD-9EDB-BCF32F313DC2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D1DD249-7D1A-460E-A861-C81495634E6D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BE8C8DE-5154-4E2A-965A-72C34D9D31FD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30551C1-70C4-47F1-9E8F-11AA8C98CD3C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3326559-CCA9-4FE0-A54F-90E682D319AD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A078140-BB40-4BD3-B914-5A1BD47415FD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110B585-8572-4311-BAA7-F7BF52773736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1142975-4EA4-4DFC-9AD8-BA27B2ED00C1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6180118-3FF7-4BE3-B6E5-0D70B329CD49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9A165EB-50EC-461C-99FE-10C4C18B3652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419E38B-4C09-4FDD-8F49-2C819C683BC6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30EC23F-7D97-49F7-80C5-144BC7119784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C7888FC-73CA-42EB-913C-9E230F3A53F6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60EE701-6F75-4D42-A5DB-49B6BB7D3D02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A625121-21CB-483E-B64C-6B1AB6062709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094EC1C-39BD-4B79-A63E-16B26CF0BA71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14E8A96-8D13-4462-87F2-FA7DF699FC9D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BC640025-6742-4B13-AB63-A09992F395AA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38E929F5-DFE5-47FE-9856-CA2F9E92A5F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44987EA1-359C-4849-854C-6A5C81685F82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B75447D2-0CF5-436B-A5EC-D360C2098481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61CABFE-A1CB-4403-84E5-410F68AF7DE3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59EC34BE-8313-44E7-B0CA-7ECEA4B169D4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ECDE91B1-280E-4CA6-8D82-A4542EB882B3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BC85EC92-77BD-4FB9-84DB-8BB4E808C876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5B089562-3B97-4D48-9479-349F5028E395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6648A223-76F6-420F-81E5-94023E75FB1C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DB73DA66-20E6-45A3-BE7F-319FA9769079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200BE974-D04E-421D-B4E0-0E7D2F14E29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B3BD6761-3D88-4729-B158-3A425273294B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C150117E-1468-4F98-9959-27A74BC8BBD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D7928201-B984-4374-B3E2-100B7B043A2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1413A1B3-0667-435D-9008-F31C822802C9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687C74FB-DBDD-47B7-8C51-36394349424E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6A14B123-5E26-4B18-A0F4-7C98580F0697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FB1072A3-FD4D-48BF-8712-CD0FB627A160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298ADD46-47BC-4675-AB8F-AE6DA604E705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D0D8C13A-0941-4B24-8532-841DBA7522CB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0C1BFE1C-2563-4E73-865A-8C9AA86887E4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891AA29-41FF-48EC-8A4C-947E90D4E066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70C3E119-D21C-4854-A6F0-19EA29527D77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5B6FC4D3-3EF8-4055-BB7C-5582BA58A911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F02921D1-96B8-4E63-BD1C-B79CD6D00C3F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4B641B8F-0D13-4546-97FC-CF03D1C3CD32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15EB3D40-F94F-4283-A788-04CFF3976E86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8D89780D-4C9D-439A-BEB4-C2913706C313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B193A6F-B835-4635-AE0D-E9A61F45E55E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F7F4160F-1571-4286-B4AE-8D80836C0B40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B9739F78-598E-4977-9037-4A140E24FA3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FFAE1D5-5096-445D-8388-7D0FB499E9B8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9A13021A-B056-4ABB-84A6-EBC94B52372C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629F3C6D-9A61-4ED9-AD0A-AF84F21F9A07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FED006EF-E78E-4446-8A75-CAE203FB8A79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1694C5DC-946C-4E8F-B950-289A65E75754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72034B2-684D-4D72-A120-8E6C584FCB33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73FDB34E-D7F5-4E83-94CE-97C28D778F52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9242D524-1375-4A54-AFE3-D295EC78A6F6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FF7C39A-BCF4-4ADD-95C7-690BE8E03E8C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C1519C3A-6181-4A46-AAA7-2D1E4B447724}"/>
              </a:ext>
            </a:extLst>
          </p:cNvPr>
          <p:cNvSpPr txBox="1"/>
          <p:nvPr userDrawn="1"/>
        </p:nvSpPr>
        <p:spPr>
          <a:xfrm rot="16200000">
            <a:off x="-127004" y="6019447"/>
            <a:ext cx="805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10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A8D0BF7-1874-48B3-B941-BB5A6E34E192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E2A20547-0E51-4B06-9EE8-2292BFEF1468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23C1246-EB02-4B66-B304-5D976F9524E1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5413A12A-C4BC-45A1-92FB-DA7BA276BABD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C26ABE3-78FF-4D0A-8D2F-EEEB9DDD1800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7425A25-93A3-4052-827C-F6E08AC4CC2F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2DB119B-AF5A-4844-B029-87704B8D565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D06262BE-0FAA-4891-8B72-23A911AAF9F3}"/>
              </a:ext>
            </a:extLst>
          </p:cNvPr>
          <p:cNvSpPr txBox="1"/>
          <p:nvPr userDrawn="1"/>
        </p:nvSpPr>
        <p:spPr>
          <a:xfrm>
            <a:off x="11095909" y="113775"/>
            <a:ext cx="671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9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22CD444-0B8A-43EC-B1CF-91F5C70B5AB5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493ECB5-27E8-4365-8F3B-986DFDF3A784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8E604F5-2FEA-4A84-9FD0-DD0D10A3FBE6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527A5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row: Chevron 148">
              <a:extLst>
                <a:ext uri="{FF2B5EF4-FFF2-40B4-BE49-F238E27FC236}">
                  <a16:creationId xmlns:a16="http://schemas.microsoft.com/office/drawing/2014/main" id="{B6C7BBAB-D867-45C2-AF7B-07CF4F895BD1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91335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8EB0B5E-2B57-4AD8-B346-DB65C25C8450}"/>
              </a:ext>
            </a:extLst>
          </p:cNvPr>
          <p:cNvGrpSpPr/>
          <p:nvPr userDrawn="1"/>
        </p:nvGrpSpPr>
        <p:grpSpPr>
          <a:xfrm>
            <a:off x="0" y="-9341"/>
            <a:ext cx="12192000" cy="6867341"/>
            <a:chOff x="753" y="-9341"/>
            <a:chExt cx="12192000" cy="686734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935A32A-2D41-49BD-A12A-798CF7E0FEF4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4905828-9DDB-46A8-A333-0C6406B4CDA1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874BE97-893A-4C5E-9409-A7E2AC44AB6E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ABEAF90-0D79-4305-A191-C960429F013B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D6E446-E8BB-4C56-864F-4512CF5AE59C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721522E-366B-4D47-80D1-7CCD1EBCB931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791FF32-2984-45B2-B4FE-2FF29CBC1C7E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C1ABE22-D8BB-438F-A0B2-9C5477F3E09F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CE8FBDF-C86A-4B33-ACC9-7E85C9C423D2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307CCE1-15B1-451D-B24F-1C811FF5C62E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7153322-F834-44D2-9BDD-5DA7973ADFA7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0346DA5-37BF-4E0D-BF09-1283D897996E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921C6B2-92C0-478E-9AC4-714B1E6D2553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6905FB7-9DD7-46CB-B648-C1995F821C7D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8354C97-C2AC-486A-BD2F-14BAA64E826D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844F518-28CA-4337-89A3-22408F9FF47C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FAE7603-ECDE-450B-B912-D7AEE6DFA43D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25AEC0B-4291-4BD5-A5B7-9ABAAB21EFD9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E062C64-3246-4E83-861B-4C4B1FEC3ECC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C515879-1175-4C05-B73B-5EBD3A8DEB54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6826C53-C815-4061-8DBA-D838E69812C8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5FAF7D2-06FB-4102-B2F5-3070B7C60EA4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1593212-05E0-4530-8269-D424CA20BA33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5040D6D-E02B-4850-BAA1-7E2172D8E8FD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73BC299-44C6-499D-9D7A-320070B06A3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1438D528-757C-438D-9E73-E54EFF0AC0EA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A5DBF52-735B-49F6-B1CE-AD3445DBB165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F08B2614-8F22-4DDA-9B78-01780B69098F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E09D9AD-651E-4D16-A524-785291D642C0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8530061-9244-42A1-B51A-C0BB1B7EA3AA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374CB0EA-1307-45E9-9825-D8B3C41A0CBB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42FDA06-E949-4973-B388-07064AFAE948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86C68C89-FB91-4C55-BFB1-C0EB9D8DC1B2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E06DA70A-2BF7-4FDB-A632-4BFF657351F7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2A8FFDD-5AAF-43E1-B7E7-6E7E51E17802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94D166D4-CE9B-420D-B261-74C9A7E104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32E9AB6-6909-4DAB-BCFD-E2DEED0A23B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68C0DEC6-B1B8-4CF8-87C4-63A54F52785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E0398C90-22FF-4988-8F48-30E55F840EA6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6DAE6251-9DE4-4560-9F85-CDB65A8356C5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FC4102AF-216D-4576-9878-8C8F235F05C4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776C313D-8DB6-479D-A102-75F93363B6C8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451E30CE-4DF2-4756-AF57-C6DF166BCAA0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F126004E-CDE8-4B63-8336-037085E4B56A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2EA70DC4-40AC-4BCA-A399-DBDDF6EFCF3B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AF5695E-2156-40AB-84ED-1A6B1EA4D55C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3EBFA02-E626-4FA4-9382-311F292ED802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FA71F98-D682-49E0-9D67-0F969E2C001E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2CA0427-E4B7-4167-9795-878F7BE88B3A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3DAE7AD-981D-418B-8873-2A1263483E6F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9AE73FA-7E17-4475-B759-4343F993BBE7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A4D5C9C-4FD8-4701-86DF-C6E42054E1CE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454C546-8820-427D-96AE-397518489C8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16403F1-D81F-4027-800A-323F9D192D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D3A56C4-2F8E-4DAE-B09B-A083865F0DC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16C28FF-2B9A-4573-BADF-AD48333AF419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E9919C5-D172-41B9-90B4-EDA9622ACD91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76CFB24F-6052-4B53-A2FE-26B659AA6B34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552CD71-2739-4388-B3BC-8CFD98F81556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2DF79A2-500E-42E0-B271-74B9FE7F4AEA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E845B63A-4109-44A8-9A34-D057E8445CD2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AE833B1-EA3D-4F28-8E95-B954D069421D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1E816DE-865C-42F1-8ABB-1DC9F2520E72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16D8763-A781-4DA9-BF5B-B35DB1AD7BB7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D4C3713C-EB2D-45A2-8ECC-7A8D7E095E09}"/>
              </a:ext>
            </a:extLst>
          </p:cNvPr>
          <p:cNvSpPr txBox="1"/>
          <p:nvPr userDrawn="1"/>
        </p:nvSpPr>
        <p:spPr>
          <a:xfrm rot="16200000">
            <a:off x="-150433" y="5908808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750438F-0604-4068-BA73-4896791C6EFD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6F35E99A-B941-4BE6-97BE-148954F708A7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630D208-D651-444C-B30E-CA2B70620980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8C72AF7-8142-47CE-9380-92C100B06511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41A5C9E-490F-48E4-9138-421C8F512C45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07F27B9-3E82-4C43-A045-D77CD1F18057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D68BD3F-3E2B-4F28-B9F9-1E5ECEE13C91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3EBFC757-5189-4856-9772-4648958732C0}"/>
              </a:ext>
            </a:extLst>
          </p:cNvPr>
          <p:cNvSpPr txBox="1"/>
          <p:nvPr userDrawn="1"/>
        </p:nvSpPr>
        <p:spPr>
          <a:xfrm>
            <a:off x="10924459" y="94725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056D58D-0BBA-4518-A7B3-B41C77DA4363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5391E29-3812-42B3-B11F-F630DBD96BE5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71AE9E0-58AA-4A86-AA13-596AB0A61C11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Arrow: Chevron 85">
              <a:extLst>
                <a:ext uri="{FF2B5EF4-FFF2-40B4-BE49-F238E27FC236}">
                  <a16:creationId xmlns:a16="http://schemas.microsoft.com/office/drawing/2014/main" id="{582FBF71-94EF-44FB-85D1-FA3E261BD84F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494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65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2F358F-B682-4B87-ADAB-F665FF899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9BD0B4A-F6DD-4BCB-B839-A1668D776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6B142A-988E-4550-AE2D-DA9B4DF90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2025/4/10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0DB1E8-09EC-4902-BD62-0BDFC2C27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773B05-3C2C-4360-89C2-E0F02D943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7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508FE2-59F2-4551-B177-9AE9E9DA7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36A6B8-C0AF-41F3-9FC5-9A6C3BA3B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0D2BD0-E7D2-4860-886D-7EA3D043E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2025/4/10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8D5ED3-172B-4E43-93B5-761964026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624130-F7DA-4783-8117-DA2FB2BBC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62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128B12-5BFF-43F1-80D3-B29B0252A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14C9BB-EA22-4CB4-87CD-10FBA0DD9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36C491-8AA3-4077-B903-1BAC7C91D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2025/4/10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C68846-A6CC-4A9D-ABA8-034DCDEB3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0FC3AB-D517-4C7C-9790-4C89A6707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9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3FB46F-743F-4175-906E-AF2AB28D1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516C7E-9F3C-43DA-9CC1-3EB8F39C34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386A4B0-A91E-412B-9449-629D9393B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C871006-FBDB-4768-BA41-BA5647535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2025/4/10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03FCB1-6284-41EB-9061-0E8294D13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8A915A9-9F8C-41DA-8E40-5C2968CB9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8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74119B-FD3D-43C7-B521-9D19DF89A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B4EA43-7397-40E5-8D7F-7BA4754B4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B9ECA9D-4F9E-4ED9-A6A2-96517EA1B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158CC48-E3E7-4860-9A68-C95E27A62B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C872553-5D14-4A52-9AD1-9065D59588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D663B14-446C-43D3-8B03-B259CEEE3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2025/4/10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BB665BC-1D2E-4354-8034-EA139F7B1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6B278E8-9BFD-4460-97AD-6A77659E9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05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ECD899-1FEE-4A3A-A19B-BB98F12CB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2E49951-E80B-43CE-80C4-6B2C2E219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2025/4/10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0B27DA4-C112-4E5A-8F67-33F83175B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D65F34F-E79B-4F02-A87E-9477AF890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7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2D042D-9CED-4056-8127-FADDD59E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2025/4/10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BA186D5-EA9B-4D60-B019-391C66CDA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208B38-019E-464D-B474-7BAC2324C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3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A2BC27-DE85-4D51-A41C-C0952FBE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2AD7C6-A7A5-4AE3-B02A-B09F1DE71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BE564-5ADE-43B0-8C41-0DE40F58E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4BEFAAA-A6FE-408F-B186-B1D73C26A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2025/4/10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257687B-F7BA-45EB-A975-4681C34A0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ABCCF17-49AC-43E2-B932-48BED6AD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4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C6AD8C-5681-45E0-8267-FD4E82F9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B3AAFA8-AE00-45CE-8FC3-A5510EE556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D8BC02-17A6-445B-A239-C8FCE11B3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D2A0A6F-932C-4AE4-A5DB-A9402FC2A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2025/4/10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129549-A14B-4521-B655-377186036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B8A79F-4F97-484D-B2E8-9906366A2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8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D791CF-85F2-46FD-B8F7-7E4F635E5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908F178-8FAA-4206-B665-7CFCF8FDA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E42D58-F458-4250-988E-2C479FA7D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2025/4/10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23C984-7F8A-46C9-9295-089B59DFA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0FBA86-1BE1-4CAB-8BD5-36193DAC4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7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040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432D48D-104B-4C48-977C-5E0D04B93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85F84F6-0EAC-4807-B8EA-34EF0E1486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29C23F-EFC0-4FC3-9DBC-B40554802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2025/4/10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2EA60F-408D-4A20-9025-C5250013C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E6714D-15EA-43CB-A997-7604AF6D2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74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C46C6-3FD6-4763-A023-7418930D10F0}" type="slidenum">
              <a:rPr lang="vi-VN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723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11D30-B38D-4B7F-9ECF-7A97A578D607}" type="slidenum">
              <a:rPr lang="vi-VN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648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618B-C576-49D5-8D8E-7F778449E4F8}" type="slidenum">
              <a:rPr lang="vi-VN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6165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F9A82-239B-45AD-ABAE-37A62C1867DE}" type="slidenum">
              <a:rPr lang="vi-VN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7526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99C2D-7730-4D3F-A3A6-7782613079E4}" type="slidenum">
              <a:rPr lang="vi-VN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7274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E592B-3C8E-4A78-A123-CD3B55311865}" type="slidenum">
              <a:rPr lang="vi-VN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996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41C9C-279F-417F-94DD-4A1F9AF361C2}" type="slidenum">
              <a:rPr lang="vi-VN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0187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460DA-529B-4713-A27F-CA8CEFE46FE8}" type="slidenum">
              <a:rPr lang="vi-VN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6210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A768E-AB22-48DE-B44A-C69B4F741394}" type="slidenum">
              <a:rPr lang="vi-VN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30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809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B2C29-2265-446B-9655-DDDAE5E0940E}" type="slidenum">
              <a:rPr lang="vi-VN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127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B58CA-D709-4886-9E0D-215B93F3158E}" type="slidenum">
              <a:rPr lang="vi-VN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6571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684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9222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1pPr>
            <a:lvl2pPr marL="543970" indent="0">
              <a:buNone/>
              <a:defRPr sz="2172">
                <a:solidFill>
                  <a:schemeClr val="tx1">
                    <a:tint val="75000"/>
                  </a:schemeClr>
                </a:solidFill>
              </a:defRPr>
            </a:lvl2pPr>
            <a:lvl3pPr marL="1087940" indent="0">
              <a:buNone/>
              <a:defRPr sz="1873">
                <a:solidFill>
                  <a:schemeClr val="tx1">
                    <a:tint val="75000"/>
                  </a:schemeClr>
                </a:solidFill>
              </a:defRPr>
            </a:lvl3pPr>
            <a:lvl4pPr marL="1631911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4pPr>
            <a:lvl5pPr marL="217588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5pPr>
            <a:lvl6pPr marL="271985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6pPr>
            <a:lvl7pPr marL="326382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7pPr>
            <a:lvl8pPr marL="380779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8pPr>
            <a:lvl9pPr marL="4351763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066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851" y="2133601"/>
            <a:ext cx="9662583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51635" y="2133601"/>
            <a:ext cx="9664700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3290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188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878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995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820"/>
            </a:lvl1pPr>
            <a:lvl2pPr>
              <a:defRPr sz="3296"/>
            </a:lvl2pPr>
            <a:lvl3pPr>
              <a:defRPr sz="2846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84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092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20"/>
            </a:lvl1pPr>
            <a:lvl2pPr marL="543970" indent="0">
              <a:buNone/>
              <a:defRPr sz="3296"/>
            </a:lvl2pPr>
            <a:lvl3pPr marL="1087940" indent="0">
              <a:buNone/>
              <a:defRPr sz="2846"/>
            </a:lvl3pPr>
            <a:lvl4pPr marL="1631911" indent="0">
              <a:buNone/>
              <a:defRPr sz="2397"/>
            </a:lvl4pPr>
            <a:lvl5pPr marL="2175882" indent="0">
              <a:buNone/>
              <a:defRPr sz="2397"/>
            </a:lvl5pPr>
            <a:lvl6pPr marL="2719852" indent="0">
              <a:buNone/>
              <a:defRPr sz="2397"/>
            </a:lvl6pPr>
            <a:lvl7pPr marL="3263822" indent="0">
              <a:buNone/>
              <a:defRPr sz="2397"/>
            </a:lvl7pPr>
            <a:lvl8pPr marL="3807792" indent="0">
              <a:buNone/>
              <a:defRPr sz="2397"/>
            </a:lvl8pPr>
            <a:lvl9pPr marL="4351763" indent="0">
              <a:buNone/>
              <a:defRPr sz="239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2674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4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35301" y="366713"/>
            <a:ext cx="4881033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851" y="366713"/>
            <a:ext cx="14446250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76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84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4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DEA4B255-881D-E343-7171-477F595EEBF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44" y="292838"/>
            <a:ext cx="1395965" cy="139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4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3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3" r:id="rId13"/>
    <p:sldLayoutId id="214748371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82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8" r:id="rId12"/>
    <p:sldLayoutId id="2147483729" r:id="rId13"/>
    <p:sldLayoutId id="214748373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07DA26D-7FA7-4716-B503-1BD00AC9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685941F-6D23-4689-BA78-33F1C928A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CE98ED-8FEF-4F87-9DAB-E597506DA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6D145-3A9E-455F-B450-299854106B76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  <a:cs typeface="Arial" panose="020B0604020202020204" pitchFamily="34" charset="0"/>
              </a:rPr>
              <a:pPr/>
              <a:t>2025/4/10</a:t>
            </a:fld>
            <a:endParaRPr lang="zh-CN" altLang="en-US">
              <a:solidFill>
                <a:srgbClr val="000000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714180-DB2C-4957-AF9C-A3A789A7B6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C46A57-DC26-4AD6-9738-E1BBFEFE4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B9E54-082D-42F4-A1F9-F5BA7F57EC71}" type="slidenum">
              <a:rPr lang="zh-CN" altLang="en-US" smtClean="0">
                <a:solidFill>
                  <a:srgbClr val="000000">
                    <a:tint val="75000"/>
                  </a:srgbClr>
                </a:solidFill>
                <a:cs typeface="Arial" panose="020B0604020202020204" pitchFamily="34" charset="0"/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72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  <a:endParaRPr lang="vi-VN" alt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5149AD-DAF0-4834-861F-C60F0A40326C}" type="slidenum">
              <a:rPr lang="vi-VN" altLang="vi-VN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vi-VN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36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9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ctr" defTabSz="1087940" rtl="0" eaLnBrk="1" latinLnBrk="0" hangingPunct="1">
        <a:spcBef>
          <a:spcPct val="0"/>
        </a:spcBef>
        <a:buNone/>
        <a:defRPr sz="52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78" indent="-407978" algn="l" defTabSz="1087940" rtl="0" eaLnBrk="1" latinLnBrk="0" hangingPunct="1">
        <a:spcBef>
          <a:spcPct val="20000"/>
        </a:spcBef>
        <a:buFont typeface="Arial" pitchFamily="34" charset="0"/>
        <a:buChar char="•"/>
        <a:defRPr sz="3820" kern="1200">
          <a:solidFill>
            <a:schemeClr val="tx1"/>
          </a:solidFill>
          <a:latin typeface="+mn-lt"/>
          <a:ea typeface="+mn-ea"/>
          <a:cs typeface="+mn-cs"/>
        </a:defRPr>
      </a:lvl1pPr>
      <a:lvl2pPr marL="883952" indent="-339982" algn="l" defTabSz="1087940" rtl="0" eaLnBrk="1" latinLnBrk="0" hangingPunct="1">
        <a:spcBef>
          <a:spcPct val="20000"/>
        </a:spcBef>
        <a:buFont typeface="Arial" pitchFamily="34" charset="0"/>
        <a:buChar char="–"/>
        <a:defRPr sz="3296" kern="1200">
          <a:solidFill>
            <a:schemeClr val="tx1"/>
          </a:solidFill>
          <a:latin typeface="+mn-lt"/>
          <a:ea typeface="+mn-ea"/>
          <a:cs typeface="+mn-cs"/>
        </a:defRPr>
      </a:lvl2pPr>
      <a:lvl3pPr marL="1359926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846" kern="1200">
          <a:solidFill>
            <a:schemeClr val="tx1"/>
          </a:solidFill>
          <a:latin typeface="+mn-lt"/>
          <a:ea typeface="+mn-ea"/>
          <a:cs typeface="+mn-cs"/>
        </a:defRPr>
      </a:lvl3pPr>
      <a:lvl4pPr marL="1903897" indent="-271985" algn="l" defTabSz="1087940" rtl="0" eaLnBrk="1" latinLnBrk="0" hangingPunct="1">
        <a:spcBef>
          <a:spcPct val="20000"/>
        </a:spcBef>
        <a:buFont typeface="Arial" pitchFamily="34" charset="0"/>
        <a:buChar char="–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47867" indent="-271985" algn="l" defTabSz="1087940" rtl="0" eaLnBrk="1" latinLnBrk="0" hangingPunct="1">
        <a:spcBef>
          <a:spcPct val="20000"/>
        </a:spcBef>
        <a:buFont typeface="Arial" pitchFamily="34" charset="0"/>
        <a:buChar char="»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299183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53580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079778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623749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1pPr>
      <a:lvl2pPr marL="54397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2pPr>
      <a:lvl3pPr marL="108794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3pPr>
      <a:lvl4pPr marL="1631911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4pPr>
      <a:lvl5pPr marL="217588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5pPr>
      <a:lvl6pPr marL="271985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6pPr>
      <a:lvl7pPr marL="326382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7pPr>
      <a:lvl8pPr marL="380779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8pPr>
      <a:lvl9pPr marL="4351763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1.wm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50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60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0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6745"/>
            <a:ext cx="2187972" cy="191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0741" y="1728698"/>
            <a:ext cx="10112236" cy="343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vi-VN" sz="48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7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– LỚP </a:t>
            </a:r>
            <a:r>
              <a:rPr lang="en-US" sz="72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72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sz="4800" b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altLang="en-US" sz="4800" b="1" dirty="0">
                <a:solidFill>
                  <a:srgbClr val="FF0066"/>
                </a:solidFill>
                <a:latin typeface="Times New Roman" pitchFamily="18" charset="0"/>
              </a:rPr>
              <a:t>              </a:t>
            </a:r>
            <a:endParaRPr lang="en-US" altLang="en-US" sz="4000" b="1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2881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04983" y="6067238"/>
            <a:ext cx="800984" cy="5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5340" y="-77976"/>
            <a:ext cx="1035721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09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158">
            <a:off x="3840550" y="-125276"/>
            <a:ext cx="8118208" cy="811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497"/>
            <a:ext cx="3909059" cy="5830137"/>
          </a:xfrm>
          <a:prstGeom prst="rect">
            <a:avLst/>
          </a:prstGeom>
        </p:spPr>
      </p:pic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67" y="4725916"/>
            <a:ext cx="2477533" cy="26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F7324F-0661-7DEF-01A4-C31C5FB754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111" y="1088775"/>
            <a:ext cx="11937003" cy="56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8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331973" y="-4288336"/>
            <a:ext cx="3686909" cy="12331150"/>
          </a:xfrm>
          <a:prstGeom prst="rect">
            <a:avLst/>
          </a:prstGeom>
        </p:spPr>
      </p:pic>
      <p:pic>
        <p:nvPicPr>
          <p:cNvPr id="3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3563294" y="-2078379"/>
            <a:ext cx="4904561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39" name="矩形: 圆角 6"/>
          <p:cNvSpPr/>
          <p:nvPr/>
        </p:nvSpPr>
        <p:spPr>
          <a:xfrm>
            <a:off x="58799" y="1519039"/>
            <a:ext cx="12232069" cy="106707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altLang="en-US" sz="4400" b="1" err="1" smtClean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smtClean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400" b="1" smtClean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A0F3AF-6420-F989-7E2F-C117A4FEC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829" y="3199943"/>
            <a:ext cx="11936010" cy="224141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666514" y="335205"/>
            <a:ext cx="111034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6600" b="1">
                <a:solidFill>
                  <a:srgbClr val="FF0000"/>
                </a:solidFill>
                <a:latin typeface="等线" panose="020F0502020204030204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74777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331973" y="-4288336"/>
            <a:ext cx="3686909" cy="12331150"/>
          </a:xfrm>
          <a:prstGeom prst="rect">
            <a:avLst/>
          </a:prstGeom>
        </p:spPr>
      </p:pic>
      <p:pic>
        <p:nvPicPr>
          <p:cNvPr id="3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3612454" y="-1797746"/>
            <a:ext cx="4904561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A0F3AF-6420-F989-7E2F-C117A4FEC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5" y="2479418"/>
            <a:ext cx="11934825" cy="2241196"/>
          </a:xfrm>
          <a:prstGeom prst="rect">
            <a:avLst/>
          </a:prstGeom>
        </p:spPr>
      </p:pic>
      <p:grpSp>
        <p:nvGrpSpPr>
          <p:cNvPr id="6" name="Group 25">
            <a:extLst>
              <a:ext uri="{FF2B5EF4-FFF2-40B4-BE49-F238E27FC236}">
                <a16:creationId xmlns:a16="http://schemas.microsoft.com/office/drawing/2014/main" id="{AE1CC6E7-8448-325C-7898-C77F37C09745}"/>
              </a:ext>
            </a:extLst>
          </p:cNvPr>
          <p:cNvGrpSpPr>
            <a:grpSpLocks/>
          </p:cNvGrpSpPr>
          <p:nvPr/>
        </p:nvGrpSpPr>
        <p:grpSpPr bwMode="auto">
          <a:xfrm>
            <a:off x="1250227" y="4722348"/>
            <a:ext cx="1702025" cy="1548173"/>
            <a:chOff x="3789" y="1824"/>
            <a:chExt cx="373" cy="1027"/>
          </a:xfrm>
        </p:grpSpPr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D8A16DDC-D6EA-1F7D-6F46-EA9E5E6EA9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B2CC58F8-33E5-DAC4-20F0-B1B3534353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11" name="Line 28">
              <a:extLst>
                <a:ext uri="{FF2B5EF4-FFF2-40B4-BE49-F238E27FC236}">
                  <a16:creationId xmlns:a16="http://schemas.microsoft.com/office/drawing/2014/main" id="{3F39162B-7B3D-DC3C-8B3E-C4A49AFB45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25">
            <a:extLst>
              <a:ext uri="{FF2B5EF4-FFF2-40B4-BE49-F238E27FC236}">
                <a16:creationId xmlns:a16="http://schemas.microsoft.com/office/drawing/2014/main" id="{CC872916-74D4-42BF-C5C5-060678EAADB4}"/>
              </a:ext>
            </a:extLst>
          </p:cNvPr>
          <p:cNvGrpSpPr>
            <a:grpSpLocks/>
          </p:cNvGrpSpPr>
          <p:nvPr/>
        </p:nvGrpSpPr>
        <p:grpSpPr bwMode="auto">
          <a:xfrm>
            <a:off x="4364902" y="4684248"/>
            <a:ext cx="1702025" cy="1548173"/>
            <a:chOff x="3789" y="1824"/>
            <a:chExt cx="373" cy="1027"/>
          </a:xfrm>
        </p:grpSpPr>
        <p:sp>
          <p:nvSpPr>
            <p:cNvPr id="16" name="Text Box 4">
              <a:extLst>
                <a:ext uri="{FF2B5EF4-FFF2-40B4-BE49-F238E27FC236}">
                  <a16:creationId xmlns:a16="http://schemas.microsoft.com/office/drawing/2014/main" id="{17D27B30-68C5-08F5-F8B2-E67498869E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17" name="Text Box 4">
              <a:extLst>
                <a:ext uri="{FF2B5EF4-FFF2-40B4-BE49-F238E27FC236}">
                  <a16:creationId xmlns:a16="http://schemas.microsoft.com/office/drawing/2014/main" id="{442F68DB-12B9-A26E-CD6E-6ADAFAC56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18" name="Line 28">
              <a:extLst>
                <a:ext uri="{FF2B5EF4-FFF2-40B4-BE49-F238E27FC236}">
                  <a16:creationId xmlns:a16="http://schemas.microsoft.com/office/drawing/2014/main" id="{1B6B5115-C8EC-9851-E6CB-1C1A31A0C2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9" name="Group 25">
            <a:extLst>
              <a:ext uri="{FF2B5EF4-FFF2-40B4-BE49-F238E27FC236}">
                <a16:creationId xmlns:a16="http://schemas.microsoft.com/office/drawing/2014/main" id="{51DA0C2C-F6C5-BFD6-7A80-CAA6A362C289}"/>
              </a:ext>
            </a:extLst>
          </p:cNvPr>
          <p:cNvGrpSpPr>
            <a:grpSpLocks/>
          </p:cNvGrpSpPr>
          <p:nvPr/>
        </p:nvGrpSpPr>
        <p:grpSpPr bwMode="auto">
          <a:xfrm>
            <a:off x="7403377" y="4731873"/>
            <a:ext cx="1702025" cy="1548173"/>
            <a:chOff x="3789" y="1824"/>
            <a:chExt cx="373" cy="1027"/>
          </a:xfrm>
        </p:grpSpPr>
        <p:sp>
          <p:nvSpPr>
            <p:cNvPr id="21" name="Text Box 4">
              <a:extLst>
                <a:ext uri="{FF2B5EF4-FFF2-40B4-BE49-F238E27FC236}">
                  <a16:creationId xmlns:a16="http://schemas.microsoft.com/office/drawing/2014/main" id="{7CE88794-A0FF-BC4A-3B56-A5B2657A6B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22" name="Text Box 4">
              <a:extLst>
                <a:ext uri="{FF2B5EF4-FFF2-40B4-BE49-F238E27FC236}">
                  <a16:creationId xmlns:a16="http://schemas.microsoft.com/office/drawing/2014/main" id="{5C56B562-12A2-49AC-666E-31D94A0C3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23" name="Line 28">
              <a:extLst>
                <a:ext uri="{FF2B5EF4-FFF2-40B4-BE49-F238E27FC236}">
                  <a16:creationId xmlns:a16="http://schemas.microsoft.com/office/drawing/2014/main" id="{91DEFB63-4259-1D6B-BEC7-892F23AD07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4" name="Group 25">
            <a:extLst>
              <a:ext uri="{FF2B5EF4-FFF2-40B4-BE49-F238E27FC236}">
                <a16:creationId xmlns:a16="http://schemas.microsoft.com/office/drawing/2014/main" id="{C911BE21-B124-82A1-42A7-F4B01BE45869}"/>
              </a:ext>
            </a:extLst>
          </p:cNvPr>
          <p:cNvGrpSpPr>
            <a:grpSpLocks/>
          </p:cNvGrpSpPr>
          <p:nvPr/>
        </p:nvGrpSpPr>
        <p:grpSpPr bwMode="auto">
          <a:xfrm>
            <a:off x="10375177" y="4655673"/>
            <a:ext cx="1702025" cy="1548173"/>
            <a:chOff x="3789" y="1824"/>
            <a:chExt cx="373" cy="1027"/>
          </a:xfrm>
        </p:grpSpPr>
        <p:sp>
          <p:nvSpPr>
            <p:cNvPr id="30" name="Text Box 4">
              <a:extLst>
                <a:ext uri="{FF2B5EF4-FFF2-40B4-BE49-F238E27FC236}">
                  <a16:creationId xmlns:a16="http://schemas.microsoft.com/office/drawing/2014/main" id="{A2096165-DF89-2E8A-FAE3-BFBD1E66A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31" name="Text Box 4">
              <a:extLst>
                <a:ext uri="{FF2B5EF4-FFF2-40B4-BE49-F238E27FC236}">
                  <a16:creationId xmlns:a16="http://schemas.microsoft.com/office/drawing/2014/main" id="{D60A0AF9-E4ED-363E-D364-356F227BB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8</a:t>
              </a:r>
            </a:p>
          </p:txBody>
        </p:sp>
        <p:sp>
          <p:nvSpPr>
            <p:cNvPr id="32" name="Line 28">
              <a:extLst>
                <a:ext uri="{FF2B5EF4-FFF2-40B4-BE49-F238E27FC236}">
                  <a16:creationId xmlns:a16="http://schemas.microsoft.com/office/drawing/2014/main" id="{08C0B965-EAC2-F953-8A58-18F381512E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2" y="809570"/>
            <a:ext cx="12638103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6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B9D48C89-43DD-4D41-B6B6-85568A348E90}"/>
              </a:ext>
            </a:extLst>
          </p:cNvPr>
          <p:cNvSpPr/>
          <p:nvPr/>
        </p:nvSpPr>
        <p:spPr>
          <a:xfrm>
            <a:off x="180975" y="228600"/>
            <a:ext cx="12011025" cy="6419850"/>
          </a:xfrm>
          <a:custGeom>
            <a:avLst/>
            <a:gdLst>
              <a:gd name="connsiteX0" fmla="*/ 0 w 4635160"/>
              <a:gd name="connsiteY0" fmla="*/ 447187 h 2683071"/>
              <a:gd name="connsiteX1" fmla="*/ 447187 w 4635160"/>
              <a:gd name="connsiteY1" fmla="*/ 0 h 2683071"/>
              <a:gd name="connsiteX2" fmla="*/ 981585 w 4635160"/>
              <a:gd name="connsiteY2" fmla="*/ 0 h 2683071"/>
              <a:gd name="connsiteX3" fmla="*/ 1553391 w 4635160"/>
              <a:gd name="connsiteY3" fmla="*/ 0 h 2683071"/>
              <a:gd name="connsiteX4" fmla="*/ 1975565 w 4635160"/>
              <a:gd name="connsiteY4" fmla="*/ 0 h 2683071"/>
              <a:gd name="connsiteX5" fmla="*/ 2472555 w 4635160"/>
              <a:gd name="connsiteY5" fmla="*/ 0 h 2683071"/>
              <a:gd name="connsiteX6" fmla="*/ 3006953 w 4635160"/>
              <a:gd name="connsiteY6" fmla="*/ 0 h 2683071"/>
              <a:gd name="connsiteX7" fmla="*/ 3616167 w 4635160"/>
              <a:gd name="connsiteY7" fmla="*/ 0 h 2683071"/>
              <a:gd name="connsiteX8" fmla="*/ 4187973 w 4635160"/>
              <a:gd name="connsiteY8" fmla="*/ 0 h 2683071"/>
              <a:gd name="connsiteX9" fmla="*/ 4635160 w 4635160"/>
              <a:gd name="connsiteY9" fmla="*/ 447187 h 2683071"/>
              <a:gd name="connsiteX10" fmla="*/ 4635160 w 4635160"/>
              <a:gd name="connsiteY10" fmla="*/ 1025532 h 2683071"/>
              <a:gd name="connsiteX11" fmla="*/ 4635160 w 4635160"/>
              <a:gd name="connsiteY11" fmla="*/ 1621765 h 2683071"/>
              <a:gd name="connsiteX12" fmla="*/ 4635160 w 4635160"/>
              <a:gd name="connsiteY12" fmla="*/ 2235884 h 2683071"/>
              <a:gd name="connsiteX13" fmla="*/ 4187973 w 4635160"/>
              <a:gd name="connsiteY13" fmla="*/ 2683071 h 2683071"/>
              <a:gd name="connsiteX14" fmla="*/ 3690983 w 4635160"/>
              <a:gd name="connsiteY14" fmla="*/ 2683071 h 2683071"/>
              <a:gd name="connsiteX15" fmla="*/ 3193993 w 4635160"/>
              <a:gd name="connsiteY15" fmla="*/ 2683071 h 2683071"/>
              <a:gd name="connsiteX16" fmla="*/ 2771818 w 4635160"/>
              <a:gd name="connsiteY16" fmla="*/ 2683071 h 2683071"/>
              <a:gd name="connsiteX17" fmla="*/ 2349644 w 4635160"/>
              <a:gd name="connsiteY17" fmla="*/ 2683071 h 2683071"/>
              <a:gd name="connsiteX18" fmla="*/ 1927469 w 4635160"/>
              <a:gd name="connsiteY18" fmla="*/ 2683071 h 2683071"/>
              <a:gd name="connsiteX19" fmla="*/ 1430479 w 4635160"/>
              <a:gd name="connsiteY19" fmla="*/ 2683071 h 2683071"/>
              <a:gd name="connsiteX20" fmla="*/ 447187 w 4635160"/>
              <a:gd name="connsiteY20" fmla="*/ 2683071 h 2683071"/>
              <a:gd name="connsiteX21" fmla="*/ 0 w 4635160"/>
              <a:gd name="connsiteY21" fmla="*/ 2235884 h 2683071"/>
              <a:gd name="connsiteX22" fmla="*/ 0 w 4635160"/>
              <a:gd name="connsiteY22" fmla="*/ 1693313 h 2683071"/>
              <a:gd name="connsiteX23" fmla="*/ 0 w 4635160"/>
              <a:gd name="connsiteY23" fmla="*/ 1079193 h 2683071"/>
              <a:gd name="connsiteX24" fmla="*/ 0 w 4635160"/>
              <a:gd name="connsiteY24" fmla="*/ 447187 h 268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35160" h="2683071" fill="none" extrusionOk="0">
                <a:moveTo>
                  <a:pt x="0" y="447187"/>
                </a:moveTo>
                <a:cubicBezTo>
                  <a:pt x="36510" y="156731"/>
                  <a:pt x="142605" y="41226"/>
                  <a:pt x="447187" y="0"/>
                </a:cubicBezTo>
                <a:cubicBezTo>
                  <a:pt x="675533" y="-21163"/>
                  <a:pt x="794014" y="26749"/>
                  <a:pt x="981585" y="0"/>
                </a:cubicBezTo>
                <a:cubicBezTo>
                  <a:pt x="1169156" y="-26749"/>
                  <a:pt x="1273129" y="13823"/>
                  <a:pt x="1553391" y="0"/>
                </a:cubicBezTo>
                <a:cubicBezTo>
                  <a:pt x="1833653" y="-13823"/>
                  <a:pt x="1862236" y="14762"/>
                  <a:pt x="1975565" y="0"/>
                </a:cubicBezTo>
                <a:cubicBezTo>
                  <a:pt x="2088894" y="-14762"/>
                  <a:pt x="2318466" y="3097"/>
                  <a:pt x="2472555" y="0"/>
                </a:cubicBezTo>
                <a:cubicBezTo>
                  <a:pt x="2626644" y="-3097"/>
                  <a:pt x="2769258" y="9446"/>
                  <a:pt x="3006953" y="0"/>
                </a:cubicBezTo>
                <a:cubicBezTo>
                  <a:pt x="3244648" y="-9446"/>
                  <a:pt x="3440371" y="39139"/>
                  <a:pt x="3616167" y="0"/>
                </a:cubicBezTo>
                <a:cubicBezTo>
                  <a:pt x="3791963" y="-39139"/>
                  <a:pt x="3975687" y="4912"/>
                  <a:pt x="4187973" y="0"/>
                </a:cubicBezTo>
                <a:cubicBezTo>
                  <a:pt x="4437966" y="25784"/>
                  <a:pt x="4590496" y="239219"/>
                  <a:pt x="4635160" y="447187"/>
                </a:cubicBezTo>
                <a:cubicBezTo>
                  <a:pt x="4663552" y="623352"/>
                  <a:pt x="4575163" y="835388"/>
                  <a:pt x="4635160" y="1025532"/>
                </a:cubicBezTo>
                <a:cubicBezTo>
                  <a:pt x="4695157" y="1215676"/>
                  <a:pt x="4599771" y="1484356"/>
                  <a:pt x="4635160" y="1621765"/>
                </a:cubicBezTo>
                <a:cubicBezTo>
                  <a:pt x="4670549" y="1759174"/>
                  <a:pt x="4583645" y="2096531"/>
                  <a:pt x="4635160" y="2235884"/>
                </a:cubicBezTo>
                <a:cubicBezTo>
                  <a:pt x="4648233" y="2484242"/>
                  <a:pt x="4389088" y="2711004"/>
                  <a:pt x="4187973" y="2683071"/>
                </a:cubicBezTo>
                <a:cubicBezTo>
                  <a:pt x="3968871" y="2712016"/>
                  <a:pt x="3839614" y="2677452"/>
                  <a:pt x="3690983" y="2683071"/>
                </a:cubicBezTo>
                <a:cubicBezTo>
                  <a:pt x="3542352" y="2688690"/>
                  <a:pt x="3348397" y="2682871"/>
                  <a:pt x="3193993" y="2683071"/>
                </a:cubicBezTo>
                <a:cubicBezTo>
                  <a:pt x="3039589" y="2683271"/>
                  <a:pt x="2884851" y="2665629"/>
                  <a:pt x="2771818" y="2683071"/>
                </a:cubicBezTo>
                <a:cubicBezTo>
                  <a:pt x="2658785" y="2700513"/>
                  <a:pt x="2466948" y="2653224"/>
                  <a:pt x="2349644" y="2683071"/>
                </a:cubicBezTo>
                <a:cubicBezTo>
                  <a:pt x="2232340" y="2712918"/>
                  <a:pt x="2129407" y="2668644"/>
                  <a:pt x="1927469" y="2683071"/>
                </a:cubicBezTo>
                <a:cubicBezTo>
                  <a:pt x="1725531" y="2697498"/>
                  <a:pt x="1597724" y="2669701"/>
                  <a:pt x="1430479" y="2683071"/>
                </a:cubicBezTo>
                <a:cubicBezTo>
                  <a:pt x="1263234" y="2696441"/>
                  <a:pt x="664524" y="2660298"/>
                  <a:pt x="447187" y="2683071"/>
                </a:cubicBezTo>
                <a:cubicBezTo>
                  <a:pt x="142258" y="2644562"/>
                  <a:pt x="22163" y="2517099"/>
                  <a:pt x="0" y="2235884"/>
                </a:cubicBezTo>
                <a:cubicBezTo>
                  <a:pt x="-49220" y="1988115"/>
                  <a:pt x="61618" y="1896542"/>
                  <a:pt x="0" y="1693313"/>
                </a:cubicBezTo>
                <a:cubicBezTo>
                  <a:pt x="-61618" y="1490084"/>
                  <a:pt x="23429" y="1275181"/>
                  <a:pt x="0" y="1079193"/>
                </a:cubicBezTo>
                <a:cubicBezTo>
                  <a:pt x="-23429" y="883205"/>
                  <a:pt x="13738" y="679557"/>
                  <a:pt x="0" y="447187"/>
                </a:cubicBezTo>
                <a:close/>
              </a:path>
              <a:path w="4635160" h="2683071" stroke="0" extrusionOk="0">
                <a:moveTo>
                  <a:pt x="0" y="447187"/>
                </a:moveTo>
                <a:cubicBezTo>
                  <a:pt x="-29453" y="219813"/>
                  <a:pt x="235678" y="-56020"/>
                  <a:pt x="447187" y="0"/>
                </a:cubicBezTo>
                <a:cubicBezTo>
                  <a:pt x="600232" y="-17474"/>
                  <a:pt x="782894" y="27293"/>
                  <a:pt x="906769" y="0"/>
                </a:cubicBezTo>
                <a:cubicBezTo>
                  <a:pt x="1030644" y="-27293"/>
                  <a:pt x="1271743" y="30138"/>
                  <a:pt x="1366352" y="0"/>
                </a:cubicBezTo>
                <a:cubicBezTo>
                  <a:pt x="1460961" y="-30138"/>
                  <a:pt x="1665145" y="754"/>
                  <a:pt x="1825934" y="0"/>
                </a:cubicBezTo>
                <a:cubicBezTo>
                  <a:pt x="1986723" y="-754"/>
                  <a:pt x="2084684" y="36648"/>
                  <a:pt x="2322924" y="0"/>
                </a:cubicBezTo>
                <a:cubicBezTo>
                  <a:pt x="2561164" y="-36648"/>
                  <a:pt x="2667233" y="23384"/>
                  <a:pt x="2819914" y="0"/>
                </a:cubicBezTo>
                <a:cubicBezTo>
                  <a:pt x="2972595" y="-23384"/>
                  <a:pt x="3126736" y="57531"/>
                  <a:pt x="3316904" y="0"/>
                </a:cubicBezTo>
                <a:cubicBezTo>
                  <a:pt x="3507072" y="-57531"/>
                  <a:pt x="3844111" y="94879"/>
                  <a:pt x="4187973" y="0"/>
                </a:cubicBezTo>
                <a:cubicBezTo>
                  <a:pt x="4437202" y="30356"/>
                  <a:pt x="4618945" y="215187"/>
                  <a:pt x="4635160" y="447187"/>
                </a:cubicBezTo>
                <a:cubicBezTo>
                  <a:pt x="4686856" y="559467"/>
                  <a:pt x="4630796" y="734762"/>
                  <a:pt x="4635160" y="989758"/>
                </a:cubicBezTo>
                <a:cubicBezTo>
                  <a:pt x="4639524" y="1244754"/>
                  <a:pt x="4614400" y="1458137"/>
                  <a:pt x="4635160" y="1621765"/>
                </a:cubicBezTo>
                <a:cubicBezTo>
                  <a:pt x="4655920" y="1785393"/>
                  <a:pt x="4606987" y="1988705"/>
                  <a:pt x="4635160" y="2235884"/>
                </a:cubicBezTo>
                <a:cubicBezTo>
                  <a:pt x="4625541" y="2481029"/>
                  <a:pt x="4426774" y="2670346"/>
                  <a:pt x="4187973" y="2683071"/>
                </a:cubicBezTo>
                <a:cubicBezTo>
                  <a:pt x="4050878" y="2705516"/>
                  <a:pt x="3756342" y="2667756"/>
                  <a:pt x="3616167" y="2683071"/>
                </a:cubicBezTo>
                <a:cubicBezTo>
                  <a:pt x="3475992" y="2698386"/>
                  <a:pt x="3279929" y="2677483"/>
                  <a:pt x="3193993" y="2683071"/>
                </a:cubicBezTo>
                <a:cubicBezTo>
                  <a:pt x="3108057" y="2688659"/>
                  <a:pt x="2841593" y="2638087"/>
                  <a:pt x="2659595" y="2683071"/>
                </a:cubicBezTo>
                <a:cubicBezTo>
                  <a:pt x="2477597" y="2728055"/>
                  <a:pt x="2420136" y="2679614"/>
                  <a:pt x="2200012" y="2683071"/>
                </a:cubicBezTo>
                <a:cubicBezTo>
                  <a:pt x="1979888" y="2686528"/>
                  <a:pt x="1773518" y="2677304"/>
                  <a:pt x="1665614" y="2683071"/>
                </a:cubicBezTo>
                <a:cubicBezTo>
                  <a:pt x="1557710" y="2688838"/>
                  <a:pt x="1409433" y="2663466"/>
                  <a:pt x="1206032" y="2683071"/>
                </a:cubicBezTo>
                <a:cubicBezTo>
                  <a:pt x="1002631" y="2702676"/>
                  <a:pt x="742226" y="2664452"/>
                  <a:pt x="447187" y="2683071"/>
                </a:cubicBezTo>
                <a:cubicBezTo>
                  <a:pt x="200230" y="2750121"/>
                  <a:pt x="-1210" y="2555050"/>
                  <a:pt x="0" y="2235884"/>
                </a:cubicBezTo>
                <a:cubicBezTo>
                  <a:pt x="-31196" y="2084925"/>
                  <a:pt x="23279" y="1795906"/>
                  <a:pt x="0" y="1621765"/>
                </a:cubicBezTo>
                <a:cubicBezTo>
                  <a:pt x="-23279" y="1447624"/>
                  <a:pt x="4660" y="1170008"/>
                  <a:pt x="0" y="1025532"/>
                </a:cubicBezTo>
                <a:cubicBezTo>
                  <a:pt x="-4660" y="881056"/>
                  <a:pt x="29939" y="605141"/>
                  <a:pt x="0" y="447187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E8A8D"/>
            </a:solidFill>
            <a:extLst>
              <a:ext uri="{C807C97D-BFC1-408E-A445-0C87EB9F89A2}">
                <ask:lineSketchStyleProps xmlns="" xmlns:ask="http://schemas.microsoft.com/office/drawing/2018/sketchyshapes" sd="2833997574">
                  <a:custGeom>
                    <a:avLst/>
                    <a:gdLst>
                      <a:gd name="connsiteX0" fmla="*/ 0 w 12011025"/>
                      <a:gd name="connsiteY0" fmla="*/ 1069996 h 6419850"/>
                      <a:gd name="connsiteX1" fmla="*/ 1069996 w 12011025"/>
                      <a:gd name="connsiteY1" fmla="*/ 0 h 6419850"/>
                      <a:gd name="connsiteX2" fmla="*/ 1354514 w 12011025"/>
                      <a:gd name="connsiteY2" fmla="*/ 0 h 6419850"/>
                      <a:gd name="connsiteX3" fmla="*/ 1639032 w 12011025"/>
                      <a:gd name="connsiteY3" fmla="*/ 0 h 6419850"/>
                      <a:gd name="connsiteX4" fmla="*/ 2219681 w 12011025"/>
                      <a:gd name="connsiteY4" fmla="*/ 0 h 6419850"/>
                      <a:gd name="connsiteX5" fmla="*/ 2997751 w 12011025"/>
                      <a:gd name="connsiteY5" fmla="*/ 0 h 6419850"/>
                      <a:gd name="connsiteX6" fmla="*/ 3282269 w 12011025"/>
                      <a:gd name="connsiteY6" fmla="*/ 0 h 6419850"/>
                      <a:gd name="connsiteX7" fmla="*/ 3566787 w 12011025"/>
                      <a:gd name="connsiteY7" fmla="*/ 0 h 6419850"/>
                      <a:gd name="connsiteX8" fmla="*/ 4147436 w 12011025"/>
                      <a:gd name="connsiteY8" fmla="*/ 0 h 6419850"/>
                      <a:gd name="connsiteX9" fmla="*/ 4826795 w 12011025"/>
                      <a:gd name="connsiteY9" fmla="*/ 0 h 6419850"/>
                      <a:gd name="connsiteX10" fmla="*/ 5407444 w 12011025"/>
                      <a:gd name="connsiteY10" fmla="*/ 0 h 6419850"/>
                      <a:gd name="connsiteX11" fmla="*/ 5691962 w 12011025"/>
                      <a:gd name="connsiteY11" fmla="*/ 0 h 6419850"/>
                      <a:gd name="connsiteX12" fmla="*/ 6075190 w 12011025"/>
                      <a:gd name="connsiteY12" fmla="*/ 0 h 6419850"/>
                      <a:gd name="connsiteX13" fmla="*/ 6655839 w 12011025"/>
                      <a:gd name="connsiteY13" fmla="*/ 0 h 6419850"/>
                      <a:gd name="connsiteX14" fmla="*/ 7039068 w 12011025"/>
                      <a:gd name="connsiteY14" fmla="*/ 0 h 6419850"/>
                      <a:gd name="connsiteX15" fmla="*/ 7817137 w 12011025"/>
                      <a:gd name="connsiteY15" fmla="*/ 0 h 6419850"/>
                      <a:gd name="connsiteX16" fmla="*/ 8200366 w 12011025"/>
                      <a:gd name="connsiteY16" fmla="*/ 0 h 6419850"/>
                      <a:gd name="connsiteX17" fmla="*/ 8879725 w 12011025"/>
                      <a:gd name="connsiteY17" fmla="*/ 0 h 6419850"/>
                      <a:gd name="connsiteX18" fmla="*/ 9262953 w 12011025"/>
                      <a:gd name="connsiteY18" fmla="*/ 0 h 6419850"/>
                      <a:gd name="connsiteX19" fmla="*/ 9942313 w 12011025"/>
                      <a:gd name="connsiteY19" fmla="*/ 0 h 6419850"/>
                      <a:gd name="connsiteX20" fmla="*/ 10226831 w 12011025"/>
                      <a:gd name="connsiteY20" fmla="*/ 0 h 6419850"/>
                      <a:gd name="connsiteX21" fmla="*/ 10941029 w 12011025"/>
                      <a:gd name="connsiteY21" fmla="*/ 0 h 6419850"/>
                      <a:gd name="connsiteX22" fmla="*/ 12011025 w 12011025"/>
                      <a:gd name="connsiteY22" fmla="*/ 1069996 h 6419850"/>
                      <a:gd name="connsiteX23" fmla="*/ 12011025 w 12011025"/>
                      <a:gd name="connsiteY23" fmla="*/ 1476583 h 6419850"/>
                      <a:gd name="connsiteX24" fmla="*/ 12011025 w 12011025"/>
                      <a:gd name="connsiteY24" fmla="*/ 2097162 h 6419850"/>
                      <a:gd name="connsiteX25" fmla="*/ 12011025 w 12011025"/>
                      <a:gd name="connsiteY25" fmla="*/ 2717741 h 6419850"/>
                      <a:gd name="connsiteX26" fmla="*/ 12011025 w 12011025"/>
                      <a:gd name="connsiteY26" fmla="*/ 3252724 h 6419850"/>
                      <a:gd name="connsiteX27" fmla="*/ 12011025 w 12011025"/>
                      <a:gd name="connsiteY27" fmla="*/ 3744907 h 6419850"/>
                      <a:gd name="connsiteX28" fmla="*/ 12011025 w 12011025"/>
                      <a:gd name="connsiteY28" fmla="*/ 4151494 h 6419850"/>
                      <a:gd name="connsiteX29" fmla="*/ 12011025 w 12011025"/>
                      <a:gd name="connsiteY29" fmla="*/ 4729275 h 6419850"/>
                      <a:gd name="connsiteX30" fmla="*/ 12011025 w 12011025"/>
                      <a:gd name="connsiteY30" fmla="*/ 5349854 h 6419850"/>
                      <a:gd name="connsiteX31" fmla="*/ 10941029 w 12011025"/>
                      <a:gd name="connsiteY31" fmla="*/ 6419850 h 6419850"/>
                      <a:gd name="connsiteX32" fmla="*/ 10360380 w 12011025"/>
                      <a:gd name="connsiteY32" fmla="*/ 6419850 h 6419850"/>
                      <a:gd name="connsiteX33" fmla="*/ 9977152 w 12011025"/>
                      <a:gd name="connsiteY33" fmla="*/ 6419850 h 6419850"/>
                      <a:gd name="connsiteX34" fmla="*/ 9495213 w 12011025"/>
                      <a:gd name="connsiteY34" fmla="*/ 6419850 h 6419850"/>
                      <a:gd name="connsiteX35" fmla="*/ 9210695 w 12011025"/>
                      <a:gd name="connsiteY35" fmla="*/ 6419850 h 6419850"/>
                      <a:gd name="connsiteX36" fmla="*/ 8432625 w 12011025"/>
                      <a:gd name="connsiteY36" fmla="*/ 6419850 h 6419850"/>
                      <a:gd name="connsiteX37" fmla="*/ 7654556 w 12011025"/>
                      <a:gd name="connsiteY37" fmla="*/ 6419850 h 6419850"/>
                      <a:gd name="connsiteX38" fmla="*/ 6876486 w 12011025"/>
                      <a:gd name="connsiteY38" fmla="*/ 6419850 h 6419850"/>
                      <a:gd name="connsiteX39" fmla="*/ 6295837 w 12011025"/>
                      <a:gd name="connsiteY39" fmla="*/ 6419850 h 6419850"/>
                      <a:gd name="connsiteX40" fmla="*/ 5912609 w 12011025"/>
                      <a:gd name="connsiteY40" fmla="*/ 6419850 h 6419850"/>
                      <a:gd name="connsiteX41" fmla="*/ 5628091 w 12011025"/>
                      <a:gd name="connsiteY41" fmla="*/ 6419850 h 6419850"/>
                      <a:gd name="connsiteX42" fmla="*/ 5047442 w 12011025"/>
                      <a:gd name="connsiteY42" fmla="*/ 6419850 h 6419850"/>
                      <a:gd name="connsiteX43" fmla="*/ 4762924 w 12011025"/>
                      <a:gd name="connsiteY43" fmla="*/ 6419850 h 6419850"/>
                      <a:gd name="connsiteX44" fmla="*/ 4182275 w 12011025"/>
                      <a:gd name="connsiteY44" fmla="*/ 6419850 h 6419850"/>
                      <a:gd name="connsiteX45" fmla="*/ 3502915 w 12011025"/>
                      <a:gd name="connsiteY45" fmla="*/ 6419850 h 6419850"/>
                      <a:gd name="connsiteX46" fmla="*/ 2922266 w 12011025"/>
                      <a:gd name="connsiteY46" fmla="*/ 6419850 h 6419850"/>
                      <a:gd name="connsiteX47" fmla="*/ 2637748 w 12011025"/>
                      <a:gd name="connsiteY47" fmla="*/ 6419850 h 6419850"/>
                      <a:gd name="connsiteX48" fmla="*/ 1958389 w 12011025"/>
                      <a:gd name="connsiteY48" fmla="*/ 6419850 h 6419850"/>
                      <a:gd name="connsiteX49" fmla="*/ 1069996 w 12011025"/>
                      <a:gd name="connsiteY49" fmla="*/ 6419850 h 6419850"/>
                      <a:gd name="connsiteX50" fmla="*/ 0 w 12011025"/>
                      <a:gd name="connsiteY50" fmla="*/ 5349854 h 6419850"/>
                      <a:gd name="connsiteX51" fmla="*/ 0 w 12011025"/>
                      <a:gd name="connsiteY51" fmla="*/ 4814872 h 6419850"/>
                      <a:gd name="connsiteX52" fmla="*/ 0 w 12011025"/>
                      <a:gd name="connsiteY52" fmla="*/ 4194292 h 6419850"/>
                      <a:gd name="connsiteX53" fmla="*/ 0 w 12011025"/>
                      <a:gd name="connsiteY53" fmla="*/ 3573713 h 6419850"/>
                      <a:gd name="connsiteX54" fmla="*/ 0 w 12011025"/>
                      <a:gd name="connsiteY54" fmla="*/ 3124328 h 6419850"/>
                      <a:gd name="connsiteX55" fmla="*/ 0 w 12011025"/>
                      <a:gd name="connsiteY55" fmla="*/ 2674943 h 6419850"/>
                      <a:gd name="connsiteX56" fmla="*/ 0 w 12011025"/>
                      <a:gd name="connsiteY56" fmla="*/ 2268356 h 6419850"/>
                      <a:gd name="connsiteX57" fmla="*/ 0 w 12011025"/>
                      <a:gd name="connsiteY57" fmla="*/ 1776173 h 6419850"/>
                      <a:gd name="connsiteX58" fmla="*/ 0 w 12011025"/>
                      <a:gd name="connsiteY58" fmla="*/ 1069996 h 6419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</a:cxnLst>
                    <a:rect l="l" t="t" r="r" b="b"/>
                    <a:pathLst>
                      <a:path w="12011025" h="6419850" fill="none" extrusionOk="0">
                        <a:moveTo>
                          <a:pt x="0" y="1069996"/>
                        </a:moveTo>
                        <a:cubicBezTo>
                          <a:pt x="-64867" y="510880"/>
                          <a:pt x="428964" y="41279"/>
                          <a:pt x="1069996" y="0"/>
                        </a:cubicBezTo>
                        <a:cubicBezTo>
                          <a:pt x="1192291" y="-16904"/>
                          <a:pt x="1284814" y="23518"/>
                          <a:pt x="1354514" y="0"/>
                        </a:cubicBezTo>
                        <a:cubicBezTo>
                          <a:pt x="1424214" y="-23518"/>
                          <a:pt x="1521889" y="33951"/>
                          <a:pt x="1639032" y="0"/>
                        </a:cubicBezTo>
                        <a:cubicBezTo>
                          <a:pt x="1756175" y="-33951"/>
                          <a:pt x="2028753" y="26309"/>
                          <a:pt x="2219681" y="0"/>
                        </a:cubicBezTo>
                        <a:cubicBezTo>
                          <a:pt x="2410609" y="-26309"/>
                          <a:pt x="2803616" y="29080"/>
                          <a:pt x="2997751" y="0"/>
                        </a:cubicBezTo>
                        <a:cubicBezTo>
                          <a:pt x="3191886" y="-29080"/>
                          <a:pt x="3160833" y="10076"/>
                          <a:pt x="3282269" y="0"/>
                        </a:cubicBezTo>
                        <a:cubicBezTo>
                          <a:pt x="3403705" y="-10076"/>
                          <a:pt x="3468356" y="32027"/>
                          <a:pt x="3566787" y="0"/>
                        </a:cubicBezTo>
                        <a:cubicBezTo>
                          <a:pt x="3665218" y="-32027"/>
                          <a:pt x="3878021" y="59563"/>
                          <a:pt x="4147436" y="0"/>
                        </a:cubicBezTo>
                        <a:cubicBezTo>
                          <a:pt x="4416851" y="-59563"/>
                          <a:pt x="4496036" y="75742"/>
                          <a:pt x="4826795" y="0"/>
                        </a:cubicBezTo>
                        <a:cubicBezTo>
                          <a:pt x="5157554" y="-75742"/>
                          <a:pt x="5172956" y="65010"/>
                          <a:pt x="5407444" y="0"/>
                        </a:cubicBezTo>
                        <a:cubicBezTo>
                          <a:pt x="5641932" y="-65010"/>
                          <a:pt x="5589899" y="3773"/>
                          <a:pt x="5691962" y="0"/>
                        </a:cubicBezTo>
                        <a:cubicBezTo>
                          <a:pt x="5794025" y="-3773"/>
                          <a:pt x="5891506" y="6803"/>
                          <a:pt x="6075190" y="0"/>
                        </a:cubicBezTo>
                        <a:cubicBezTo>
                          <a:pt x="6258874" y="-6803"/>
                          <a:pt x="6473013" y="67232"/>
                          <a:pt x="6655839" y="0"/>
                        </a:cubicBezTo>
                        <a:cubicBezTo>
                          <a:pt x="6838665" y="-67232"/>
                          <a:pt x="6850959" y="7900"/>
                          <a:pt x="7039068" y="0"/>
                        </a:cubicBezTo>
                        <a:cubicBezTo>
                          <a:pt x="7227177" y="-7900"/>
                          <a:pt x="7561551" y="46985"/>
                          <a:pt x="7817137" y="0"/>
                        </a:cubicBezTo>
                        <a:cubicBezTo>
                          <a:pt x="8072723" y="-46985"/>
                          <a:pt x="8023983" y="14587"/>
                          <a:pt x="8200366" y="0"/>
                        </a:cubicBezTo>
                        <a:cubicBezTo>
                          <a:pt x="8376749" y="-14587"/>
                          <a:pt x="8611185" y="21597"/>
                          <a:pt x="8879725" y="0"/>
                        </a:cubicBezTo>
                        <a:cubicBezTo>
                          <a:pt x="9148265" y="-21597"/>
                          <a:pt x="9118941" y="42528"/>
                          <a:pt x="9262953" y="0"/>
                        </a:cubicBezTo>
                        <a:cubicBezTo>
                          <a:pt x="9406965" y="-42528"/>
                          <a:pt x="9608117" y="50033"/>
                          <a:pt x="9942313" y="0"/>
                        </a:cubicBezTo>
                        <a:cubicBezTo>
                          <a:pt x="10276509" y="-50033"/>
                          <a:pt x="10138163" y="16245"/>
                          <a:pt x="10226831" y="0"/>
                        </a:cubicBezTo>
                        <a:cubicBezTo>
                          <a:pt x="10315499" y="-16245"/>
                          <a:pt x="10794326" y="5945"/>
                          <a:pt x="10941029" y="0"/>
                        </a:cubicBezTo>
                        <a:cubicBezTo>
                          <a:pt x="11577696" y="-118062"/>
                          <a:pt x="12051309" y="529428"/>
                          <a:pt x="12011025" y="1069996"/>
                        </a:cubicBezTo>
                        <a:cubicBezTo>
                          <a:pt x="12021522" y="1168050"/>
                          <a:pt x="11972834" y="1300420"/>
                          <a:pt x="12011025" y="1476583"/>
                        </a:cubicBezTo>
                        <a:cubicBezTo>
                          <a:pt x="12049216" y="1652746"/>
                          <a:pt x="11991010" y="1869520"/>
                          <a:pt x="12011025" y="2097162"/>
                        </a:cubicBezTo>
                        <a:cubicBezTo>
                          <a:pt x="12031040" y="2324804"/>
                          <a:pt x="11994039" y="2535205"/>
                          <a:pt x="12011025" y="2717741"/>
                        </a:cubicBezTo>
                        <a:cubicBezTo>
                          <a:pt x="12028011" y="2900277"/>
                          <a:pt x="12005942" y="2995514"/>
                          <a:pt x="12011025" y="3252724"/>
                        </a:cubicBezTo>
                        <a:cubicBezTo>
                          <a:pt x="12016108" y="3509934"/>
                          <a:pt x="11974789" y="3563020"/>
                          <a:pt x="12011025" y="3744907"/>
                        </a:cubicBezTo>
                        <a:cubicBezTo>
                          <a:pt x="12047261" y="3926794"/>
                          <a:pt x="12006728" y="4017674"/>
                          <a:pt x="12011025" y="4151494"/>
                        </a:cubicBezTo>
                        <a:cubicBezTo>
                          <a:pt x="12015322" y="4285314"/>
                          <a:pt x="11945757" y="4577502"/>
                          <a:pt x="12011025" y="4729275"/>
                        </a:cubicBezTo>
                        <a:cubicBezTo>
                          <a:pt x="12076293" y="4881048"/>
                          <a:pt x="11991896" y="5090225"/>
                          <a:pt x="12011025" y="5349854"/>
                        </a:cubicBezTo>
                        <a:cubicBezTo>
                          <a:pt x="12098180" y="5897513"/>
                          <a:pt x="11458449" y="6405265"/>
                          <a:pt x="10941029" y="6419850"/>
                        </a:cubicBezTo>
                        <a:cubicBezTo>
                          <a:pt x="10703555" y="6486849"/>
                          <a:pt x="10534918" y="6418641"/>
                          <a:pt x="10360380" y="6419850"/>
                        </a:cubicBezTo>
                        <a:cubicBezTo>
                          <a:pt x="10185842" y="6421059"/>
                          <a:pt x="10085078" y="6382475"/>
                          <a:pt x="9977152" y="6419850"/>
                        </a:cubicBezTo>
                        <a:cubicBezTo>
                          <a:pt x="9869226" y="6457225"/>
                          <a:pt x="9621885" y="6402232"/>
                          <a:pt x="9495213" y="6419850"/>
                        </a:cubicBezTo>
                        <a:cubicBezTo>
                          <a:pt x="9368541" y="6437468"/>
                          <a:pt x="9295598" y="6418868"/>
                          <a:pt x="9210695" y="6419850"/>
                        </a:cubicBezTo>
                        <a:cubicBezTo>
                          <a:pt x="9125792" y="6420832"/>
                          <a:pt x="8737515" y="6332486"/>
                          <a:pt x="8432625" y="6419850"/>
                        </a:cubicBezTo>
                        <a:cubicBezTo>
                          <a:pt x="8127735" y="6507214"/>
                          <a:pt x="7940877" y="6366115"/>
                          <a:pt x="7654556" y="6419850"/>
                        </a:cubicBezTo>
                        <a:cubicBezTo>
                          <a:pt x="7368235" y="6473585"/>
                          <a:pt x="7260238" y="6381133"/>
                          <a:pt x="6876486" y="6419850"/>
                        </a:cubicBezTo>
                        <a:cubicBezTo>
                          <a:pt x="6492734" y="6458567"/>
                          <a:pt x="6457170" y="6353775"/>
                          <a:pt x="6295837" y="6419850"/>
                        </a:cubicBezTo>
                        <a:cubicBezTo>
                          <a:pt x="6134504" y="6485925"/>
                          <a:pt x="6053509" y="6379930"/>
                          <a:pt x="5912609" y="6419850"/>
                        </a:cubicBezTo>
                        <a:cubicBezTo>
                          <a:pt x="5771709" y="6459770"/>
                          <a:pt x="5698981" y="6392129"/>
                          <a:pt x="5628091" y="6419850"/>
                        </a:cubicBezTo>
                        <a:cubicBezTo>
                          <a:pt x="5557201" y="6447571"/>
                          <a:pt x="5198872" y="6362342"/>
                          <a:pt x="5047442" y="6419850"/>
                        </a:cubicBezTo>
                        <a:cubicBezTo>
                          <a:pt x="4896012" y="6477358"/>
                          <a:pt x="4827289" y="6387769"/>
                          <a:pt x="4762924" y="6419850"/>
                        </a:cubicBezTo>
                        <a:cubicBezTo>
                          <a:pt x="4698559" y="6451931"/>
                          <a:pt x="4339169" y="6397593"/>
                          <a:pt x="4182275" y="6419850"/>
                        </a:cubicBezTo>
                        <a:cubicBezTo>
                          <a:pt x="4025381" y="6442107"/>
                          <a:pt x="3691928" y="6354765"/>
                          <a:pt x="3502915" y="6419850"/>
                        </a:cubicBezTo>
                        <a:cubicBezTo>
                          <a:pt x="3313902" y="6484935"/>
                          <a:pt x="3145515" y="6415350"/>
                          <a:pt x="2922266" y="6419850"/>
                        </a:cubicBezTo>
                        <a:cubicBezTo>
                          <a:pt x="2699017" y="6424350"/>
                          <a:pt x="2703958" y="6411115"/>
                          <a:pt x="2637748" y="6419850"/>
                        </a:cubicBezTo>
                        <a:cubicBezTo>
                          <a:pt x="2571538" y="6428585"/>
                          <a:pt x="2269428" y="6401303"/>
                          <a:pt x="1958389" y="6419850"/>
                        </a:cubicBezTo>
                        <a:cubicBezTo>
                          <a:pt x="1647350" y="6438397"/>
                          <a:pt x="1410575" y="6401264"/>
                          <a:pt x="1069996" y="6419850"/>
                        </a:cubicBezTo>
                        <a:cubicBezTo>
                          <a:pt x="610231" y="6526540"/>
                          <a:pt x="10071" y="5972581"/>
                          <a:pt x="0" y="5349854"/>
                        </a:cubicBezTo>
                        <a:cubicBezTo>
                          <a:pt x="-58358" y="5134353"/>
                          <a:pt x="56811" y="4971602"/>
                          <a:pt x="0" y="4814872"/>
                        </a:cubicBezTo>
                        <a:cubicBezTo>
                          <a:pt x="-56811" y="4658142"/>
                          <a:pt x="25502" y="4475956"/>
                          <a:pt x="0" y="4194292"/>
                        </a:cubicBezTo>
                        <a:cubicBezTo>
                          <a:pt x="-25502" y="3912628"/>
                          <a:pt x="37843" y="3816074"/>
                          <a:pt x="0" y="3573713"/>
                        </a:cubicBezTo>
                        <a:cubicBezTo>
                          <a:pt x="-37843" y="3331352"/>
                          <a:pt x="9605" y="3279013"/>
                          <a:pt x="0" y="3124328"/>
                        </a:cubicBezTo>
                        <a:cubicBezTo>
                          <a:pt x="-9605" y="2969643"/>
                          <a:pt x="34600" y="2881939"/>
                          <a:pt x="0" y="2674943"/>
                        </a:cubicBezTo>
                        <a:cubicBezTo>
                          <a:pt x="-34600" y="2467948"/>
                          <a:pt x="27118" y="2422396"/>
                          <a:pt x="0" y="2268356"/>
                        </a:cubicBezTo>
                        <a:cubicBezTo>
                          <a:pt x="-27118" y="2114316"/>
                          <a:pt x="21612" y="1894595"/>
                          <a:pt x="0" y="1776173"/>
                        </a:cubicBezTo>
                        <a:cubicBezTo>
                          <a:pt x="-21612" y="1657751"/>
                          <a:pt x="64073" y="1259470"/>
                          <a:pt x="0" y="1069996"/>
                        </a:cubicBezTo>
                        <a:close/>
                      </a:path>
                      <a:path w="12011025" h="6419850" stroke="0" extrusionOk="0">
                        <a:moveTo>
                          <a:pt x="0" y="1069996"/>
                        </a:moveTo>
                        <a:cubicBezTo>
                          <a:pt x="-20742" y="492858"/>
                          <a:pt x="497133" y="-28558"/>
                          <a:pt x="1069996" y="0"/>
                        </a:cubicBezTo>
                        <a:cubicBezTo>
                          <a:pt x="1233079" y="-23819"/>
                          <a:pt x="1363011" y="20412"/>
                          <a:pt x="1453224" y="0"/>
                        </a:cubicBezTo>
                        <a:cubicBezTo>
                          <a:pt x="1543437" y="-20412"/>
                          <a:pt x="1719819" y="18747"/>
                          <a:pt x="1836453" y="0"/>
                        </a:cubicBezTo>
                        <a:cubicBezTo>
                          <a:pt x="1953087" y="-18747"/>
                          <a:pt x="2049278" y="36668"/>
                          <a:pt x="2219681" y="0"/>
                        </a:cubicBezTo>
                        <a:cubicBezTo>
                          <a:pt x="2390084" y="-36668"/>
                          <a:pt x="2550458" y="11389"/>
                          <a:pt x="2701620" y="0"/>
                        </a:cubicBezTo>
                        <a:cubicBezTo>
                          <a:pt x="2852782" y="-11389"/>
                          <a:pt x="3076533" y="29724"/>
                          <a:pt x="3183558" y="0"/>
                        </a:cubicBezTo>
                        <a:cubicBezTo>
                          <a:pt x="3290583" y="-29724"/>
                          <a:pt x="3496214" y="45733"/>
                          <a:pt x="3665497" y="0"/>
                        </a:cubicBezTo>
                        <a:cubicBezTo>
                          <a:pt x="3834780" y="-45733"/>
                          <a:pt x="4082467" y="8009"/>
                          <a:pt x="4443567" y="0"/>
                        </a:cubicBezTo>
                        <a:cubicBezTo>
                          <a:pt x="4804667" y="-8009"/>
                          <a:pt x="5010590" y="28777"/>
                          <a:pt x="5221636" y="0"/>
                        </a:cubicBezTo>
                        <a:cubicBezTo>
                          <a:pt x="5432682" y="-28777"/>
                          <a:pt x="5472871" y="55960"/>
                          <a:pt x="5703575" y="0"/>
                        </a:cubicBezTo>
                        <a:cubicBezTo>
                          <a:pt x="5934279" y="-55960"/>
                          <a:pt x="6139467" y="72852"/>
                          <a:pt x="6481645" y="0"/>
                        </a:cubicBezTo>
                        <a:cubicBezTo>
                          <a:pt x="6823823" y="-72852"/>
                          <a:pt x="6898889" y="64757"/>
                          <a:pt x="7259714" y="0"/>
                        </a:cubicBezTo>
                        <a:cubicBezTo>
                          <a:pt x="7620539" y="-64757"/>
                          <a:pt x="7842548" y="81880"/>
                          <a:pt x="8037784" y="0"/>
                        </a:cubicBezTo>
                        <a:cubicBezTo>
                          <a:pt x="8233020" y="-81880"/>
                          <a:pt x="8256467" y="25826"/>
                          <a:pt x="8421012" y="0"/>
                        </a:cubicBezTo>
                        <a:cubicBezTo>
                          <a:pt x="8585557" y="-25826"/>
                          <a:pt x="8630384" y="1015"/>
                          <a:pt x="8804241" y="0"/>
                        </a:cubicBezTo>
                        <a:cubicBezTo>
                          <a:pt x="8978098" y="-1015"/>
                          <a:pt x="9317747" y="70988"/>
                          <a:pt x="9483600" y="0"/>
                        </a:cubicBezTo>
                        <a:cubicBezTo>
                          <a:pt x="9649453" y="-70988"/>
                          <a:pt x="9702294" y="30265"/>
                          <a:pt x="9768118" y="0"/>
                        </a:cubicBezTo>
                        <a:cubicBezTo>
                          <a:pt x="9833942" y="-30265"/>
                          <a:pt x="10119240" y="63556"/>
                          <a:pt x="10348767" y="0"/>
                        </a:cubicBezTo>
                        <a:cubicBezTo>
                          <a:pt x="10578294" y="-63556"/>
                          <a:pt x="10788241" y="8689"/>
                          <a:pt x="10941029" y="0"/>
                        </a:cubicBezTo>
                        <a:cubicBezTo>
                          <a:pt x="11563440" y="-128588"/>
                          <a:pt x="11912494" y="568124"/>
                          <a:pt x="12011025" y="1069996"/>
                        </a:cubicBezTo>
                        <a:cubicBezTo>
                          <a:pt x="12063732" y="1247949"/>
                          <a:pt x="11970121" y="1329230"/>
                          <a:pt x="12011025" y="1519381"/>
                        </a:cubicBezTo>
                        <a:cubicBezTo>
                          <a:pt x="12051929" y="1709533"/>
                          <a:pt x="11979634" y="1803075"/>
                          <a:pt x="12011025" y="1925968"/>
                        </a:cubicBezTo>
                        <a:cubicBezTo>
                          <a:pt x="12042416" y="2048861"/>
                          <a:pt x="11967800" y="2246090"/>
                          <a:pt x="12011025" y="2332554"/>
                        </a:cubicBezTo>
                        <a:cubicBezTo>
                          <a:pt x="12054250" y="2419018"/>
                          <a:pt x="11979044" y="2641546"/>
                          <a:pt x="12011025" y="2739141"/>
                        </a:cubicBezTo>
                        <a:cubicBezTo>
                          <a:pt x="12043006" y="2836736"/>
                          <a:pt x="11955003" y="3056377"/>
                          <a:pt x="12011025" y="3274123"/>
                        </a:cubicBezTo>
                        <a:cubicBezTo>
                          <a:pt x="12067047" y="3491869"/>
                          <a:pt x="11986655" y="3541686"/>
                          <a:pt x="12011025" y="3723508"/>
                        </a:cubicBezTo>
                        <a:cubicBezTo>
                          <a:pt x="12035395" y="3905330"/>
                          <a:pt x="12004936" y="4115455"/>
                          <a:pt x="12011025" y="4258490"/>
                        </a:cubicBezTo>
                        <a:cubicBezTo>
                          <a:pt x="12017114" y="4401525"/>
                          <a:pt x="11960198" y="4603783"/>
                          <a:pt x="12011025" y="4707875"/>
                        </a:cubicBezTo>
                        <a:cubicBezTo>
                          <a:pt x="12061852" y="4811967"/>
                          <a:pt x="11975524" y="5092006"/>
                          <a:pt x="12011025" y="5349854"/>
                        </a:cubicBezTo>
                        <a:cubicBezTo>
                          <a:pt x="12027243" y="6016529"/>
                          <a:pt x="11580226" y="6431131"/>
                          <a:pt x="10941029" y="6419850"/>
                        </a:cubicBezTo>
                        <a:cubicBezTo>
                          <a:pt x="10870773" y="6447531"/>
                          <a:pt x="10734380" y="6392875"/>
                          <a:pt x="10656511" y="6419850"/>
                        </a:cubicBezTo>
                        <a:cubicBezTo>
                          <a:pt x="10578642" y="6446825"/>
                          <a:pt x="10195386" y="6399057"/>
                          <a:pt x="10075862" y="6419850"/>
                        </a:cubicBezTo>
                        <a:cubicBezTo>
                          <a:pt x="9956338" y="6440643"/>
                          <a:pt x="9635740" y="6412701"/>
                          <a:pt x="9297792" y="6419850"/>
                        </a:cubicBezTo>
                        <a:cubicBezTo>
                          <a:pt x="8959844" y="6426999"/>
                          <a:pt x="8925297" y="6380952"/>
                          <a:pt x="8717143" y="6419850"/>
                        </a:cubicBezTo>
                        <a:cubicBezTo>
                          <a:pt x="8508989" y="6458748"/>
                          <a:pt x="8105091" y="6345680"/>
                          <a:pt x="7939074" y="6419850"/>
                        </a:cubicBezTo>
                        <a:cubicBezTo>
                          <a:pt x="7773057" y="6494020"/>
                          <a:pt x="7523503" y="6392371"/>
                          <a:pt x="7161004" y="6419850"/>
                        </a:cubicBezTo>
                        <a:cubicBezTo>
                          <a:pt x="6798505" y="6447329"/>
                          <a:pt x="6730221" y="6341634"/>
                          <a:pt x="6481645" y="6419850"/>
                        </a:cubicBezTo>
                        <a:cubicBezTo>
                          <a:pt x="6233069" y="6498066"/>
                          <a:pt x="6151250" y="6385598"/>
                          <a:pt x="5900996" y="6419850"/>
                        </a:cubicBezTo>
                        <a:cubicBezTo>
                          <a:pt x="5650742" y="6454102"/>
                          <a:pt x="5703730" y="6374486"/>
                          <a:pt x="5517767" y="6419850"/>
                        </a:cubicBezTo>
                        <a:cubicBezTo>
                          <a:pt x="5331804" y="6465214"/>
                          <a:pt x="5357944" y="6406401"/>
                          <a:pt x="5233249" y="6419850"/>
                        </a:cubicBezTo>
                        <a:cubicBezTo>
                          <a:pt x="5108554" y="6433299"/>
                          <a:pt x="5055332" y="6409624"/>
                          <a:pt x="4948731" y="6419850"/>
                        </a:cubicBezTo>
                        <a:cubicBezTo>
                          <a:pt x="4842130" y="6430076"/>
                          <a:pt x="4694163" y="6406971"/>
                          <a:pt x="4565503" y="6419850"/>
                        </a:cubicBezTo>
                        <a:cubicBezTo>
                          <a:pt x="4436843" y="6432729"/>
                          <a:pt x="4210380" y="6394398"/>
                          <a:pt x="4083564" y="6419850"/>
                        </a:cubicBezTo>
                        <a:cubicBezTo>
                          <a:pt x="3956748" y="6445302"/>
                          <a:pt x="3887513" y="6405693"/>
                          <a:pt x="3799046" y="6419850"/>
                        </a:cubicBezTo>
                        <a:cubicBezTo>
                          <a:pt x="3710579" y="6434007"/>
                          <a:pt x="3623101" y="6418675"/>
                          <a:pt x="3514528" y="6419850"/>
                        </a:cubicBezTo>
                        <a:cubicBezTo>
                          <a:pt x="3405955" y="6421025"/>
                          <a:pt x="3301857" y="6418789"/>
                          <a:pt x="3230010" y="6419850"/>
                        </a:cubicBezTo>
                        <a:cubicBezTo>
                          <a:pt x="3158163" y="6420911"/>
                          <a:pt x="2906958" y="6417518"/>
                          <a:pt x="2748072" y="6419850"/>
                        </a:cubicBezTo>
                        <a:cubicBezTo>
                          <a:pt x="2589186" y="6422182"/>
                          <a:pt x="2355675" y="6411539"/>
                          <a:pt x="2068712" y="6419850"/>
                        </a:cubicBezTo>
                        <a:cubicBezTo>
                          <a:pt x="1781749" y="6428161"/>
                          <a:pt x="1489132" y="6367428"/>
                          <a:pt x="1069996" y="6419850"/>
                        </a:cubicBezTo>
                        <a:cubicBezTo>
                          <a:pt x="469431" y="6374235"/>
                          <a:pt x="-42125" y="5903487"/>
                          <a:pt x="0" y="5349854"/>
                        </a:cubicBezTo>
                        <a:cubicBezTo>
                          <a:pt x="-43490" y="5149506"/>
                          <a:pt x="46337" y="5019141"/>
                          <a:pt x="0" y="4857670"/>
                        </a:cubicBezTo>
                        <a:cubicBezTo>
                          <a:pt x="-46337" y="4696199"/>
                          <a:pt x="7833" y="4578402"/>
                          <a:pt x="0" y="4365487"/>
                        </a:cubicBezTo>
                        <a:cubicBezTo>
                          <a:pt x="-7833" y="4152572"/>
                          <a:pt x="10078" y="4052264"/>
                          <a:pt x="0" y="3916102"/>
                        </a:cubicBezTo>
                        <a:cubicBezTo>
                          <a:pt x="-10078" y="3779940"/>
                          <a:pt x="67290" y="3486165"/>
                          <a:pt x="0" y="3338321"/>
                        </a:cubicBezTo>
                        <a:cubicBezTo>
                          <a:pt x="-67290" y="3190477"/>
                          <a:pt x="53725" y="2983254"/>
                          <a:pt x="0" y="2888936"/>
                        </a:cubicBezTo>
                        <a:cubicBezTo>
                          <a:pt x="-53725" y="2794618"/>
                          <a:pt x="38970" y="2586481"/>
                          <a:pt x="0" y="2439551"/>
                        </a:cubicBezTo>
                        <a:cubicBezTo>
                          <a:pt x="-38970" y="2292621"/>
                          <a:pt x="46914" y="2148564"/>
                          <a:pt x="0" y="2032964"/>
                        </a:cubicBezTo>
                        <a:cubicBezTo>
                          <a:pt x="-46914" y="1917364"/>
                          <a:pt x="3432" y="1399944"/>
                          <a:pt x="0" y="1069996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矩形: 圆角 6">
            <a:extLst>
              <a:ext uri="{FF2B5EF4-FFF2-40B4-BE49-F238E27FC236}">
                <a16:creationId xmlns:a16="http://schemas.microsoft.com/office/drawing/2014/main" id="{0BD6C867-100D-C412-23D5-D281F202B101}"/>
              </a:ext>
            </a:extLst>
          </p:cNvPr>
          <p:cNvSpPr/>
          <p:nvPr/>
        </p:nvSpPr>
        <p:spPr>
          <a:xfrm>
            <a:off x="619542" y="366485"/>
            <a:ext cx="3593229" cy="10425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800" b="1" i="0" u="none" strike="noStrike" kern="1200" cap="none" spc="0" normalizeH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kumimoji="0" lang="en-US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  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33641C0-C418-0C6E-64E3-C30523F5D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83" y="1705100"/>
            <a:ext cx="11556208" cy="37189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44543" y="500743"/>
            <a:ext cx="16655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en-US" sz="6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PBT</a:t>
            </a:r>
          </a:p>
          <a:p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112681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B9D48C89-43DD-4D41-B6B6-85568A348E90}"/>
              </a:ext>
            </a:extLst>
          </p:cNvPr>
          <p:cNvSpPr/>
          <p:nvPr/>
        </p:nvSpPr>
        <p:spPr>
          <a:xfrm>
            <a:off x="358856" y="228600"/>
            <a:ext cx="11833144" cy="6419850"/>
          </a:xfrm>
          <a:custGeom>
            <a:avLst/>
            <a:gdLst>
              <a:gd name="connsiteX0" fmla="*/ 0 w 4635160"/>
              <a:gd name="connsiteY0" fmla="*/ 447187 h 2683071"/>
              <a:gd name="connsiteX1" fmla="*/ 447187 w 4635160"/>
              <a:gd name="connsiteY1" fmla="*/ 0 h 2683071"/>
              <a:gd name="connsiteX2" fmla="*/ 981585 w 4635160"/>
              <a:gd name="connsiteY2" fmla="*/ 0 h 2683071"/>
              <a:gd name="connsiteX3" fmla="*/ 1553391 w 4635160"/>
              <a:gd name="connsiteY3" fmla="*/ 0 h 2683071"/>
              <a:gd name="connsiteX4" fmla="*/ 1975565 w 4635160"/>
              <a:gd name="connsiteY4" fmla="*/ 0 h 2683071"/>
              <a:gd name="connsiteX5" fmla="*/ 2472555 w 4635160"/>
              <a:gd name="connsiteY5" fmla="*/ 0 h 2683071"/>
              <a:gd name="connsiteX6" fmla="*/ 3006953 w 4635160"/>
              <a:gd name="connsiteY6" fmla="*/ 0 h 2683071"/>
              <a:gd name="connsiteX7" fmla="*/ 3616167 w 4635160"/>
              <a:gd name="connsiteY7" fmla="*/ 0 h 2683071"/>
              <a:gd name="connsiteX8" fmla="*/ 4187973 w 4635160"/>
              <a:gd name="connsiteY8" fmla="*/ 0 h 2683071"/>
              <a:gd name="connsiteX9" fmla="*/ 4635160 w 4635160"/>
              <a:gd name="connsiteY9" fmla="*/ 447187 h 2683071"/>
              <a:gd name="connsiteX10" fmla="*/ 4635160 w 4635160"/>
              <a:gd name="connsiteY10" fmla="*/ 1025532 h 2683071"/>
              <a:gd name="connsiteX11" fmla="*/ 4635160 w 4635160"/>
              <a:gd name="connsiteY11" fmla="*/ 1621765 h 2683071"/>
              <a:gd name="connsiteX12" fmla="*/ 4635160 w 4635160"/>
              <a:gd name="connsiteY12" fmla="*/ 2235884 h 2683071"/>
              <a:gd name="connsiteX13" fmla="*/ 4187973 w 4635160"/>
              <a:gd name="connsiteY13" fmla="*/ 2683071 h 2683071"/>
              <a:gd name="connsiteX14" fmla="*/ 3690983 w 4635160"/>
              <a:gd name="connsiteY14" fmla="*/ 2683071 h 2683071"/>
              <a:gd name="connsiteX15" fmla="*/ 3193993 w 4635160"/>
              <a:gd name="connsiteY15" fmla="*/ 2683071 h 2683071"/>
              <a:gd name="connsiteX16" fmla="*/ 2771818 w 4635160"/>
              <a:gd name="connsiteY16" fmla="*/ 2683071 h 2683071"/>
              <a:gd name="connsiteX17" fmla="*/ 2349644 w 4635160"/>
              <a:gd name="connsiteY17" fmla="*/ 2683071 h 2683071"/>
              <a:gd name="connsiteX18" fmla="*/ 1927469 w 4635160"/>
              <a:gd name="connsiteY18" fmla="*/ 2683071 h 2683071"/>
              <a:gd name="connsiteX19" fmla="*/ 1430479 w 4635160"/>
              <a:gd name="connsiteY19" fmla="*/ 2683071 h 2683071"/>
              <a:gd name="connsiteX20" fmla="*/ 447187 w 4635160"/>
              <a:gd name="connsiteY20" fmla="*/ 2683071 h 2683071"/>
              <a:gd name="connsiteX21" fmla="*/ 0 w 4635160"/>
              <a:gd name="connsiteY21" fmla="*/ 2235884 h 2683071"/>
              <a:gd name="connsiteX22" fmla="*/ 0 w 4635160"/>
              <a:gd name="connsiteY22" fmla="*/ 1693313 h 2683071"/>
              <a:gd name="connsiteX23" fmla="*/ 0 w 4635160"/>
              <a:gd name="connsiteY23" fmla="*/ 1079193 h 2683071"/>
              <a:gd name="connsiteX24" fmla="*/ 0 w 4635160"/>
              <a:gd name="connsiteY24" fmla="*/ 447187 h 268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35160" h="2683071" fill="none" extrusionOk="0">
                <a:moveTo>
                  <a:pt x="0" y="447187"/>
                </a:moveTo>
                <a:cubicBezTo>
                  <a:pt x="36510" y="156731"/>
                  <a:pt x="142605" y="41226"/>
                  <a:pt x="447187" y="0"/>
                </a:cubicBezTo>
                <a:cubicBezTo>
                  <a:pt x="675533" y="-21163"/>
                  <a:pt x="794014" y="26749"/>
                  <a:pt x="981585" y="0"/>
                </a:cubicBezTo>
                <a:cubicBezTo>
                  <a:pt x="1169156" y="-26749"/>
                  <a:pt x="1273129" y="13823"/>
                  <a:pt x="1553391" y="0"/>
                </a:cubicBezTo>
                <a:cubicBezTo>
                  <a:pt x="1833653" y="-13823"/>
                  <a:pt x="1862236" y="14762"/>
                  <a:pt x="1975565" y="0"/>
                </a:cubicBezTo>
                <a:cubicBezTo>
                  <a:pt x="2088894" y="-14762"/>
                  <a:pt x="2318466" y="3097"/>
                  <a:pt x="2472555" y="0"/>
                </a:cubicBezTo>
                <a:cubicBezTo>
                  <a:pt x="2626644" y="-3097"/>
                  <a:pt x="2769258" y="9446"/>
                  <a:pt x="3006953" y="0"/>
                </a:cubicBezTo>
                <a:cubicBezTo>
                  <a:pt x="3244648" y="-9446"/>
                  <a:pt x="3440371" y="39139"/>
                  <a:pt x="3616167" y="0"/>
                </a:cubicBezTo>
                <a:cubicBezTo>
                  <a:pt x="3791963" y="-39139"/>
                  <a:pt x="3975687" y="4912"/>
                  <a:pt x="4187973" y="0"/>
                </a:cubicBezTo>
                <a:cubicBezTo>
                  <a:pt x="4437966" y="25784"/>
                  <a:pt x="4590496" y="239219"/>
                  <a:pt x="4635160" y="447187"/>
                </a:cubicBezTo>
                <a:cubicBezTo>
                  <a:pt x="4663552" y="623352"/>
                  <a:pt x="4575163" y="835388"/>
                  <a:pt x="4635160" y="1025532"/>
                </a:cubicBezTo>
                <a:cubicBezTo>
                  <a:pt x="4695157" y="1215676"/>
                  <a:pt x="4599771" y="1484356"/>
                  <a:pt x="4635160" y="1621765"/>
                </a:cubicBezTo>
                <a:cubicBezTo>
                  <a:pt x="4670549" y="1759174"/>
                  <a:pt x="4583645" y="2096531"/>
                  <a:pt x="4635160" y="2235884"/>
                </a:cubicBezTo>
                <a:cubicBezTo>
                  <a:pt x="4648233" y="2484242"/>
                  <a:pt x="4389088" y="2711004"/>
                  <a:pt x="4187973" y="2683071"/>
                </a:cubicBezTo>
                <a:cubicBezTo>
                  <a:pt x="3968871" y="2712016"/>
                  <a:pt x="3839614" y="2677452"/>
                  <a:pt x="3690983" y="2683071"/>
                </a:cubicBezTo>
                <a:cubicBezTo>
                  <a:pt x="3542352" y="2688690"/>
                  <a:pt x="3348397" y="2682871"/>
                  <a:pt x="3193993" y="2683071"/>
                </a:cubicBezTo>
                <a:cubicBezTo>
                  <a:pt x="3039589" y="2683271"/>
                  <a:pt x="2884851" y="2665629"/>
                  <a:pt x="2771818" y="2683071"/>
                </a:cubicBezTo>
                <a:cubicBezTo>
                  <a:pt x="2658785" y="2700513"/>
                  <a:pt x="2466948" y="2653224"/>
                  <a:pt x="2349644" y="2683071"/>
                </a:cubicBezTo>
                <a:cubicBezTo>
                  <a:pt x="2232340" y="2712918"/>
                  <a:pt x="2129407" y="2668644"/>
                  <a:pt x="1927469" y="2683071"/>
                </a:cubicBezTo>
                <a:cubicBezTo>
                  <a:pt x="1725531" y="2697498"/>
                  <a:pt x="1597724" y="2669701"/>
                  <a:pt x="1430479" y="2683071"/>
                </a:cubicBezTo>
                <a:cubicBezTo>
                  <a:pt x="1263234" y="2696441"/>
                  <a:pt x="664524" y="2660298"/>
                  <a:pt x="447187" y="2683071"/>
                </a:cubicBezTo>
                <a:cubicBezTo>
                  <a:pt x="142258" y="2644562"/>
                  <a:pt x="22163" y="2517099"/>
                  <a:pt x="0" y="2235884"/>
                </a:cubicBezTo>
                <a:cubicBezTo>
                  <a:pt x="-49220" y="1988115"/>
                  <a:pt x="61618" y="1896542"/>
                  <a:pt x="0" y="1693313"/>
                </a:cubicBezTo>
                <a:cubicBezTo>
                  <a:pt x="-61618" y="1490084"/>
                  <a:pt x="23429" y="1275181"/>
                  <a:pt x="0" y="1079193"/>
                </a:cubicBezTo>
                <a:cubicBezTo>
                  <a:pt x="-23429" y="883205"/>
                  <a:pt x="13738" y="679557"/>
                  <a:pt x="0" y="447187"/>
                </a:cubicBezTo>
                <a:close/>
              </a:path>
              <a:path w="4635160" h="2683071" stroke="0" extrusionOk="0">
                <a:moveTo>
                  <a:pt x="0" y="447187"/>
                </a:moveTo>
                <a:cubicBezTo>
                  <a:pt x="-29453" y="219813"/>
                  <a:pt x="235678" y="-56020"/>
                  <a:pt x="447187" y="0"/>
                </a:cubicBezTo>
                <a:cubicBezTo>
                  <a:pt x="600232" y="-17474"/>
                  <a:pt x="782894" y="27293"/>
                  <a:pt x="906769" y="0"/>
                </a:cubicBezTo>
                <a:cubicBezTo>
                  <a:pt x="1030644" y="-27293"/>
                  <a:pt x="1271743" y="30138"/>
                  <a:pt x="1366352" y="0"/>
                </a:cubicBezTo>
                <a:cubicBezTo>
                  <a:pt x="1460961" y="-30138"/>
                  <a:pt x="1665145" y="754"/>
                  <a:pt x="1825934" y="0"/>
                </a:cubicBezTo>
                <a:cubicBezTo>
                  <a:pt x="1986723" y="-754"/>
                  <a:pt x="2084684" y="36648"/>
                  <a:pt x="2322924" y="0"/>
                </a:cubicBezTo>
                <a:cubicBezTo>
                  <a:pt x="2561164" y="-36648"/>
                  <a:pt x="2667233" y="23384"/>
                  <a:pt x="2819914" y="0"/>
                </a:cubicBezTo>
                <a:cubicBezTo>
                  <a:pt x="2972595" y="-23384"/>
                  <a:pt x="3126736" y="57531"/>
                  <a:pt x="3316904" y="0"/>
                </a:cubicBezTo>
                <a:cubicBezTo>
                  <a:pt x="3507072" y="-57531"/>
                  <a:pt x="3844111" y="94879"/>
                  <a:pt x="4187973" y="0"/>
                </a:cubicBezTo>
                <a:cubicBezTo>
                  <a:pt x="4437202" y="30356"/>
                  <a:pt x="4618945" y="215187"/>
                  <a:pt x="4635160" y="447187"/>
                </a:cubicBezTo>
                <a:cubicBezTo>
                  <a:pt x="4686856" y="559467"/>
                  <a:pt x="4630796" y="734762"/>
                  <a:pt x="4635160" y="989758"/>
                </a:cubicBezTo>
                <a:cubicBezTo>
                  <a:pt x="4639524" y="1244754"/>
                  <a:pt x="4614400" y="1458137"/>
                  <a:pt x="4635160" y="1621765"/>
                </a:cubicBezTo>
                <a:cubicBezTo>
                  <a:pt x="4655920" y="1785393"/>
                  <a:pt x="4606987" y="1988705"/>
                  <a:pt x="4635160" y="2235884"/>
                </a:cubicBezTo>
                <a:cubicBezTo>
                  <a:pt x="4625541" y="2481029"/>
                  <a:pt x="4426774" y="2670346"/>
                  <a:pt x="4187973" y="2683071"/>
                </a:cubicBezTo>
                <a:cubicBezTo>
                  <a:pt x="4050878" y="2705516"/>
                  <a:pt x="3756342" y="2667756"/>
                  <a:pt x="3616167" y="2683071"/>
                </a:cubicBezTo>
                <a:cubicBezTo>
                  <a:pt x="3475992" y="2698386"/>
                  <a:pt x="3279929" y="2677483"/>
                  <a:pt x="3193993" y="2683071"/>
                </a:cubicBezTo>
                <a:cubicBezTo>
                  <a:pt x="3108057" y="2688659"/>
                  <a:pt x="2841593" y="2638087"/>
                  <a:pt x="2659595" y="2683071"/>
                </a:cubicBezTo>
                <a:cubicBezTo>
                  <a:pt x="2477597" y="2728055"/>
                  <a:pt x="2420136" y="2679614"/>
                  <a:pt x="2200012" y="2683071"/>
                </a:cubicBezTo>
                <a:cubicBezTo>
                  <a:pt x="1979888" y="2686528"/>
                  <a:pt x="1773518" y="2677304"/>
                  <a:pt x="1665614" y="2683071"/>
                </a:cubicBezTo>
                <a:cubicBezTo>
                  <a:pt x="1557710" y="2688838"/>
                  <a:pt x="1409433" y="2663466"/>
                  <a:pt x="1206032" y="2683071"/>
                </a:cubicBezTo>
                <a:cubicBezTo>
                  <a:pt x="1002631" y="2702676"/>
                  <a:pt x="742226" y="2664452"/>
                  <a:pt x="447187" y="2683071"/>
                </a:cubicBezTo>
                <a:cubicBezTo>
                  <a:pt x="200230" y="2750121"/>
                  <a:pt x="-1210" y="2555050"/>
                  <a:pt x="0" y="2235884"/>
                </a:cubicBezTo>
                <a:cubicBezTo>
                  <a:pt x="-31196" y="2084925"/>
                  <a:pt x="23279" y="1795906"/>
                  <a:pt x="0" y="1621765"/>
                </a:cubicBezTo>
                <a:cubicBezTo>
                  <a:pt x="-23279" y="1447624"/>
                  <a:pt x="4660" y="1170008"/>
                  <a:pt x="0" y="1025532"/>
                </a:cubicBezTo>
                <a:cubicBezTo>
                  <a:pt x="-4660" y="881056"/>
                  <a:pt x="29939" y="605141"/>
                  <a:pt x="0" y="447187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E8A8D"/>
            </a:solidFill>
            <a:extLst>
              <a:ext uri="{C807C97D-BFC1-408E-A445-0C87EB9F89A2}">
                <ask:lineSketchStyleProps xmlns="" xmlns:ask="http://schemas.microsoft.com/office/drawing/2018/sketchyshapes" sd="283399757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21A74D-77AF-49BB-8B29-29A4B654E823}"/>
              </a:ext>
            </a:extLst>
          </p:cNvPr>
          <p:cNvSpPr txBox="1"/>
          <p:nvPr/>
        </p:nvSpPr>
        <p:spPr>
          <a:xfrm>
            <a:off x="786590" y="562544"/>
            <a:ext cx="113292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0" u="none" strike="noStrike" kern="1200" cap="none" spc="0" normalizeH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phù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D8C91DA-5355-7F45-5F62-78B245EDE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0700" y="1346232"/>
            <a:ext cx="8572500" cy="484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2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B9D48C89-43DD-4D41-B6B6-85568A348E90}"/>
              </a:ext>
            </a:extLst>
          </p:cNvPr>
          <p:cNvSpPr/>
          <p:nvPr/>
        </p:nvSpPr>
        <p:spPr>
          <a:xfrm>
            <a:off x="358856" y="228600"/>
            <a:ext cx="11833144" cy="6419850"/>
          </a:xfrm>
          <a:custGeom>
            <a:avLst/>
            <a:gdLst>
              <a:gd name="connsiteX0" fmla="*/ 0 w 4635160"/>
              <a:gd name="connsiteY0" fmla="*/ 447187 h 2683071"/>
              <a:gd name="connsiteX1" fmla="*/ 447187 w 4635160"/>
              <a:gd name="connsiteY1" fmla="*/ 0 h 2683071"/>
              <a:gd name="connsiteX2" fmla="*/ 981585 w 4635160"/>
              <a:gd name="connsiteY2" fmla="*/ 0 h 2683071"/>
              <a:gd name="connsiteX3" fmla="*/ 1553391 w 4635160"/>
              <a:gd name="connsiteY3" fmla="*/ 0 h 2683071"/>
              <a:gd name="connsiteX4" fmla="*/ 1975565 w 4635160"/>
              <a:gd name="connsiteY4" fmla="*/ 0 h 2683071"/>
              <a:gd name="connsiteX5" fmla="*/ 2472555 w 4635160"/>
              <a:gd name="connsiteY5" fmla="*/ 0 h 2683071"/>
              <a:gd name="connsiteX6" fmla="*/ 3006953 w 4635160"/>
              <a:gd name="connsiteY6" fmla="*/ 0 h 2683071"/>
              <a:gd name="connsiteX7" fmla="*/ 3616167 w 4635160"/>
              <a:gd name="connsiteY7" fmla="*/ 0 h 2683071"/>
              <a:gd name="connsiteX8" fmla="*/ 4187973 w 4635160"/>
              <a:gd name="connsiteY8" fmla="*/ 0 h 2683071"/>
              <a:gd name="connsiteX9" fmla="*/ 4635160 w 4635160"/>
              <a:gd name="connsiteY9" fmla="*/ 447187 h 2683071"/>
              <a:gd name="connsiteX10" fmla="*/ 4635160 w 4635160"/>
              <a:gd name="connsiteY10" fmla="*/ 1025532 h 2683071"/>
              <a:gd name="connsiteX11" fmla="*/ 4635160 w 4635160"/>
              <a:gd name="connsiteY11" fmla="*/ 1621765 h 2683071"/>
              <a:gd name="connsiteX12" fmla="*/ 4635160 w 4635160"/>
              <a:gd name="connsiteY12" fmla="*/ 2235884 h 2683071"/>
              <a:gd name="connsiteX13" fmla="*/ 4187973 w 4635160"/>
              <a:gd name="connsiteY13" fmla="*/ 2683071 h 2683071"/>
              <a:gd name="connsiteX14" fmla="*/ 3690983 w 4635160"/>
              <a:gd name="connsiteY14" fmla="*/ 2683071 h 2683071"/>
              <a:gd name="connsiteX15" fmla="*/ 3193993 w 4635160"/>
              <a:gd name="connsiteY15" fmla="*/ 2683071 h 2683071"/>
              <a:gd name="connsiteX16" fmla="*/ 2771818 w 4635160"/>
              <a:gd name="connsiteY16" fmla="*/ 2683071 h 2683071"/>
              <a:gd name="connsiteX17" fmla="*/ 2349644 w 4635160"/>
              <a:gd name="connsiteY17" fmla="*/ 2683071 h 2683071"/>
              <a:gd name="connsiteX18" fmla="*/ 1927469 w 4635160"/>
              <a:gd name="connsiteY18" fmla="*/ 2683071 h 2683071"/>
              <a:gd name="connsiteX19" fmla="*/ 1430479 w 4635160"/>
              <a:gd name="connsiteY19" fmla="*/ 2683071 h 2683071"/>
              <a:gd name="connsiteX20" fmla="*/ 447187 w 4635160"/>
              <a:gd name="connsiteY20" fmla="*/ 2683071 h 2683071"/>
              <a:gd name="connsiteX21" fmla="*/ 0 w 4635160"/>
              <a:gd name="connsiteY21" fmla="*/ 2235884 h 2683071"/>
              <a:gd name="connsiteX22" fmla="*/ 0 w 4635160"/>
              <a:gd name="connsiteY22" fmla="*/ 1693313 h 2683071"/>
              <a:gd name="connsiteX23" fmla="*/ 0 w 4635160"/>
              <a:gd name="connsiteY23" fmla="*/ 1079193 h 2683071"/>
              <a:gd name="connsiteX24" fmla="*/ 0 w 4635160"/>
              <a:gd name="connsiteY24" fmla="*/ 447187 h 268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35160" h="2683071" fill="none" extrusionOk="0">
                <a:moveTo>
                  <a:pt x="0" y="447187"/>
                </a:moveTo>
                <a:cubicBezTo>
                  <a:pt x="36510" y="156731"/>
                  <a:pt x="142605" y="41226"/>
                  <a:pt x="447187" y="0"/>
                </a:cubicBezTo>
                <a:cubicBezTo>
                  <a:pt x="675533" y="-21163"/>
                  <a:pt x="794014" y="26749"/>
                  <a:pt x="981585" y="0"/>
                </a:cubicBezTo>
                <a:cubicBezTo>
                  <a:pt x="1169156" y="-26749"/>
                  <a:pt x="1273129" y="13823"/>
                  <a:pt x="1553391" y="0"/>
                </a:cubicBezTo>
                <a:cubicBezTo>
                  <a:pt x="1833653" y="-13823"/>
                  <a:pt x="1862236" y="14762"/>
                  <a:pt x="1975565" y="0"/>
                </a:cubicBezTo>
                <a:cubicBezTo>
                  <a:pt x="2088894" y="-14762"/>
                  <a:pt x="2318466" y="3097"/>
                  <a:pt x="2472555" y="0"/>
                </a:cubicBezTo>
                <a:cubicBezTo>
                  <a:pt x="2626644" y="-3097"/>
                  <a:pt x="2769258" y="9446"/>
                  <a:pt x="3006953" y="0"/>
                </a:cubicBezTo>
                <a:cubicBezTo>
                  <a:pt x="3244648" y="-9446"/>
                  <a:pt x="3440371" y="39139"/>
                  <a:pt x="3616167" y="0"/>
                </a:cubicBezTo>
                <a:cubicBezTo>
                  <a:pt x="3791963" y="-39139"/>
                  <a:pt x="3975687" y="4912"/>
                  <a:pt x="4187973" y="0"/>
                </a:cubicBezTo>
                <a:cubicBezTo>
                  <a:pt x="4437966" y="25784"/>
                  <a:pt x="4590496" y="239219"/>
                  <a:pt x="4635160" y="447187"/>
                </a:cubicBezTo>
                <a:cubicBezTo>
                  <a:pt x="4663552" y="623352"/>
                  <a:pt x="4575163" y="835388"/>
                  <a:pt x="4635160" y="1025532"/>
                </a:cubicBezTo>
                <a:cubicBezTo>
                  <a:pt x="4695157" y="1215676"/>
                  <a:pt x="4599771" y="1484356"/>
                  <a:pt x="4635160" y="1621765"/>
                </a:cubicBezTo>
                <a:cubicBezTo>
                  <a:pt x="4670549" y="1759174"/>
                  <a:pt x="4583645" y="2096531"/>
                  <a:pt x="4635160" y="2235884"/>
                </a:cubicBezTo>
                <a:cubicBezTo>
                  <a:pt x="4648233" y="2484242"/>
                  <a:pt x="4389088" y="2711004"/>
                  <a:pt x="4187973" y="2683071"/>
                </a:cubicBezTo>
                <a:cubicBezTo>
                  <a:pt x="3968871" y="2712016"/>
                  <a:pt x="3839614" y="2677452"/>
                  <a:pt x="3690983" y="2683071"/>
                </a:cubicBezTo>
                <a:cubicBezTo>
                  <a:pt x="3542352" y="2688690"/>
                  <a:pt x="3348397" y="2682871"/>
                  <a:pt x="3193993" y="2683071"/>
                </a:cubicBezTo>
                <a:cubicBezTo>
                  <a:pt x="3039589" y="2683271"/>
                  <a:pt x="2884851" y="2665629"/>
                  <a:pt x="2771818" y="2683071"/>
                </a:cubicBezTo>
                <a:cubicBezTo>
                  <a:pt x="2658785" y="2700513"/>
                  <a:pt x="2466948" y="2653224"/>
                  <a:pt x="2349644" y="2683071"/>
                </a:cubicBezTo>
                <a:cubicBezTo>
                  <a:pt x="2232340" y="2712918"/>
                  <a:pt x="2129407" y="2668644"/>
                  <a:pt x="1927469" y="2683071"/>
                </a:cubicBezTo>
                <a:cubicBezTo>
                  <a:pt x="1725531" y="2697498"/>
                  <a:pt x="1597724" y="2669701"/>
                  <a:pt x="1430479" y="2683071"/>
                </a:cubicBezTo>
                <a:cubicBezTo>
                  <a:pt x="1263234" y="2696441"/>
                  <a:pt x="664524" y="2660298"/>
                  <a:pt x="447187" y="2683071"/>
                </a:cubicBezTo>
                <a:cubicBezTo>
                  <a:pt x="142258" y="2644562"/>
                  <a:pt x="22163" y="2517099"/>
                  <a:pt x="0" y="2235884"/>
                </a:cubicBezTo>
                <a:cubicBezTo>
                  <a:pt x="-49220" y="1988115"/>
                  <a:pt x="61618" y="1896542"/>
                  <a:pt x="0" y="1693313"/>
                </a:cubicBezTo>
                <a:cubicBezTo>
                  <a:pt x="-61618" y="1490084"/>
                  <a:pt x="23429" y="1275181"/>
                  <a:pt x="0" y="1079193"/>
                </a:cubicBezTo>
                <a:cubicBezTo>
                  <a:pt x="-23429" y="883205"/>
                  <a:pt x="13738" y="679557"/>
                  <a:pt x="0" y="447187"/>
                </a:cubicBezTo>
                <a:close/>
              </a:path>
              <a:path w="4635160" h="2683071" stroke="0" extrusionOk="0">
                <a:moveTo>
                  <a:pt x="0" y="447187"/>
                </a:moveTo>
                <a:cubicBezTo>
                  <a:pt x="-29453" y="219813"/>
                  <a:pt x="235678" y="-56020"/>
                  <a:pt x="447187" y="0"/>
                </a:cubicBezTo>
                <a:cubicBezTo>
                  <a:pt x="600232" y="-17474"/>
                  <a:pt x="782894" y="27293"/>
                  <a:pt x="906769" y="0"/>
                </a:cubicBezTo>
                <a:cubicBezTo>
                  <a:pt x="1030644" y="-27293"/>
                  <a:pt x="1271743" y="30138"/>
                  <a:pt x="1366352" y="0"/>
                </a:cubicBezTo>
                <a:cubicBezTo>
                  <a:pt x="1460961" y="-30138"/>
                  <a:pt x="1665145" y="754"/>
                  <a:pt x="1825934" y="0"/>
                </a:cubicBezTo>
                <a:cubicBezTo>
                  <a:pt x="1986723" y="-754"/>
                  <a:pt x="2084684" y="36648"/>
                  <a:pt x="2322924" y="0"/>
                </a:cubicBezTo>
                <a:cubicBezTo>
                  <a:pt x="2561164" y="-36648"/>
                  <a:pt x="2667233" y="23384"/>
                  <a:pt x="2819914" y="0"/>
                </a:cubicBezTo>
                <a:cubicBezTo>
                  <a:pt x="2972595" y="-23384"/>
                  <a:pt x="3126736" y="57531"/>
                  <a:pt x="3316904" y="0"/>
                </a:cubicBezTo>
                <a:cubicBezTo>
                  <a:pt x="3507072" y="-57531"/>
                  <a:pt x="3844111" y="94879"/>
                  <a:pt x="4187973" y="0"/>
                </a:cubicBezTo>
                <a:cubicBezTo>
                  <a:pt x="4437202" y="30356"/>
                  <a:pt x="4618945" y="215187"/>
                  <a:pt x="4635160" y="447187"/>
                </a:cubicBezTo>
                <a:cubicBezTo>
                  <a:pt x="4686856" y="559467"/>
                  <a:pt x="4630796" y="734762"/>
                  <a:pt x="4635160" y="989758"/>
                </a:cubicBezTo>
                <a:cubicBezTo>
                  <a:pt x="4639524" y="1244754"/>
                  <a:pt x="4614400" y="1458137"/>
                  <a:pt x="4635160" y="1621765"/>
                </a:cubicBezTo>
                <a:cubicBezTo>
                  <a:pt x="4655920" y="1785393"/>
                  <a:pt x="4606987" y="1988705"/>
                  <a:pt x="4635160" y="2235884"/>
                </a:cubicBezTo>
                <a:cubicBezTo>
                  <a:pt x="4625541" y="2481029"/>
                  <a:pt x="4426774" y="2670346"/>
                  <a:pt x="4187973" y="2683071"/>
                </a:cubicBezTo>
                <a:cubicBezTo>
                  <a:pt x="4050878" y="2705516"/>
                  <a:pt x="3756342" y="2667756"/>
                  <a:pt x="3616167" y="2683071"/>
                </a:cubicBezTo>
                <a:cubicBezTo>
                  <a:pt x="3475992" y="2698386"/>
                  <a:pt x="3279929" y="2677483"/>
                  <a:pt x="3193993" y="2683071"/>
                </a:cubicBezTo>
                <a:cubicBezTo>
                  <a:pt x="3108057" y="2688659"/>
                  <a:pt x="2841593" y="2638087"/>
                  <a:pt x="2659595" y="2683071"/>
                </a:cubicBezTo>
                <a:cubicBezTo>
                  <a:pt x="2477597" y="2728055"/>
                  <a:pt x="2420136" y="2679614"/>
                  <a:pt x="2200012" y="2683071"/>
                </a:cubicBezTo>
                <a:cubicBezTo>
                  <a:pt x="1979888" y="2686528"/>
                  <a:pt x="1773518" y="2677304"/>
                  <a:pt x="1665614" y="2683071"/>
                </a:cubicBezTo>
                <a:cubicBezTo>
                  <a:pt x="1557710" y="2688838"/>
                  <a:pt x="1409433" y="2663466"/>
                  <a:pt x="1206032" y="2683071"/>
                </a:cubicBezTo>
                <a:cubicBezTo>
                  <a:pt x="1002631" y="2702676"/>
                  <a:pt x="742226" y="2664452"/>
                  <a:pt x="447187" y="2683071"/>
                </a:cubicBezTo>
                <a:cubicBezTo>
                  <a:pt x="200230" y="2750121"/>
                  <a:pt x="-1210" y="2555050"/>
                  <a:pt x="0" y="2235884"/>
                </a:cubicBezTo>
                <a:cubicBezTo>
                  <a:pt x="-31196" y="2084925"/>
                  <a:pt x="23279" y="1795906"/>
                  <a:pt x="0" y="1621765"/>
                </a:cubicBezTo>
                <a:cubicBezTo>
                  <a:pt x="-23279" y="1447624"/>
                  <a:pt x="4660" y="1170008"/>
                  <a:pt x="0" y="1025532"/>
                </a:cubicBezTo>
                <a:cubicBezTo>
                  <a:pt x="-4660" y="881056"/>
                  <a:pt x="29939" y="605141"/>
                  <a:pt x="0" y="447187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E8A8D"/>
            </a:solidFill>
            <a:extLst>
              <a:ext uri="{C807C97D-BFC1-408E-A445-0C87EB9F89A2}">
                <ask:lineSketchStyleProps xmlns="" xmlns:ask="http://schemas.microsoft.com/office/drawing/2018/sketchyshapes" sd="283399757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21A74D-77AF-49BB-8B29-29A4B654E823}"/>
              </a:ext>
            </a:extLst>
          </p:cNvPr>
          <p:cNvSpPr txBox="1"/>
          <p:nvPr/>
        </p:nvSpPr>
        <p:spPr>
          <a:xfrm>
            <a:off x="2605582" y="530326"/>
            <a:ext cx="73396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altLang="en-US" sz="4000" b="1" i="0" u="none" strike="noStrike" kern="1200" cap="none" spc="0" normalizeH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chơi “Tìm nhà cho nhím”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D8C91DA-5355-7F45-5F62-78B245EDE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0700" y="1346232"/>
            <a:ext cx="8572500" cy="484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2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B9D48C89-43DD-4D41-B6B6-85568A348E90}"/>
              </a:ext>
            </a:extLst>
          </p:cNvPr>
          <p:cNvSpPr/>
          <p:nvPr/>
        </p:nvSpPr>
        <p:spPr>
          <a:xfrm>
            <a:off x="-141514" y="-266562"/>
            <a:ext cx="11833144" cy="6419850"/>
          </a:xfrm>
          <a:custGeom>
            <a:avLst/>
            <a:gdLst>
              <a:gd name="connsiteX0" fmla="*/ 0 w 4635160"/>
              <a:gd name="connsiteY0" fmla="*/ 447187 h 2683071"/>
              <a:gd name="connsiteX1" fmla="*/ 447187 w 4635160"/>
              <a:gd name="connsiteY1" fmla="*/ 0 h 2683071"/>
              <a:gd name="connsiteX2" fmla="*/ 981585 w 4635160"/>
              <a:gd name="connsiteY2" fmla="*/ 0 h 2683071"/>
              <a:gd name="connsiteX3" fmla="*/ 1553391 w 4635160"/>
              <a:gd name="connsiteY3" fmla="*/ 0 h 2683071"/>
              <a:gd name="connsiteX4" fmla="*/ 1975565 w 4635160"/>
              <a:gd name="connsiteY4" fmla="*/ 0 h 2683071"/>
              <a:gd name="connsiteX5" fmla="*/ 2472555 w 4635160"/>
              <a:gd name="connsiteY5" fmla="*/ 0 h 2683071"/>
              <a:gd name="connsiteX6" fmla="*/ 3006953 w 4635160"/>
              <a:gd name="connsiteY6" fmla="*/ 0 h 2683071"/>
              <a:gd name="connsiteX7" fmla="*/ 3616167 w 4635160"/>
              <a:gd name="connsiteY7" fmla="*/ 0 h 2683071"/>
              <a:gd name="connsiteX8" fmla="*/ 4187973 w 4635160"/>
              <a:gd name="connsiteY8" fmla="*/ 0 h 2683071"/>
              <a:gd name="connsiteX9" fmla="*/ 4635160 w 4635160"/>
              <a:gd name="connsiteY9" fmla="*/ 447187 h 2683071"/>
              <a:gd name="connsiteX10" fmla="*/ 4635160 w 4635160"/>
              <a:gd name="connsiteY10" fmla="*/ 1025532 h 2683071"/>
              <a:gd name="connsiteX11" fmla="*/ 4635160 w 4635160"/>
              <a:gd name="connsiteY11" fmla="*/ 1621765 h 2683071"/>
              <a:gd name="connsiteX12" fmla="*/ 4635160 w 4635160"/>
              <a:gd name="connsiteY12" fmla="*/ 2235884 h 2683071"/>
              <a:gd name="connsiteX13" fmla="*/ 4187973 w 4635160"/>
              <a:gd name="connsiteY13" fmla="*/ 2683071 h 2683071"/>
              <a:gd name="connsiteX14" fmla="*/ 3690983 w 4635160"/>
              <a:gd name="connsiteY14" fmla="*/ 2683071 h 2683071"/>
              <a:gd name="connsiteX15" fmla="*/ 3193993 w 4635160"/>
              <a:gd name="connsiteY15" fmla="*/ 2683071 h 2683071"/>
              <a:gd name="connsiteX16" fmla="*/ 2771818 w 4635160"/>
              <a:gd name="connsiteY16" fmla="*/ 2683071 h 2683071"/>
              <a:gd name="connsiteX17" fmla="*/ 2349644 w 4635160"/>
              <a:gd name="connsiteY17" fmla="*/ 2683071 h 2683071"/>
              <a:gd name="connsiteX18" fmla="*/ 1927469 w 4635160"/>
              <a:gd name="connsiteY18" fmla="*/ 2683071 h 2683071"/>
              <a:gd name="connsiteX19" fmla="*/ 1430479 w 4635160"/>
              <a:gd name="connsiteY19" fmla="*/ 2683071 h 2683071"/>
              <a:gd name="connsiteX20" fmla="*/ 447187 w 4635160"/>
              <a:gd name="connsiteY20" fmla="*/ 2683071 h 2683071"/>
              <a:gd name="connsiteX21" fmla="*/ 0 w 4635160"/>
              <a:gd name="connsiteY21" fmla="*/ 2235884 h 2683071"/>
              <a:gd name="connsiteX22" fmla="*/ 0 w 4635160"/>
              <a:gd name="connsiteY22" fmla="*/ 1693313 h 2683071"/>
              <a:gd name="connsiteX23" fmla="*/ 0 w 4635160"/>
              <a:gd name="connsiteY23" fmla="*/ 1079193 h 2683071"/>
              <a:gd name="connsiteX24" fmla="*/ 0 w 4635160"/>
              <a:gd name="connsiteY24" fmla="*/ 447187 h 268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35160" h="2683071" fill="none" extrusionOk="0">
                <a:moveTo>
                  <a:pt x="0" y="447187"/>
                </a:moveTo>
                <a:cubicBezTo>
                  <a:pt x="36510" y="156731"/>
                  <a:pt x="142605" y="41226"/>
                  <a:pt x="447187" y="0"/>
                </a:cubicBezTo>
                <a:cubicBezTo>
                  <a:pt x="675533" y="-21163"/>
                  <a:pt x="794014" y="26749"/>
                  <a:pt x="981585" y="0"/>
                </a:cubicBezTo>
                <a:cubicBezTo>
                  <a:pt x="1169156" y="-26749"/>
                  <a:pt x="1273129" y="13823"/>
                  <a:pt x="1553391" y="0"/>
                </a:cubicBezTo>
                <a:cubicBezTo>
                  <a:pt x="1833653" y="-13823"/>
                  <a:pt x="1862236" y="14762"/>
                  <a:pt x="1975565" y="0"/>
                </a:cubicBezTo>
                <a:cubicBezTo>
                  <a:pt x="2088894" y="-14762"/>
                  <a:pt x="2318466" y="3097"/>
                  <a:pt x="2472555" y="0"/>
                </a:cubicBezTo>
                <a:cubicBezTo>
                  <a:pt x="2626644" y="-3097"/>
                  <a:pt x="2769258" y="9446"/>
                  <a:pt x="3006953" y="0"/>
                </a:cubicBezTo>
                <a:cubicBezTo>
                  <a:pt x="3244648" y="-9446"/>
                  <a:pt x="3440371" y="39139"/>
                  <a:pt x="3616167" y="0"/>
                </a:cubicBezTo>
                <a:cubicBezTo>
                  <a:pt x="3791963" y="-39139"/>
                  <a:pt x="3975687" y="4912"/>
                  <a:pt x="4187973" y="0"/>
                </a:cubicBezTo>
                <a:cubicBezTo>
                  <a:pt x="4437966" y="25784"/>
                  <a:pt x="4590496" y="239219"/>
                  <a:pt x="4635160" y="447187"/>
                </a:cubicBezTo>
                <a:cubicBezTo>
                  <a:pt x="4663552" y="623352"/>
                  <a:pt x="4575163" y="835388"/>
                  <a:pt x="4635160" y="1025532"/>
                </a:cubicBezTo>
                <a:cubicBezTo>
                  <a:pt x="4695157" y="1215676"/>
                  <a:pt x="4599771" y="1484356"/>
                  <a:pt x="4635160" y="1621765"/>
                </a:cubicBezTo>
                <a:cubicBezTo>
                  <a:pt x="4670549" y="1759174"/>
                  <a:pt x="4583645" y="2096531"/>
                  <a:pt x="4635160" y="2235884"/>
                </a:cubicBezTo>
                <a:cubicBezTo>
                  <a:pt x="4648233" y="2484242"/>
                  <a:pt x="4389088" y="2711004"/>
                  <a:pt x="4187973" y="2683071"/>
                </a:cubicBezTo>
                <a:cubicBezTo>
                  <a:pt x="3968871" y="2712016"/>
                  <a:pt x="3839614" y="2677452"/>
                  <a:pt x="3690983" y="2683071"/>
                </a:cubicBezTo>
                <a:cubicBezTo>
                  <a:pt x="3542352" y="2688690"/>
                  <a:pt x="3348397" y="2682871"/>
                  <a:pt x="3193993" y="2683071"/>
                </a:cubicBezTo>
                <a:cubicBezTo>
                  <a:pt x="3039589" y="2683271"/>
                  <a:pt x="2884851" y="2665629"/>
                  <a:pt x="2771818" y="2683071"/>
                </a:cubicBezTo>
                <a:cubicBezTo>
                  <a:pt x="2658785" y="2700513"/>
                  <a:pt x="2466948" y="2653224"/>
                  <a:pt x="2349644" y="2683071"/>
                </a:cubicBezTo>
                <a:cubicBezTo>
                  <a:pt x="2232340" y="2712918"/>
                  <a:pt x="2129407" y="2668644"/>
                  <a:pt x="1927469" y="2683071"/>
                </a:cubicBezTo>
                <a:cubicBezTo>
                  <a:pt x="1725531" y="2697498"/>
                  <a:pt x="1597724" y="2669701"/>
                  <a:pt x="1430479" y="2683071"/>
                </a:cubicBezTo>
                <a:cubicBezTo>
                  <a:pt x="1263234" y="2696441"/>
                  <a:pt x="664524" y="2660298"/>
                  <a:pt x="447187" y="2683071"/>
                </a:cubicBezTo>
                <a:cubicBezTo>
                  <a:pt x="142258" y="2644562"/>
                  <a:pt x="22163" y="2517099"/>
                  <a:pt x="0" y="2235884"/>
                </a:cubicBezTo>
                <a:cubicBezTo>
                  <a:pt x="-49220" y="1988115"/>
                  <a:pt x="61618" y="1896542"/>
                  <a:pt x="0" y="1693313"/>
                </a:cubicBezTo>
                <a:cubicBezTo>
                  <a:pt x="-61618" y="1490084"/>
                  <a:pt x="23429" y="1275181"/>
                  <a:pt x="0" y="1079193"/>
                </a:cubicBezTo>
                <a:cubicBezTo>
                  <a:pt x="-23429" y="883205"/>
                  <a:pt x="13738" y="679557"/>
                  <a:pt x="0" y="447187"/>
                </a:cubicBezTo>
                <a:close/>
              </a:path>
              <a:path w="4635160" h="2683071" stroke="0" extrusionOk="0">
                <a:moveTo>
                  <a:pt x="0" y="447187"/>
                </a:moveTo>
                <a:cubicBezTo>
                  <a:pt x="-29453" y="219813"/>
                  <a:pt x="235678" y="-56020"/>
                  <a:pt x="447187" y="0"/>
                </a:cubicBezTo>
                <a:cubicBezTo>
                  <a:pt x="600232" y="-17474"/>
                  <a:pt x="782894" y="27293"/>
                  <a:pt x="906769" y="0"/>
                </a:cubicBezTo>
                <a:cubicBezTo>
                  <a:pt x="1030644" y="-27293"/>
                  <a:pt x="1271743" y="30138"/>
                  <a:pt x="1366352" y="0"/>
                </a:cubicBezTo>
                <a:cubicBezTo>
                  <a:pt x="1460961" y="-30138"/>
                  <a:pt x="1665145" y="754"/>
                  <a:pt x="1825934" y="0"/>
                </a:cubicBezTo>
                <a:cubicBezTo>
                  <a:pt x="1986723" y="-754"/>
                  <a:pt x="2084684" y="36648"/>
                  <a:pt x="2322924" y="0"/>
                </a:cubicBezTo>
                <a:cubicBezTo>
                  <a:pt x="2561164" y="-36648"/>
                  <a:pt x="2667233" y="23384"/>
                  <a:pt x="2819914" y="0"/>
                </a:cubicBezTo>
                <a:cubicBezTo>
                  <a:pt x="2972595" y="-23384"/>
                  <a:pt x="3126736" y="57531"/>
                  <a:pt x="3316904" y="0"/>
                </a:cubicBezTo>
                <a:cubicBezTo>
                  <a:pt x="3507072" y="-57531"/>
                  <a:pt x="3844111" y="94879"/>
                  <a:pt x="4187973" y="0"/>
                </a:cubicBezTo>
                <a:cubicBezTo>
                  <a:pt x="4437202" y="30356"/>
                  <a:pt x="4618945" y="215187"/>
                  <a:pt x="4635160" y="447187"/>
                </a:cubicBezTo>
                <a:cubicBezTo>
                  <a:pt x="4686856" y="559467"/>
                  <a:pt x="4630796" y="734762"/>
                  <a:pt x="4635160" y="989758"/>
                </a:cubicBezTo>
                <a:cubicBezTo>
                  <a:pt x="4639524" y="1244754"/>
                  <a:pt x="4614400" y="1458137"/>
                  <a:pt x="4635160" y="1621765"/>
                </a:cubicBezTo>
                <a:cubicBezTo>
                  <a:pt x="4655920" y="1785393"/>
                  <a:pt x="4606987" y="1988705"/>
                  <a:pt x="4635160" y="2235884"/>
                </a:cubicBezTo>
                <a:cubicBezTo>
                  <a:pt x="4625541" y="2481029"/>
                  <a:pt x="4426774" y="2670346"/>
                  <a:pt x="4187973" y="2683071"/>
                </a:cubicBezTo>
                <a:cubicBezTo>
                  <a:pt x="4050878" y="2705516"/>
                  <a:pt x="3756342" y="2667756"/>
                  <a:pt x="3616167" y="2683071"/>
                </a:cubicBezTo>
                <a:cubicBezTo>
                  <a:pt x="3475992" y="2698386"/>
                  <a:pt x="3279929" y="2677483"/>
                  <a:pt x="3193993" y="2683071"/>
                </a:cubicBezTo>
                <a:cubicBezTo>
                  <a:pt x="3108057" y="2688659"/>
                  <a:pt x="2841593" y="2638087"/>
                  <a:pt x="2659595" y="2683071"/>
                </a:cubicBezTo>
                <a:cubicBezTo>
                  <a:pt x="2477597" y="2728055"/>
                  <a:pt x="2420136" y="2679614"/>
                  <a:pt x="2200012" y="2683071"/>
                </a:cubicBezTo>
                <a:cubicBezTo>
                  <a:pt x="1979888" y="2686528"/>
                  <a:pt x="1773518" y="2677304"/>
                  <a:pt x="1665614" y="2683071"/>
                </a:cubicBezTo>
                <a:cubicBezTo>
                  <a:pt x="1557710" y="2688838"/>
                  <a:pt x="1409433" y="2663466"/>
                  <a:pt x="1206032" y="2683071"/>
                </a:cubicBezTo>
                <a:cubicBezTo>
                  <a:pt x="1002631" y="2702676"/>
                  <a:pt x="742226" y="2664452"/>
                  <a:pt x="447187" y="2683071"/>
                </a:cubicBezTo>
                <a:cubicBezTo>
                  <a:pt x="200230" y="2750121"/>
                  <a:pt x="-1210" y="2555050"/>
                  <a:pt x="0" y="2235884"/>
                </a:cubicBezTo>
                <a:cubicBezTo>
                  <a:pt x="-31196" y="2084925"/>
                  <a:pt x="23279" y="1795906"/>
                  <a:pt x="0" y="1621765"/>
                </a:cubicBezTo>
                <a:cubicBezTo>
                  <a:pt x="-23279" y="1447624"/>
                  <a:pt x="4660" y="1170008"/>
                  <a:pt x="0" y="1025532"/>
                </a:cubicBezTo>
                <a:cubicBezTo>
                  <a:pt x="-4660" y="881056"/>
                  <a:pt x="29939" y="605141"/>
                  <a:pt x="0" y="447187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E8A8D"/>
            </a:solidFill>
            <a:extLst>
              <a:ext uri="{C807C97D-BFC1-408E-A445-0C87EB9F89A2}">
                <ask:lineSketchStyleProps xmlns:ask="http://schemas.microsoft.com/office/drawing/2018/sketchyshapes" xmlns="" sd="283399757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endParaRPr lang="en-US" altLang="en-US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D8C91DA-5355-7F45-5F62-78B245EDED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/>
          </a:blip>
          <a:srcRect r="64394" b="52935"/>
          <a:stretch/>
        </p:blipFill>
        <p:spPr>
          <a:xfrm>
            <a:off x="294281" y="-328916"/>
            <a:ext cx="2993987" cy="23279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8C91DA-5355-7F45-5F62-78B245EDED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/>
          </a:blip>
          <a:srcRect t="48733" r="64394"/>
          <a:stretch/>
        </p:blipFill>
        <p:spPr>
          <a:xfrm>
            <a:off x="6262255" y="-414599"/>
            <a:ext cx="2684740" cy="22518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8C91DA-5355-7F45-5F62-78B245EDED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/>
          </a:blip>
          <a:srcRect l="64471" t="48733" r="-977"/>
          <a:stretch/>
        </p:blipFill>
        <p:spPr>
          <a:xfrm>
            <a:off x="9028519" y="-482293"/>
            <a:ext cx="2463614" cy="25426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8C91DA-5355-7F45-5F62-78B245EDED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/>
          </a:blip>
          <a:srcRect l="65694" t="-2034" r="-928" b="51592"/>
          <a:stretch/>
        </p:blipFill>
        <p:spPr>
          <a:xfrm>
            <a:off x="3412110" y="-381443"/>
            <a:ext cx="2692064" cy="24250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8C91DA-5355-7F45-5F62-78B245EDED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/>
          </a:blip>
          <a:srcRect l="36166" t="3773" r="49305" b="54896"/>
          <a:stretch/>
        </p:blipFill>
        <p:spPr>
          <a:xfrm>
            <a:off x="1179882" y="2778060"/>
            <a:ext cx="1613647" cy="17077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8C91DA-5355-7F45-5F62-78B245EDED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/>
          </a:blip>
          <a:srcRect l="50453" t="2321" r="35259" b="51591"/>
          <a:stretch/>
        </p:blipFill>
        <p:spPr>
          <a:xfrm>
            <a:off x="3984845" y="2691999"/>
            <a:ext cx="1643122" cy="1972006"/>
          </a:xfrm>
          <a:prstGeom prst="rect">
            <a:avLst/>
          </a:prstGeom>
        </p:spPr>
      </p:pic>
      <p:sp>
        <p:nvSpPr>
          <p:cNvPr id="2" name="Isosceles Triangle 1"/>
          <p:cNvSpPr/>
          <p:nvPr/>
        </p:nvSpPr>
        <p:spPr>
          <a:xfrm>
            <a:off x="1304852" y="1958873"/>
            <a:ext cx="1441365" cy="80682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4085723" y="1996283"/>
            <a:ext cx="1441365" cy="80682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D8C91DA-5355-7F45-5F62-78B245EDED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/>
          </a:blip>
          <a:srcRect l="36513" t="53939" r="49321" b="3754"/>
          <a:stretch/>
        </p:blipFill>
        <p:spPr>
          <a:xfrm>
            <a:off x="6930992" y="2657264"/>
            <a:ext cx="1543323" cy="17481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8C91DA-5355-7F45-5F62-78B245EDED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/>
          </a:blip>
          <a:srcRect l="50904" t="53939" r="35397" b="3721"/>
          <a:stretch/>
        </p:blipFill>
        <p:spPr>
          <a:xfrm>
            <a:off x="9840973" y="2596415"/>
            <a:ext cx="1521469" cy="1749509"/>
          </a:xfrm>
          <a:prstGeom prst="rect">
            <a:avLst/>
          </a:prstGeom>
        </p:spPr>
      </p:pic>
      <p:sp>
        <p:nvSpPr>
          <p:cNvPr id="18" name="Isosceles Triangle 17"/>
          <p:cNvSpPr/>
          <p:nvPr/>
        </p:nvSpPr>
        <p:spPr>
          <a:xfrm>
            <a:off x="6996962" y="1857952"/>
            <a:ext cx="1441365" cy="80682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>
            <a:off x="9921077" y="1789591"/>
            <a:ext cx="1441365" cy="80682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64827" y="3775252"/>
            <a:ext cx="47920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94210" y="3946961"/>
            <a:ext cx="47920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316068" y="3633288"/>
            <a:ext cx="47920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0681" y="3887665"/>
            <a:ext cx="47920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prstClr val="black"/>
                </a:solidFill>
              </a:rPr>
              <a:t>1</a:t>
            </a:r>
            <a:endParaRPr lang="en-US" sz="2400" b="1">
              <a:solidFill>
                <a:prstClr val="black"/>
              </a:solidFill>
            </a:endParaRPr>
          </a:p>
        </p:txBody>
      </p:sp>
      <p:pic>
        <p:nvPicPr>
          <p:cNvPr id="4" name="Tiếng vỗ tay - hiệu ứng âm thanh - nhạc âm thanh được tuyển chọn nhiều nhất để làm vide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4281" y="551179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3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44444E-6 L 0.23958 -4.44444E-6 C 0.34701 -4.44444E-6 0.47943 0.16436 0.47943 0.29792 L 0.47943 0.59607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71" y="2979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0046 L 0.06693 -0.0405 C 0.08099 -0.04953 0.23776 0.14445 0.28724 0.20996 C 0.33698 0.275 0.34987 0.34237 0.36394 0.35116 C 0.3862 0.36482 0.44506 0.58658 0.46745 0.60024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72" y="28009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-0.24401 -3.7037E-6 C -0.35326 -3.7037E-6 -0.48763 0.18403 -0.48763 0.3338 L -0.48763 0.66806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88" y="334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29 0.13912 C 0.04635 0.13912 -0.08399 0.24537 -0.1444 0.30023 C -0.20469 0.35509 -0.33295 0.43634 -0.33295 0.46782 C -0.33295 0.4912 -0.46732 0.72777 -0.46732 0.72824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66" y="29444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B9D48C89-43DD-4D41-B6B6-85568A348E90}"/>
              </a:ext>
            </a:extLst>
          </p:cNvPr>
          <p:cNvSpPr/>
          <p:nvPr/>
        </p:nvSpPr>
        <p:spPr>
          <a:xfrm>
            <a:off x="227958" y="-947655"/>
            <a:ext cx="11833144" cy="6419850"/>
          </a:xfrm>
          <a:custGeom>
            <a:avLst/>
            <a:gdLst>
              <a:gd name="connsiteX0" fmla="*/ 0 w 4635160"/>
              <a:gd name="connsiteY0" fmla="*/ 447187 h 2683071"/>
              <a:gd name="connsiteX1" fmla="*/ 447187 w 4635160"/>
              <a:gd name="connsiteY1" fmla="*/ 0 h 2683071"/>
              <a:gd name="connsiteX2" fmla="*/ 981585 w 4635160"/>
              <a:gd name="connsiteY2" fmla="*/ 0 h 2683071"/>
              <a:gd name="connsiteX3" fmla="*/ 1553391 w 4635160"/>
              <a:gd name="connsiteY3" fmla="*/ 0 h 2683071"/>
              <a:gd name="connsiteX4" fmla="*/ 1975565 w 4635160"/>
              <a:gd name="connsiteY4" fmla="*/ 0 h 2683071"/>
              <a:gd name="connsiteX5" fmla="*/ 2472555 w 4635160"/>
              <a:gd name="connsiteY5" fmla="*/ 0 h 2683071"/>
              <a:gd name="connsiteX6" fmla="*/ 3006953 w 4635160"/>
              <a:gd name="connsiteY6" fmla="*/ 0 h 2683071"/>
              <a:gd name="connsiteX7" fmla="*/ 3616167 w 4635160"/>
              <a:gd name="connsiteY7" fmla="*/ 0 h 2683071"/>
              <a:gd name="connsiteX8" fmla="*/ 4187973 w 4635160"/>
              <a:gd name="connsiteY8" fmla="*/ 0 h 2683071"/>
              <a:gd name="connsiteX9" fmla="*/ 4635160 w 4635160"/>
              <a:gd name="connsiteY9" fmla="*/ 447187 h 2683071"/>
              <a:gd name="connsiteX10" fmla="*/ 4635160 w 4635160"/>
              <a:gd name="connsiteY10" fmla="*/ 1025532 h 2683071"/>
              <a:gd name="connsiteX11" fmla="*/ 4635160 w 4635160"/>
              <a:gd name="connsiteY11" fmla="*/ 1621765 h 2683071"/>
              <a:gd name="connsiteX12" fmla="*/ 4635160 w 4635160"/>
              <a:gd name="connsiteY12" fmla="*/ 2235884 h 2683071"/>
              <a:gd name="connsiteX13" fmla="*/ 4187973 w 4635160"/>
              <a:gd name="connsiteY13" fmla="*/ 2683071 h 2683071"/>
              <a:gd name="connsiteX14" fmla="*/ 3690983 w 4635160"/>
              <a:gd name="connsiteY14" fmla="*/ 2683071 h 2683071"/>
              <a:gd name="connsiteX15" fmla="*/ 3193993 w 4635160"/>
              <a:gd name="connsiteY15" fmla="*/ 2683071 h 2683071"/>
              <a:gd name="connsiteX16" fmla="*/ 2771818 w 4635160"/>
              <a:gd name="connsiteY16" fmla="*/ 2683071 h 2683071"/>
              <a:gd name="connsiteX17" fmla="*/ 2349644 w 4635160"/>
              <a:gd name="connsiteY17" fmla="*/ 2683071 h 2683071"/>
              <a:gd name="connsiteX18" fmla="*/ 1927469 w 4635160"/>
              <a:gd name="connsiteY18" fmla="*/ 2683071 h 2683071"/>
              <a:gd name="connsiteX19" fmla="*/ 1430479 w 4635160"/>
              <a:gd name="connsiteY19" fmla="*/ 2683071 h 2683071"/>
              <a:gd name="connsiteX20" fmla="*/ 447187 w 4635160"/>
              <a:gd name="connsiteY20" fmla="*/ 2683071 h 2683071"/>
              <a:gd name="connsiteX21" fmla="*/ 0 w 4635160"/>
              <a:gd name="connsiteY21" fmla="*/ 2235884 h 2683071"/>
              <a:gd name="connsiteX22" fmla="*/ 0 w 4635160"/>
              <a:gd name="connsiteY22" fmla="*/ 1693313 h 2683071"/>
              <a:gd name="connsiteX23" fmla="*/ 0 w 4635160"/>
              <a:gd name="connsiteY23" fmla="*/ 1079193 h 2683071"/>
              <a:gd name="connsiteX24" fmla="*/ 0 w 4635160"/>
              <a:gd name="connsiteY24" fmla="*/ 447187 h 268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35160" h="2683071" fill="none" extrusionOk="0">
                <a:moveTo>
                  <a:pt x="0" y="447187"/>
                </a:moveTo>
                <a:cubicBezTo>
                  <a:pt x="36510" y="156731"/>
                  <a:pt x="142605" y="41226"/>
                  <a:pt x="447187" y="0"/>
                </a:cubicBezTo>
                <a:cubicBezTo>
                  <a:pt x="675533" y="-21163"/>
                  <a:pt x="794014" y="26749"/>
                  <a:pt x="981585" y="0"/>
                </a:cubicBezTo>
                <a:cubicBezTo>
                  <a:pt x="1169156" y="-26749"/>
                  <a:pt x="1273129" y="13823"/>
                  <a:pt x="1553391" y="0"/>
                </a:cubicBezTo>
                <a:cubicBezTo>
                  <a:pt x="1833653" y="-13823"/>
                  <a:pt x="1862236" y="14762"/>
                  <a:pt x="1975565" y="0"/>
                </a:cubicBezTo>
                <a:cubicBezTo>
                  <a:pt x="2088894" y="-14762"/>
                  <a:pt x="2318466" y="3097"/>
                  <a:pt x="2472555" y="0"/>
                </a:cubicBezTo>
                <a:cubicBezTo>
                  <a:pt x="2626644" y="-3097"/>
                  <a:pt x="2769258" y="9446"/>
                  <a:pt x="3006953" y="0"/>
                </a:cubicBezTo>
                <a:cubicBezTo>
                  <a:pt x="3244648" y="-9446"/>
                  <a:pt x="3440371" y="39139"/>
                  <a:pt x="3616167" y="0"/>
                </a:cubicBezTo>
                <a:cubicBezTo>
                  <a:pt x="3791963" y="-39139"/>
                  <a:pt x="3975687" y="4912"/>
                  <a:pt x="4187973" y="0"/>
                </a:cubicBezTo>
                <a:cubicBezTo>
                  <a:pt x="4437966" y="25784"/>
                  <a:pt x="4590496" y="239219"/>
                  <a:pt x="4635160" y="447187"/>
                </a:cubicBezTo>
                <a:cubicBezTo>
                  <a:pt x="4663552" y="623352"/>
                  <a:pt x="4575163" y="835388"/>
                  <a:pt x="4635160" y="1025532"/>
                </a:cubicBezTo>
                <a:cubicBezTo>
                  <a:pt x="4695157" y="1215676"/>
                  <a:pt x="4599771" y="1484356"/>
                  <a:pt x="4635160" y="1621765"/>
                </a:cubicBezTo>
                <a:cubicBezTo>
                  <a:pt x="4670549" y="1759174"/>
                  <a:pt x="4583645" y="2096531"/>
                  <a:pt x="4635160" y="2235884"/>
                </a:cubicBezTo>
                <a:cubicBezTo>
                  <a:pt x="4648233" y="2484242"/>
                  <a:pt x="4389088" y="2711004"/>
                  <a:pt x="4187973" y="2683071"/>
                </a:cubicBezTo>
                <a:cubicBezTo>
                  <a:pt x="3968871" y="2712016"/>
                  <a:pt x="3839614" y="2677452"/>
                  <a:pt x="3690983" y="2683071"/>
                </a:cubicBezTo>
                <a:cubicBezTo>
                  <a:pt x="3542352" y="2688690"/>
                  <a:pt x="3348397" y="2682871"/>
                  <a:pt x="3193993" y="2683071"/>
                </a:cubicBezTo>
                <a:cubicBezTo>
                  <a:pt x="3039589" y="2683271"/>
                  <a:pt x="2884851" y="2665629"/>
                  <a:pt x="2771818" y="2683071"/>
                </a:cubicBezTo>
                <a:cubicBezTo>
                  <a:pt x="2658785" y="2700513"/>
                  <a:pt x="2466948" y="2653224"/>
                  <a:pt x="2349644" y="2683071"/>
                </a:cubicBezTo>
                <a:cubicBezTo>
                  <a:pt x="2232340" y="2712918"/>
                  <a:pt x="2129407" y="2668644"/>
                  <a:pt x="1927469" y="2683071"/>
                </a:cubicBezTo>
                <a:cubicBezTo>
                  <a:pt x="1725531" y="2697498"/>
                  <a:pt x="1597724" y="2669701"/>
                  <a:pt x="1430479" y="2683071"/>
                </a:cubicBezTo>
                <a:cubicBezTo>
                  <a:pt x="1263234" y="2696441"/>
                  <a:pt x="664524" y="2660298"/>
                  <a:pt x="447187" y="2683071"/>
                </a:cubicBezTo>
                <a:cubicBezTo>
                  <a:pt x="142258" y="2644562"/>
                  <a:pt x="22163" y="2517099"/>
                  <a:pt x="0" y="2235884"/>
                </a:cubicBezTo>
                <a:cubicBezTo>
                  <a:pt x="-49220" y="1988115"/>
                  <a:pt x="61618" y="1896542"/>
                  <a:pt x="0" y="1693313"/>
                </a:cubicBezTo>
                <a:cubicBezTo>
                  <a:pt x="-61618" y="1490084"/>
                  <a:pt x="23429" y="1275181"/>
                  <a:pt x="0" y="1079193"/>
                </a:cubicBezTo>
                <a:cubicBezTo>
                  <a:pt x="-23429" y="883205"/>
                  <a:pt x="13738" y="679557"/>
                  <a:pt x="0" y="447187"/>
                </a:cubicBezTo>
                <a:close/>
              </a:path>
              <a:path w="4635160" h="2683071" stroke="0" extrusionOk="0">
                <a:moveTo>
                  <a:pt x="0" y="447187"/>
                </a:moveTo>
                <a:cubicBezTo>
                  <a:pt x="-29453" y="219813"/>
                  <a:pt x="235678" y="-56020"/>
                  <a:pt x="447187" y="0"/>
                </a:cubicBezTo>
                <a:cubicBezTo>
                  <a:pt x="600232" y="-17474"/>
                  <a:pt x="782894" y="27293"/>
                  <a:pt x="906769" y="0"/>
                </a:cubicBezTo>
                <a:cubicBezTo>
                  <a:pt x="1030644" y="-27293"/>
                  <a:pt x="1271743" y="30138"/>
                  <a:pt x="1366352" y="0"/>
                </a:cubicBezTo>
                <a:cubicBezTo>
                  <a:pt x="1460961" y="-30138"/>
                  <a:pt x="1665145" y="754"/>
                  <a:pt x="1825934" y="0"/>
                </a:cubicBezTo>
                <a:cubicBezTo>
                  <a:pt x="1986723" y="-754"/>
                  <a:pt x="2084684" y="36648"/>
                  <a:pt x="2322924" y="0"/>
                </a:cubicBezTo>
                <a:cubicBezTo>
                  <a:pt x="2561164" y="-36648"/>
                  <a:pt x="2667233" y="23384"/>
                  <a:pt x="2819914" y="0"/>
                </a:cubicBezTo>
                <a:cubicBezTo>
                  <a:pt x="2972595" y="-23384"/>
                  <a:pt x="3126736" y="57531"/>
                  <a:pt x="3316904" y="0"/>
                </a:cubicBezTo>
                <a:cubicBezTo>
                  <a:pt x="3507072" y="-57531"/>
                  <a:pt x="3844111" y="94879"/>
                  <a:pt x="4187973" y="0"/>
                </a:cubicBezTo>
                <a:cubicBezTo>
                  <a:pt x="4437202" y="30356"/>
                  <a:pt x="4618945" y="215187"/>
                  <a:pt x="4635160" y="447187"/>
                </a:cubicBezTo>
                <a:cubicBezTo>
                  <a:pt x="4686856" y="559467"/>
                  <a:pt x="4630796" y="734762"/>
                  <a:pt x="4635160" y="989758"/>
                </a:cubicBezTo>
                <a:cubicBezTo>
                  <a:pt x="4639524" y="1244754"/>
                  <a:pt x="4614400" y="1458137"/>
                  <a:pt x="4635160" y="1621765"/>
                </a:cubicBezTo>
                <a:cubicBezTo>
                  <a:pt x="4655920" y="1785393"/>
                  <a:pt x="4606987" y="1988705"/>
                  <a:pt x="4635160" y="2235884"/>
                </a:cubicBezTo>
                <a:cubicBezTo>
                  <a:pt x="4625541" y="2481029"/>
                  <a:pt x="4426774" y="2670346"/>
                  <a:pt x="4187973" y="2683071"/>
                </a:cubicBezTo>
                <a:cubicBezTo>
                  <a:pt x="4050878" y="2705516"/>
                  <a:pt x="3756342" y="2667756"/>
                  <a:pt x="3616167" y="2683071"/>
                </a:cubicBezTo>
                <a:cubicBezTo>
                  <a:pt x="3475992" y="2698386"/>
                  <a:pt x="3279929" y="2677483"/>
                  <a:pt x="3193993" y="2683071"/>
                </a:cubicBezTo>
                <a:cubicBezTo>
                  <a:pt x="3108057" y="2688659"/>
                  <a:pt x="2841593" y="2638087"/>
                  <a:pt x="2659595" y="2683071"/>
                </a:cubicBezTo>
                <a:cubicBezTo>
                  <a:pt x="2477597" y="2728055"/>
                  <a:pt x="2420136" y="2679614"/>
                  <a:pt x="2200012" y="2683071"/>
                </a:cubicBezTo>
                <a:cubicBezTo>
                  <a:pt x="1979888" y="2686528"/>
                  <a:pt x="1773518" y="2677304"/>
                  <a:pt x="1665614" y="2683071"/>
                </a:cubicBezTo>
                <a:cubicBezTo>
                  <a:pt x="1557710" y="2688838"/>
                  <a:pt x="1409433" y="2663466"/>
                  <a:pt x="1206032" y="2683071"/>
                </a:cubicBezTo>
                <a:cubicBezTo>
                  <a:pt x="1002631" y="2702676"/>
                  <a:pt x="742226" y="2664452"/>
                  <a:pt x="447187" y="2683071"/>
                </a:cubicBezTo>
                <a:cubicBezTo>
                  <a:pt x="200230" y="2750121"/>
                  <a:pt x="-1210" y="2555050"/>
                  <a:pt x="0" y="2235884"/>
                </a:cubicBezTo>
                <a:cubicBezTo>
                  <a:pt x="-31196" y="2084925"/>
                  <a:pt x="23279" y="1795906"/>
                  <a:pt x="0" y="1621765"/>
                </a:cubicBezTo>
                <a:cubicBezTo>
                  <a:pt x="-23279" y="1447624"/>
                  <a:pt x="4660" y="1170008"/>
                  <a:pt x="0" y="1025532"/>
                </a:cubicBezTo>
                <a:cubicBezTo>
                  <a:pt x="-4660" y="881056"/>
                  <a:pt x="29939" y="605141"/>
                  <a:pt x="0" y="447187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E8A8D"/>
            </a:solidFill>
            <a:extLst>
              <a:ext uri="{C807C97D-BFC1-408E-A445-0C87EB9F89A2}">
                <ask:lineSketchStyleProps xmlns:ask="http://schemas.microsoft.com/office/drawing/2018/sketchyshapes" xmlns="" sd="283399757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endParaRPr lang="en-US" altLang="en-US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D8C91DA-5355-7F45-5F62-78B245EDE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r="64394" b="52935"/>
          <a:stretch/>
        </p:blipFill>
        <p:spPr>
          <a:xfrm>
            <a:off x="6584904" y="2705895"/>
            <a:ext cx="3072808" cy="24873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8C91DA-5355-7F45-5F62-78B245EDE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48733" r="64394"/>
          <a:stretch/>
        </p:blipFill>
        <p:spPr>
          <a:xfrm>
            <a:off x="73891" y="2378876"/>
            <a:ext cx="3429712" cy="29820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8C91DA-5355-7F45-5F62-78B245EDE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64471" t="48733" r="-977"/>
          <a:stretch/>
        </p:blipFill>
        <p:spPr>
          <a:xfrm>
            <a:off x="3364904" y="2593499"/>
            <a:ext cx="3220000" cy="25996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8C91DA-5355-7F45-5F62-78B245EDE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65694" t="-2034" r="-928" b="51592"/>
          <a:stretch/>
        </p:blipFill>
        <p:spPr>
          <a:xfrm>
            <a:off x="9258389" y="2456873"/>
            <a:ext cx="3133252" cy="27363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8C91DA-5355-7F45-5F62-78B245EDE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36166" t="3773" r="49305" b="54896"/>
          <a:stretch/>
        </p:blipFill>
        <p:spPr>
          <a:xfrm>
            <a:off x="994652" y="547019"/>
            <a:ext cx="1613647" cy="17077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8C91DA-5355-7F45-5F62-78B245EDE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50453" t="2321" r="35259" b="51591"/>
          <a:stretch/>
        </p:blipFill>
        <p:spPr>
          <a:xfrm>
            <a:off x="3891832" y="309020"/>
            <a:ext cx="1643122" cy="1972006"/>
          </a:xfrm>
          <a:prstGeom prst="rect">
            <a:avLst/>
          </a:prstGeom>
        </p:spPr>
      </p:pic>
      <p:sp>
        <p:nvSpPr>
          <p:cNvPr id="2" name="Isosceles Triangle 1"/>
          <p:cNvSpPr/>
          <p:nvPr/>
        </p:nvSpPr>
        <p:spPr>
          <a:xfrm>
            <a:off x="1110923" y="-281404"/>
            <a:ext cx="1441365" cy="80682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3992710" y="-386696"/>
            <a:ext cx="1441365" cy="80682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D8C91DA-5355-7F45-5F62-78B245EDE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36513" t="53939" r="49321" b="3754"/>
          <a:stretch/>
        </p:blipFill>
        <p:spPr>
          <a:xfrm>
            <a:off x="6885803" y="532908"/>
            <a:ext cx="1543323" cy="17481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8C91DA-5355-7F45-5F62-78B245EDE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50904" t="53939" r="35397" b="3721"/>
          <a:stretch/>
        </p:blipFill>
        <p:spPr>
          <a:xfrm>
            <a:off x="9805746" y="629367"/>
            <a:ext cx="1521469" cy="1749509"/>
          </a:xfrm>
          <a:prstGeom prst="rect">
            <a:avLst/>
          </a:prstGeom>
        </p:spPr>
      </p:pic>
      <p:sp>
        <p:nvSpPr>
          <p:cNvPr id="18" name="Isosceles Triangle 17"/>
          <p:cNvSpPr/>
          <p:nvPr/>
        </p:nvSpPr>
        <p:spPr>
          <a:xfrm>
            <a:off x="6951773" y="-266404"/>
            <a:ext cx="1441365" cy="80682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>
            <a:off x="9845797" y="-177457"/>
            <a:ext cx="1441365" cy="80682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9916" y="1687839"/>
            <a:ext cx="47920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60156" y="1666240"/>
            <a:ext cx="47920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280841" y="1666240"/>
            <a:ext cx="47920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2576" y="1779989"/>
            <a:ext cx="47920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prstClr val="black"/>
                </a:solidFill>
              </a:rPr>
              <a:t>1</a:t>
            </a:r>
            <a:endParaRPr lang="en-US" sz="24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0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5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3143"/>
            <a:ext cx="12191999" cy="804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9" name="Text Box 6"/>
          <p:cNvSpPr txBox="1">
            <a:spLocks noChangeArrowheads="1"/>
          </p:cNvSpPr>
          <p:nvPr/>
        </p:nvSpPr>
        <p:spPr bwMode="auto">
          <a:xfrm>
            <a:off x="1877786" y="1801587"/>
            <a:ext cx="8262257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z="5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</a:t>
            </a:r>
            <a:r>
              <a:rPr lang="en-US" altLang="vi-VN" sz="5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altLang="vi-VN" sz="5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altLang="vi-VN" sz="5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altLang="vi-VN" sz="5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5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 </a:t>
            </a:r>
            <a:r>
              <a:rPr lang="vi-VN" altLang="vi-VN" sz="5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khỏe, chúc các em học sinh chăm ngoan học </a:t>
            </a:r>
            <a:r>
              <a:rPr lang="vi-VN" altLang="vi-VN" sz="54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altLang="vi-VN" sz="54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5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017636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2D6C0987-D9FF-CA2C-87BE-9C686614F3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80682" y="1"/>
            <a:ext cx="12272682" cy="6857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0766F1-347C-36A5-9ED6-70E008AAA5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19" t="20596"/>
          <a:stretch/>
        </p:blipFill>
        <p:spPr>
          <a:xfrm>
            <a:off x="3596755" y="1847430"/>
            <a:ext cx="5786980" cy="4608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7B9CDAB-C8A9-F51D-CA6A-4526066EB5D6}"/>
              </a:ext>
            </a:extLst>
          </p:cNvPr>
          <p:cNvSpPr txBox="1"/>
          <p:nvPr/>
        </p:nvSpPr>
        <p:spPr>
          <a:xfrm>
            <a:off x="3361331" y="643348"/>
            <a:ext cx="569558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Nunito Black" panose="00000A00000000000000" pitchFamily="2" charset="0"/>
                <a:cs typeface="Arial" panose="020B0604020202020204" pitchFamily="34" charset="0"/>
              </a:rPr>
              <a:t> 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    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7030A0"/>
                </a:solidFill>
                <a:latin typeface="Nunito Black" panose="00000A00000000000000" pitchFamily="2" charset="0"/>
                <a:cs typeface="Arial" panose="020B0604020202020204" pitchFamily="34" charset="0"/>
              </a:rPr>
              <a:t>?</a:t>
            </a:r>
            <a:br>
              <a:rPr lang="en-US" sz="3600" b="1" dirty="0">
                <a:solidFill>
                  <a:srgbClr val="7030A0"/>
                </a:solidFill>
                <a:latin typeface="Nunito Black" panose="00000A00000000000000" pitchFamily="2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7030A0"/>
                </a:solidFill>
                <a:latin typeface="Nunito Black" panose="00000A00000000000000" pitchFamily="2" charset="0"/>
                <a:cs typeface="Arial" panose="020B0604020202020204" pitchFamily="34" charset="0"/>
              </a:rPr>
              <a:t/>
            </a:r>
            <a:br>
              <a:rPr lang="en-US" sz="3200" b="1" dirty="0">
                <a:solidFill>
                  <a:srgbClr val="7030A0"/>
                </a:solidFill>
                <a:latin typeface="Nunito Black" panose="00000A00000000000000" pitchFamily="2" charset="0"/>
                <a:cs typeface="Arial" panose="020B0604020202020204" pitchFamily="34" charset="0"/>
              </a:rPr>
            </a:br>
            <a:endParaRPr lang="en-US" sz="3200" b="1" dirty="0">
              <a:solidFill>
                <a:srgbClr val="7030A0"/>
              </a:solidFill>
              <a:latin typeface="Nunito Black" panose="00000A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A4206F-3AE1-D408-B250-B7286AD1AFBF}"/>
              </a:ext>
            </a:extLst>
          </p:cNvPr>
          <p:cNvSpPr txBox="1"/>
          <p:nvPr/>
        </p:nvSpPr>
        <p:spPr>
          <a:xfrm>
            <a:off x="5308590" y="256905"/>
            <a:ext cx="298886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100" dirty="0">
                <a:solidFill>
                  <a:srgbClr val="00B0F0"/>
                </a:solidFill>
                <a:latin typeface="Nunito Black" panose="00000A00000000000000" pitchFamily="2" charset="0"/>
                <a:cs typeface="Arial" panose="020B0604020202020204" pitchFamily="34" charset="0"/>
              </a:rPr>
              <a:t/>
            </a:r>
            <a:br>
              <a:rPr lang="vi-VN" sz="2100" dirty="0">
                <a:solidFill>
                  <a:srgbClr val="00B0F0"/>
                </a:solidFill>
                <a:latin typeface="Nunito Black" panose="00000A00000000000000" pitchFamily="2" charset="0"/>
                <a:cs typeface="Arial" panose="020B0604020202020204" pitchFamily="34" charset="0"/>
              </a:rPr>
            </a:br>
            <a:r>
              <a:rPr lang="vi-VN" sz="2100" dirty="0">
                <a:solidFill>
                  <a:srgbClr val="00B0F0"/>
                </a:solidFill>
                <a:latin typeface="Nunito Black" panose="00000A00000000000000" pitchFamily="2" charset="0"/>
                <a:cs typeface="Arial" panose="020B0604020202020204" pitchFamily="34" charset="0"/>
              </a:rPr>
              <a:t/>
            </a:r>
            <a:br>
              <a:rPr lang="vi-VN" sz="2100" dirty="0">
                <a:solidFill>
                  <a:srgbClr val="00B0F0"/>
                </a:solidFill>
                <a:latin typeface="Nunito Black" panose="00000A00000000000000" pitchFamily="2" charset="0"/>
                <a:cs typeface="Arial" panose="020B0604020202020204" pitchFamily="34" charset="0"/>
              </a:rPr>
            </a:br>
            <a:endParaRPr lang="en-US" sz="2100" dirty="0">
              <a:solidFill>
                <a:srgbClr val="00B0F0"/>
              </a:solidFill>
              <a:latin typeface="Nunito Black" panose="00000A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6" name="Picture 2" descr="Hình ảnh mặt cười đẹp dễ thương, cảm xúc ngập tràn!">
            <a:extLst>
              <a:ext uri="{FF2B5EF4-FFF2-40B4-BE49-F238E27FC236}">
                <a16:creationId xmlns:a16="http://schemas.microsoft.com/office/drawing/2014/main" id="{733DCCBD-BC6B-4AAB-4FB2-6BAF23936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78" b="90000" l="10000" r="90000">
                        <a14:foregroundMark x1="41042" y1="59478" x2="54427" y2="74254"/>
                        <a14:foregroundMark x1="54427" y1="74254" x2="54427" y2="74254"/>
                        <a14:foregroundMark x1="47135" y1="9478" x2="52760" y2="10970"/>
                        <a14:foregroundMark x1="46875" y1="63582" x2="60000" y2="70075"/>
                        <a14:foregroundMark x1="60000" y1="70075" x2="60000" y2="700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669" y="2173997"/>
            <a:ext cx="1798257" cy="125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4705" y="535626"/>
            <a:ext cx="609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</a:rPr>
              <a:t>B</a:t>
            </a:r>
            <a:endParaRPr lang="en-US" sz="5400" b="1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3543" y="3706293"/>
            <a:ext cx="103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Hình </a:t>
            </a:r>
            <a:endParaRPr lang="en-US" sz="2400" b="1"/>
          </a:p>
        </p:txBody>
      </p:sp>
      <p:sp>
        <p:nvSpPr>
          <p:cNvPr id="38" name="TextBox 37"/>
          <p:cNvSpPr txBox="1"/>
          <p:nvPr/>
        </p:nvSpPr>
        <p:spPr>
          <a:xfrm>
            <a:off x="7263307" y="3706293"/>
            <a:ext cx="103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Hình </a:t>
            </a:r>
            <a:endParaRPr lang="en-US" sz="2400" b="1"/>
          </a:p>
        </p:txBody>
      </p:sp>
      <p:sp>
        <p:nvSpPr>
          <p:cNvPr id="39" name="TextBox 38"/>
          <p:cNvSpPr txBox="1"/>
          <p:nvPr/>
        </p:nvSpPr>
        <p:spPr>
          <a:xfrm>
            <a:off x="3851603" y="5949283"/>
            <a:ext cx="103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Hình </a:t>
            </a:r>
            <a:endParaRPr lang="en-US" sz="2400" b="1"/>
          </a:p>
        </p:txBody>
      </p:sp>
      <p:sp>
        <p:nvSpPr>
          <p:cNvPr id="40" name="TextBox 39"/>
          <p:cNvSpPr txBox="1"/>
          <p:nvPr/>
        </p:nvSpPr>
        <p:spPr>
          <a:xfrm>
            <a:off x="7263307" y="5938901"/>
            <a:ext cx="103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Hình </a:t>
            </a:r>
            <a:endParaRPr lang="en-U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568507" y="407552"/>
                <a:ext cx="3530991" cy="101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507" y="407552"/>
                <a:ext cx="3530991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06869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2D6C0987-D9FF-CA2C-87BE-9C686614F3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80682" y="1"/>
            <a:ext cx="12272682" cy="6857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0766F1-347C-36A5-9ED6-70E008AAA5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19" t="20596"/>
          <a:stretch/>
        </p:blipFill>
        <p:spPr>
          <a:xfrm>
            <a:off x="3605719" y="1847430"/>
            <a:ext cx="5786980" cy="4608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7B9CDAB-C8A9-F51D-CA6A-4526066EB5D6}"/>
              </a:ext>
            </a:extLst>
          </p:cNvPr>
          <p:cNvSpPr txBox="1"/>
          <p:nvPr/>
        </p:nvSpPr>
        <p:spPr>
          <a:xfrm>
            <a:off x="3361331" y="643348"/>
            <a:ext cx="569558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Nunito Black" panose="00000A00000000000000" pitchFamily="2" charset="0"/>
                <a:cs typeface="Arial" panose="020B0604020202020204" pitchFamily="34" charset="0"/>
              </a:rPr>
              <a:t> 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    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7030A0"/>
                </a:solidFill>
                <a:latin typeface="Nunito Black" panose="00000A00000000000000" pitchFamily="2" charset="0"/>
                <a:cs typeface="Arial" panose="020B0604020202020204" pitchFamily="34" charset="0"/>
              </a:rPr>
              <a:t>?</a:t>
            </a:r>
            <a:br>
              <a:rPr lang="en-US" sz="3600" b="1" dirty="0">
                <a:solidFill>
                  <a:srgbClr val="7030A0"/>
                </a:solidFill>
                <a:latin typeface="Nunito Black" panose="00000A00000000000000" pitchFamily="2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7030A0"/>
                </a:solidFill>
                <a:latin typeface="Nunito Black" panose="00000A00000000000000" pitchFamily="2" charset="0"/>
                <a:cs typeface="Arial" panose="020B0604020202020204" pitchFamily="34" charset="0"/>
              </a:rPr>
              <a:t/>
            </a:r>
            <a:br>
              <a:rPr lang="en-US" sz="3200" b="1" dirty="0">
                <a:solidFill>
                  <a:srgbClr val="7030A0"/>
                </a:solidFill>
                <a:latin typeface="Nunito Black" panose="00000A00000000000000" pitchFamily="2" charset="0"/>
                <a:cs typeface="Arial" panose="020B0604020202020204" pitchFamily="34" charset="0"/>
              </a:rPr>
            </a:br>
            <a:endParaRPr lang="en-US" sz="3200" b="1" dirty="0">
              <a:solidFill>
                <a:srgbClr val="7030A0"/>
              </a:solidFill>
              <a:latin typeface="Nunito Black" panose="00000A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A4206F-3AE1-D408-B250-B7286AD1AFBF}"/>
              </a:ext>
            </a:extLst>
          </p:cNvPr>
          <p:cNvSpPr txBox="1"/>
          <p:nvPr/>
        </p:nvSpPr>
        <p:spPr>
          <a:xfrm>
            <a:off x="2102325" y="3089752"/>
            <a:ext cx="298886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100" dirty="0">
                <a:solidFill>
                  <a:srgbClr val="00B0F0"/>
                </a:solidFill>
                <a:latin typeface="Nunito Black" panose="00000A00000000000000" pitchFamily="2" charset="0"/>
                <a:cs typeface="Arial" panose="020B0604020202020204" pitchFamily="34" charset="0"/>
              </a:rPr>
              <a:t/>
            </a:r>
            <a:br>
              <a:rPr lang="vi-VN" sz="2100" dirty="0">
                <a:solidFill>
                  <a:srgbClr val="00B0F0"/>
                </a:solidFill>
                <a:latin typeface="Nunito Black" panose="00000A00000000000000" pitchFamily="2" charset="0"/>
                <a:cs typeface="Arial" panose="020B0604020202020204" pitchFamily="34" charset="0"/>
              </a:rPr>
            </a:br>
            <a:r>
              <a:rPr lang="vi-VN" sz="2100" dirty="0">
                <a:solidFill>
                  <a:srgbClr val="00B0F0"/>
                </a:solidFill>
                <a:latin typeface="Nunito Black" panose="00000A00000000000000" pitchFamily="2" charset="0"/>
                <a:cs typeface="Arial" panose="020B0604020202020204" pitchFamily="34" charset="0"/>
              </a:rPr>
              <a:t/>
            </a:r>
            <a:br>
              <a:rPr lang="vi-VN" sz="2100" dirty="0">
                <a:solidFill>
                  <a:srgbClr val="00B0F0"/>
                </a:solidFill>
                <a:latin typeface="Nunito Black" panose="00000A00000000000000" pitchFamily="2" charset="0"/>
                <a:cs typeface="Arial" panose="020B0604020202020204" pitchFamily="34" charset="0"/>
              </a:rPr>
            </a:br>
            <a:endParaRPr lang="en-US" sz="2100" dirty="0">
              <a:solidFill>
                <a:srgbClr val="00B0F0"/>
              </a:solidFill>
              <a:latin typeface="Nunito Black" panose="00000A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6" name="Picture 2" descr="Hình ảnh mặt cười đẹp dễ thương, cảm xúc ngập tràn!">
            <a:extLst>
              <a:ext uri="{FF2B5EF4-FFF2-40B4-BE49-F238E27FC236}">
                <a16:creationId xmlns:a16="http://schemas.microsoft.com/office/drawing/2014/main" id="{733DCCBD-BC6B-4AAB-4FB2-6BAF23936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78" b="90000" l="10000" r="90000">
                        <a14:foregroundMark x1="41042" y1="59478" x2="54427" y2="74254"/>
                        <a14:foregroundMark x1="54427" y1="74254" x2="54427" y2="74254"/>
                        <a14:foregroundMark x1="47135" y1="9478" x2="52760" y2="10970"/>
                        <a14:foregroundMark x1="46875" y1="63582" x2="60000" y2="70075"/>
                        <a14:foregroundMark x1="60000" y1="70075" x2="60000" y2="700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669" y="2173997"/>
            <a:ext cx="1798257" cy="125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3543" y="3706293"/>
            <a:ext cx="103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Hình </a:t>
            </a:r>
            <a:endParaRPr lang="en-US" sz="2400" b="1"/>
          </a:p>
        </p:txBody>
      </p:sp>
      <p:sp>
        <p:nvSpPr>
          <p:cNvPr id="38" name="TextBox 37"/>
          <p:cNvSpPr txBox="1"/>
          <p:nvPr/>
        </p:nvSpPr>
        <p:spPr>
          <a:xfrm>
            <a:off x="7263307" y="3706293"/>
            <a:ext cx="103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Hình </a:t>
            </a:r>
            <a:endParaRPr lang="en-US" sz="2400" b="1"/>
          </a:p>
        </p:txBody>
      </p:sp>
      <p:sp>
        <p:nvSpPr>
          <p:cNvPr id="39" name="TextBox 38"/>
          <p:cNvSpPr txBox="1"/>
          <p:nvPr/>
        </p:nvSpPr>
        <p:spPr>
          <a:xfrm>
            <a:off x="3851603" y="5949283"/>
            <a:ext cx="103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Hình </a:t>
            </a:r>
            <a:endParaRPr lang="en-US" sz="2400" b="1"/>
          </a:p>
        </p:txBody>
      </p:sp>
      <p:sp>
        <p:nvSpPr>
          <p:cNvPr id="40" name="TextBox 39"/>
          <p:cNvSpPr txBox="1"/>
          <p:nvPr/>
        </p:nvSpPr>
        <p:spPr>
          <a:xfrm>
            <a:off x="7263307" y="5938901"/>
            <a:ext cx="103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Hình </a:t>
            </a:r>
            <a:endParaRPr lang="en-U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559523" y="441241"/>
                <a:ext cx="3530991" cy="10177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523" y="441241"/>
                <a:ext cx="3530991" cy="10177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858555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hung chuẩn nhấ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8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F0986273-2F29-EF3F-F942-F3FE876D7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1365966"/>
            <a:ext cx="2147888" cy="207860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F2B0BA3-4FF5-E531-728C-D9BB0DA4A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248" y="1450073"/>
            <a:ext cx="2014538" cy="2024764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F0A189B0-79A0-42C4-17CD-6B89C9462D5D}"/>
              </a:ext>
            </a:extLst>
          </p:cNvPr>
          <p:cNvSpPr txBox="1"/>
          <p:nvPr/>
        </p:nvSpPr>
        <p:spPr>
          <a:xfrm>
            <a:off x="3162300" y="3429000"/>
            <a:ext cx="789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8291" y="4294908"/>
            <a:ext cx="110836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tròn 1, hình tròn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lvl="0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Hình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 1 được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tròn </a:t>
            </a:r>
            <a:r>
              <a:rPr lang="en-US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tô màu mấy phần </a:t>
            </a:r>
            <a:r>
              <a:rPr lang="en-US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hình tròn 2 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62300" y="439867"/>
            <a:ext cx="6168611" cy="9425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2 (2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44948" y="3521332"/>
            <a:ext cx="974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HÌNH 1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156337" y="3535493"/>
            <a:ext cx="974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HÌNH 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261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986273-2F29-EF3F-F942-F3FE876D7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128" y="541636"/>
            <a:ext cx="2429031" cy="2350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77463" y="3198136"/>
            <a:ext cx="974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HÌNH 1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99147" y="3904071"/>
                <a:ext cx="3530991" cy="1826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147" y="3904071"/>
                <a:ext cx="3530991" cy="18269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F2B0BA3-4FF5-E531-728C-D9BB0DA4A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336" y="704591"/>
            <a:ext cx="2014538" cy="20247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481132" y="3778127"/>
                <a:ext cx="2034742" cy="1826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</a:rPr>
                            <m:t>𝟐</m:t>
                          </m:r>
                        </m:num>
                        <m:den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132" y="3778127"/>
                <a:ext cx="2034742" cy="18269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021425" y="3198136"/>
            <a:ext cx="974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HÌNH 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22671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26439" y="621081"/>
                <a:ext cx="3530991" cy="1826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𝟔</m:t>
                          </m:r>
                        </m:den>
                      </m:f>
                      <m:r>
                        <a:rPr lang="en-US" sz="6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; </m:t>
                      </m:r>
                      <m:f>
                        <m:fPr>
                          <m:ctrlP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</a:rPr>
                            <m:t>𝟐</m:t>
                          </m:r>
                        </m:num>
                        <m:den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439" y="621081"/>
                <a:ext cx="3530991" cy="18269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5410526" y="621081"/>
            <a:ext cx="6203854" cy="1631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5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F359C2-1A41-5E65-FAC5-220C1FD6B500}"/>
              </a:ext>
            </a:extLst>
          </p:cNvPr>
          <p:cNvGrpSpPr/>
          <p:nvPr/>
        </p:nvGrpSpPr>
        <p:grpSpPr>
          <a:xfrm>
            <a:off x="3257890" y="3324030"/>
            <a:ext cx="960521" cy="2308411"/>
            <a:chOff x="9612631" y="2978040"/>
            <a:chExt cx="960521" cy="230841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662F9B3-2579-8393-816B-0118A9EE40C4}"/>
                </a:ext>
              </a:extLst>
            </p:cNvPr>
            <p:cNvSpPr/>
            <p:nvPr/>
          </p:nvSpPr>
          <p:spPr>
            <a:xfrm>
              <a:off x="9767907" y="2978040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3E27CB-25C1-80A1-7E01-5547CC139A17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B8F9E8A-9E5F-58D5-1308-22B8A65122FA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9388BEF-D27A-80D6-F5C2-8B6250AE0B42}"/>
              </a:ext>
            </a:extLst>
          </p:cNvPr>
          <p:cNvCxnSpPr/>
          <p:nvPr/>
        </p:nvCxnSpPr>
        <p:spPr>
          <a:xfrm flipV="1">
            <a:off x="4179199" y="3501729"/>
            <a:ext cx="1226732" cy="492370"/>
          </a:xfrm>
          <a:prstGeom prst="straightConnector1">
            <a:avLst/>
          </a:prstGeom>
          <a:ln w="101600" cmpd="sng">
            <a:solidFill>
              <a:srgbClr val="FF006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1844D0E-392A-B638-500D-19EF1B3D0762}"/>
              </a:ext>
            </a:extLst>
          </p:cNvPr>
          <p:cNvCxnSpPr/>
          <p:nvPr/>
        </p:nvCxnSpPr>
        <p:spPr>
          <a:xfrm>
            <a:off x="4345884" y="5210098"/>
            <a:ext cx="1226732" cy="335117"/>
          </a:xfrm>
          <a:prstGeom prst="straightConnector1">
            <a:avLst/>
          </a:prstGeom>
          <a:ln w="101600" cmpd="sng">
            <a:solidFill>
              <a:srgbClr val="FF006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4BDC5D-0D1B-AB76-7CFA-A880F2CE3143}"/>
              </a:ext>
            </a:extLst>
          </p:cNvPr>
          <p:cNvGrpSpPr/>
          <p:nvPr/>
        </p:nvGrpSpPr>
        <p:grpSpPr>
          <a:xfrm>
            <a:off x="5557430" y="3035884"/>
            <a:ext cx="2970681" cy="873638"/>
            <a:chOff x="2679831" y="2100457"/>
            <a:chExt cx="3215541" cy="873638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14" name="组合 40">
              <a:extLst>
                <a:ext uri="{FF2B5EF4-FFF2-40B4-BE49-F238E27FC236}">
                  <a16:creationId xmlns:a16="http://schemas.microsoft.com/office/drawing/2014/main" id="{BF8447E8-B528-119B-3BC2-13F31C51CD7F}"/>
                </a:ext>
              </a:extLst>
            </p:cNvPr>
            <p:cNvGrpSpPr/>
            <p:nvPr/>
          </p:nvGrpSpPr>
          <p:grpSpPr>
            <a:xfrm>
              <a:off x="2679831" y="2100457"/>
              <a:ext cx="3215541" cy="815463"/>
              <a:chOff x="1360229" y="-894320"/>
              <a:chExt cx="1449788" cy="455360"/>
            </a:xfrm>
            <a:grpFill/>
          </p:grpSpPr>
          <p:sp>
            <p:nvSpPr>
              <p:cNvPr id="16" name="矩形 45">
                <a:extLst>
                  <a:ext uri="{FF2B5EF4-FFF2-40B4-BE49-F238E27FC236}">
                    <a16:creationId xmlns:a16="http://schemas.microsoft.com/office/drawing/2014/main" id="{E9BFD0F4-663F-2A40-3602-279783550A6B}"/>
                  </a:ext>
                </a:extLst>
              </p:cNvPr>
              <p:cNvSpPr/>
              <p:nvPr/>
            </p:nvSpPr>
            <p:spPr>
              <a:xfrm>
                <a:off x="1381267" y="-85806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</a:endParaRPr>
              </a:p>
            </p:txBody>
          </p:sp>
          <p:sp>
            <p:nvSpPr>
              <p:cNvPr id="17" name="矩形 46">
                <a:extLst>
                  <a:ext uri="{FF2B5EF4-FFF2-40B4-BE49-F238E27FC236}">
                    <a16:creationId xmlns:a16="http://schemas.microsoft.com/office/drawing/2014/main" id="{5B6DC792-7244-61F8-FCC7-9505808AB183}"/>
                  </a:ext>
                </a:extLst>
              </p:cNvPr>
              <p:cNvSpPr/>
              <p:nvPr/>
            </p:nvSpPr>
            <p:spPr>
              <a:xfrm>
                <a:off x="1360229" y="-89432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1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  <a:cs typeface="字魂105号-简雅黑" panose="00000500000000000000" pitchFamily="2" charset="-122"/>
                </a:endParaRP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57B235-33AB-D47A-F7A2-57AEE7E85C10}"/>
                </a:ext>
              </a:extLst>
            </p:cNvPr>
            <p:cNvSpPr/>
            <p:nvPr/>
          </p:nvSpPr>
          <p:spPr>
            <a:xfrm>
              <a:off x="2814339" y="2204654"/>
              <a:ext cx="2993185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Tử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B6A5826-8860-57AB-FF28-CA2B9A4E005D}"/>
              </a:ext>
            </a:extLst>
          </p:cNvPr>
          <p:cNvGrpSpPr/>
          <p:nvPr/>
        </p:nvGrpSpPr>
        <p:grpSpPr>
          <a:xfrm>
            <a:off x="5718344" y="5153526"/>
            <a:ext cx="2970681" cy="873638"/>
            <a:chOff x="2679831" y="2100457"/>
            <a:chExt cx="3215541" cy="873638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9" name="组合 40">
              <a:extLst>
                <a:ext uri="{FF2B5EF4-FFF2-40B4-BE49-F238E27FC236}">
                  <a16:creationId xmlns:a16="http://schemas.microsoft.com/office/drawing/2014/main" id="{2BEDA4A3-0D6E-44E0-4740-8B12E8B8784C}"/>
                </a:ext>
              </a:extLst>
            </p:cNvPr>
            <p:cNvGrpSpPr/>
            <p:nvPr/>
          </p:nvGrpSpPr>
          <p:grpSpPr>
            <a:xfrm>
              <a:off x="2679831" y="2100457"/>
              <a:ext cx="3215541" cy="815463"/>
              <a:chOff x="1360229" y="-894320"/>
              <a:chExt cx="1449788" cy="455360"/>
            </a:xfrm>
            <a:grpFill/>
          </p:grpSpPr>
          <p:sp>
            <p:nvSpPr>
              <p:cNvPr id="21" name="矩形 45">
                <a:extLst>
                  <a:ext uri="{FF2B5EF4-FFF2-40B4-BE49-F238E27FC236}">
                    <a16:creationId xmlns:a16="http://schemas.microsoft.com/office/drawing/2014/main" id="{66D6BD2D-982B-59D3-609B-4F41528DDE73}"/>
                  </a:ext>
                </a:extLst>
              </p:cNvPr>
              <p:cNvSpPr/>
              <p:nvPr/>
            </p:nvSpPr>
            <p:spPr>
              <a:xfrm>
                <a:off x="1381267" y="-85806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</a:endParaRPr>
              </a:p>
            </p:txBody>
          </p:sp>
          <p:sp>
            <p:nvSpPr>
              <p:cNvPr id="22" name="矩形 46">
                <a:extLst>
                  <a:ext uri="{FF2B5EF4-FFF2-40B4-BE49-F238E27FC236}">
                    <a16:creationId xmlns:a16="http://schemas.microsoft.com/office/drawing/2014/main" id="{F99647E8-96DC-EF7D-F649-BFFF63EF8AE4}"/>
                  </a:ext>
                </a:extLst>
              </p:cNvPr>
              <p:cNvSpPr/>
              <p:nvPr/>
            </p:nvSpPr>
            <p:spPr>
              <a:xfrm>
                <a:off x="1360229" y="-89432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1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  <a:cs typeface="字魂105号-简雅黑" panose="00000500000000000000" pitchFamily="2" charset="-122"/>
                </a:endParaRPr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C89DF51-B5AE-346D-60D1-909DA68C4C95}"/>
                </a:ext>
              </a:extLst>
            </p:cNvPr>
            <p:cNvSpPr/>
            <p:nvPr/>
          </p:nvSpPr>
          <p:spPr>
            <a:xfrm>
              <a:off x="2814339" y="2204654"/>
              <a:ext cx="2993185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64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3818C22-C9CA-CBA2-32E2-EA1CF6C0C0AE}"/>
              </a:ext>
            </a:extLst>
          </p:cNvPr>
          <p:cNvSpPr/>
          <p:nvPr/>
        </p:nvSpPr>
        <p:spPr>
          <a:xfrm>
            <a:off x="333375" y="354280"/>
            <a:ext cx="11858625" cy="5893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">
                <a:extLst>
                  <a:ext uri="{FF2B5EF4-FFF2-40B4-BE49-F238E27FC236}">
                    <a16:creationId xmlns:a16="http://schemas.microsoft.com/office/drawing/2014/main" id="{82E30A10-9226-D797-CF29-678867BC3DC2}"/>
                  </a:ext>
                </a:extLst>
              </p:cNvPr>
              <p:cNvSpPr/>
              <p:nvPr/>
            </p:nvSpPr>
            <p:spPr>
              <a:xfrm>
                <a:off x="1051110" y="2096416"/>
                <a:ext cx="10227212" cy="3325329"/>
              </a:xfrm>
              <a:prstGeom prst="roundRect">
                <a:avLst/>
              </a:prstGeom>
              <a:solidFill>
                <a:srgbClr val="FBD5F1"/>
              </a:solidFill>
              <a:ln w="2857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có: 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tử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6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Rectangle: Rounded Corners 1">
                <a:extLst>
                  <a:ext uri="{FF2B5EF4-FFF2-40B4-BE49-F238E27FC236}">
                    <a16:creationId xmlns:a16="http://schemas.microsoft.com/office/drawing/2014/main" id="{82E30A10-9226-D797-CF29-678867BC3D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110" y="2096416"/>
                <a:ext cx="10227212" cy="33253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1">
                <a:extLst>
                  <a:ext uri="{FF2B5EF4-FFF2-40B4-BE49-F238E27FC236}">
                    <a16:creationId xmlns:a16="http://schemas.microsoft.com/office/drawing/2014/main" id="{82E30A10-9226-D797-CF29-678867BC3DC2}"/>
                  </a:ext>
                </a:extLst>
              </p:cNvPr>
              <p:cNvSpPr/>
              <p:nvPr/>
            </p:nvSpPr>
            <p:spPr>
              <a:xfrm>
                <a:off x="1051110" y="457290"/>
                <a:ext cx="10227212" cy="1536116"/>
              </a:xfrm>
              <a:prstGeom prst="roundRect">
                <a:avLst/>
              </a:prstGeom>
              <a:solidFill>
                <a:srgbClr val="FBD5F1"/>
              </a:solidFill>
              <a:ln w="2857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000" b="1" smtClea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những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: Rounded Corners 1">
                <a:extLst>
                  <a:ext uri="{FF2B5EF4-FFF2-40B4-BE49-F238E27FC236}">
                    <a16:creationId xmlns:a16="http://schemas.microsoft.com/office/drawing/2014/main" id="{82E30A10-9226-D797-CF29-678867BC3D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110" y="457290"/>
                <a:ext cx="10227212" cy="153611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22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82E30A10-9226-D797-CF29-678867BC3DC2}"/>
                  </a:ext>
                </a:extLst>
              </p:cNvPr>
              <p:cNvSpPr/>
              <p:nvPr/>
            </p:nvSpPr>
            <p:spPr>
              <a:xfrm>
                <a:off x="804862" y="898866"/>
                <a:ext cx="10915650" cy="4391025"/>
              </a:xfrm>
              <a:prstGeom prst="roundRect">
                <a:avLst/>
              </a:prstGeom>
              <a:solidFill>
                <a:srgbClr val="FBD5F1"/>
              </a:solidFill>
              <a:ln w="2857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những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có: 2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6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 smtClean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nhiên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trên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gạch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ngang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nhiên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khác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0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dưới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gạch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ngang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82E30A10-9226-D797-CF29-678867BC3D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62" y="898866"/>
                <a:ext cx="10915650" cy="4391025"/>
              </a:xfrm>
              <a:prstGeom prst="roundRect">
                <a:avLst/>
              </a:prstGeom>
              <a:blipFill>
                <a:blip r:embed="rId2"/>
                <a:stretch>
                  <a:fillRect t="-826" b="-3719"/>
                </a:stretch>
              </a:blipFill>
              <a:ln w="28575"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531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9900"/>
      </a:accent1>
      <a:accent2>
        <a:srgbClr val="99CC00"/>
      </a:accent2>
      <a:accent3>
        <a:srgbClr val="F4EE00"/>
      </a:accent3>
      <a:accent4>
        <a:srgbClr val="007300"/>
      </a:accent4>
      <a:accent5>
        <a:srgbClr val="EDD003"/>
      </a:accent5>
      <a:accent6>
        <a:srgbClr val="82AE00"/>
      </a:accent6>
      <a:hlink>
        <a:srgbClr val="009900"/>
      </a:hlink>
      <a:folHlink>
        <a:srgbClr val="BFBFBF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192</Words>
  <Application>Microsoft Office PowerPoint</Application>
  <PresentationFormat>Widescreen</PresentationFormat>
  <Paragraphs>63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7" baseType="lpstr">
      <vt:lpstr>Arial</vt:lpstr>
      <vt:lpstr>Calibri</vt:lpstr>
      <vt:lpstr>Calibri Light</vt:lpstr>
      <vt:lpstr>Cambria</vt:lpstr>
      <vt:lpstr>Cambria Math</vt:lpstr>
      <vt:lpstr>等线</vt:lpstr>
      <vt:lpstr>等线 Light</vt:lpstr>
      <vt:lpstr>MS Mincho</vt:lpstr>
      <vt:lpstr>Nunito Black</vt:lpstr>
      <vt:lpstr>Times New Roman</vt:lpstr>
      <vt:lpstr>UTM Cooper Black</vt:lpstr>
      <vt:lpstr>字魂105号-简雅黑</vt:lpstr>
      <vt:lpstr>字魂176号-创粗圆</vt:lpstr>
      <vt:lpstr>Custom Design</vt:lpstr>
      <vt:lpstr>1_Custom Design</vt:lpstr>
      <vt:lpstr>2_Custom Design</vt:lpstr>
      <vt:lpstr>1_Office 主题​​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STD_PHUONG</cp:lastModifiedBy>
  <cp:revision>111</cp:revision>
  <dcterms:created xsi:type="dcterms:W3CDTF">2023-12-06T07:45:24Z</dcterms:created>
  <dcterms:modified xsi:type="dcterms:W3CDTF">2025-04-10T00:26:16Z</dcterms:modified>
</cp:coreProperties>
</file>