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8" r:id="rId2"/>
    <p:sldMasterId id="2147483730" r:id="rId3"/>
  </p:sldMasterIdLst>
  <p:notesMasterIdLst>
    <p:notesMasterId r:id="rId16"/>
  </p:notesMasterIdLst>
  <p:sldIdLst>
    <p:sldId id="268" r:id="rId4"/>
    <p:sldId id="287" r:id="rId5"/>
    <p:sldId id="295" r:id="rId6"/>
    <p:sldId id="296" r:id="rId7"/>
    <p:sldId id="294" r:id="rId8"/>
    <p:sldId id="297" r:id="rId9"/>
    <p:sldId id="303" r:id="rId10"/>
    <p:sldId id="298" r:id="rId11"/>
    <p:sldId id="299" r:id="rId12"/>
    <p:sldId id="300" r:id="rId13"/>
    <p:sldId id="289" r:id="rId14"/>
    <p:sldId id="3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266C0-F73B-45EB-8A78-CCB5A496947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56249-511D-4BF4-B0CF-5E7A7B03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5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0CEA-BC6D-EBD3-BC7E-BA1522EE8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DD3B4-C4C2-392C-2FF4-3E96BE849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3F7EC-B83A-28F1-A599-2BF9079F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36B97-A53E-B904-E9BA-F921D6CC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BF373-CC1C-9544-1959-F97BD476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7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0B45-AE8D-66C2-94CA-B04D8F51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984E0-7017-C60D-C970-EB2D59301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8E2C0-DA7D-5294-B123-F0667452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C70DA-B488-B508-AB74-0B2B2BE6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5BB38-A555-4A2A-C7FA-EFD9E26D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8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5F22E9-8BFB-557D-1E59-6BA99B84E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1D047-833E-79CF-D8D5-A25EFDF08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68D7D-C005-14AC-9EDB-F114576C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47D9-60E1-70BE-9C28-11B06E15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62BBA-7714-96A6-DC5F-3935009E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87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87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37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3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4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84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07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5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49F5-6F9C-25FB-D734-EBDC5086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16677-2702-3329-99EA-2AEF4E7CE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6AC51-F6C1-5D8A-DCDF-2EF3C39B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B73D7-33D3-7619-C0CC-EAEF49B8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2DEA-4DA3-1E2B-2CB4-54366786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07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9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4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1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58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17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21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4/10/2025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74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4/10/2025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789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174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4/10/2025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28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530A-0C3B-6D67-41E7-EBBA4F45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1BB8B-4D10-44F7-B527-AF66E4B36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5DC6C-345D-5D59-6AF0-ECC03073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A0B9B-13EB-6FB7-A92A-5D10B71F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DA60A-FE1A-6C01-348E-824600DF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8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994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423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453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308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90671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7086624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1" y="4892040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401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40" y="-182880"/>
            <a:ext cx="3017167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40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5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C6D6-E62B-0DF8-6AEB-09E872C1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79451-0351-D7F9-D5DA-A7E284B40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00A13-F62E-DE73-13F0-D921BD592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CF10A-FB80-AEDE-E7B4-FFD734C6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841C5-F27F-ABF2-5CA8-D6D097DD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E8835-4D4A-24FC-9F2A-A837E88E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1C5C-7980-1EA0-E0ED-FAFB5744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3CB7C-81B9-617F-AB1E-6E23F733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B55A3-583B-9678-A72C-1AE6D11F5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13E31-00B3-D654-1267-E55196C9D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CBA69-DEA8-4BBE-8861-F4EA59787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836CFA-8227-73EA-580A-54FDC6B6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CEE7E-B66B-0EB5-E978-FD91E43D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EA957-03A9-D635-CADC-FE230701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4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83D1-1315-F970-AE30-206294A3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E5B6A-F279-5ECA-6B02-F45DEE20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C3BA9-1C66-DC54-EE46-1AB59F77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1FAA6-25E9-5428-3621-E05FD8DF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6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160E7-5605-1C67-AE1E-BDCE5623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0794B-B8EF-B36B-0AFA-99C4CDCF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8B112-05CB-9848-51E2-33B7E910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3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77E5-DF83-C4C1-E2DA-FF0AB3BB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5FE9-DFA9-837D-BBB7-0472AB4A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B29B9-2FDD-F839-6216-CF2E2B73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0A447-2E85-EA34-D7C5-A1948CF1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F9F1D-95A2-773D-C3BB-0C6B0997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8FAF1-9967-9CBF-1A4B-2AC954A5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7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877D-F426-1CE8-5877-A9EDB94D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AA18E8-0BBE-7FC2-DE7C-BD4392F0F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CC0B6-3FE7-0E06-9578-C0A738AFB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25387-2CAC-669F-6B02-5FC8C9E6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3BA27-C11D-773D-4D43-F7EE3080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D6018-03A3-66FA-7B8D-C9D7B1F3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AC2D18C-48FD-E0B7-8DC6-253D9B3B83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0AB68-4559-EE87-6EAD-D4985229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4DAFC-A93F-D9ED-E973-999D345BE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26192-1898-19E7-3880-703F72AD3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E1002-4AFA-4879-B3A3-82077C7C40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DFA9-849B-1E0C-65BA-FC30E966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EFF8-AE6D-69B1-9546-7B643A1AB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9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7" r:id="rId12"/>
    <p:sldLayoutId id="2147483684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69BC1-0FA0-4F94-A63B-875F6CC6BCC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F1F4C-40CA-4AA4-853D-3841313C0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7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48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7570" y="20864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968269" y="76009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72276" y="15233"/>
            <a:ext cx="2664329" cy="2200884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397362" y="-98606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1757216" y="4971193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241899" y="4872899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526865" y="4556372"/>
            <a:ext cx="2755153" cy="2554778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94470" y="240269"/>
            <a:ext cx="1614768" cy="217670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4786" y="2724052"/>
            <a:ext cx="11088547" cy="9703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TIẾNG VIÊT LỚP </a:t>
            </a:r>
            <a:r>
              <a:rPr kumimoji="0" lang="en-US" sz="4800" b="1" i="0" u="none" strike="noStrike" kern="1200" cap="none" spc="0" normalizeH="0" baseline="0" noProof="0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9257738" y="5658555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96" y="473586"/>
            <a:ext cx="10440372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8B0EC-6A5D-A2C9-541D-60D4D070BC7E}"/>
              </a:ext>
            </a:extLst>
          </p:cNvPr>
          <p:cNvSpPr/>
          <p:nvPr/>
        </p:nvSpPr>
        <p:spPr>
          <a:xfrm>
            <a:off x="597159" y="2152649"/>
            <a:ext cx="10944808" cy="3400986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 938, trên sông Bạch Đằng, Ngô Quyền đã chỉ huy quân dân ta đánh bại quân Nam Hán.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chiến thắng oanh liệt đó, ông lên ngôi vua và chọn Cổ Loa làm kinh đô. 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nay, đền thờ và l</a:t>
            </a:r>
            <a:r>
              <a:rPr lang="en-GB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Ngô Quyền ở thị xã Sơn Tây đã trở thành một địa chỉ du lịch tâm linh nổi tiếng.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06E2A0-F172-2694-FC96-3D9B64C24F95}"/>
              </a:ext>
            </a:extLst>
          </p:cNvPr>
          <p:cNvSpPr/>
          <p:nvPr/>
        </p:nvSpPr>
        <p:spPr>
          <a:xfrm>
            <a:off x="950874" y="2537307"/>
            <a:ext cx="648352" cy="665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163C89-E5DA-579E-B77B-88610635E777}"/>
              </a:ext>
            </a:extLst>
          </p:cNvPr>
          <p:cNvSpPr/>
          <p:nvPr/>
        </p:nvSpPr>
        <p:spPr>
          <a:xfrm>
            <a:off x="7030995" y="3009024"/>
            <a:ext cx="648352" cy="665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D8FFA2-005B-F61D-0540-7DCE3F53EEBA}"/>
              </a:ext>
            </a:extLst>
          </p:cNvPr>
          <p:cNvSpPr/>
          <p:nvPr/>
        </p:nvSpPr>
        <p:spPr>
          <a:xfrm>
            <a:off x="9690838" y="3520204"/>
            <a:ext cx="648352" cy="665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F0E0C3-0A2D-34CE-702F-67293B99A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289371"/>
              </p:ext>
            </p:extLst>
          </p:nvPr>
        </p:nvGraphicFramePr>
        <p:xfrm>
          <a:off x="1265270" y="1098873"/>
          <a:ext cx="9458325" cy="5235237"/>
        </p:xfrm>
        <a:graphic>
          <a:graphicData uri="http://schemas.openxmlformats.org/drawingml/2006/table">
            <a:tbl>
              <a:tblPr/>
              <a:tblGrid>
                <a:gridCol w="1771650">
                  <a:extLst>
                    <a:ext uri="{9D8B030D-6E8A-4147-A177-3AD203B41FA5}">
                      <a16:colId xmlns:a16="http://schemas.microsoft.com/office/drawing/2014/main" val="3215041989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3557246026"/>
                    </a:ext>
                  </a:extLst>
                </a:gridCol>
                <a:gridCol w="3152775">
                  <a:extLst>
                    <a:ext uri="{9D8B030D-6E8A-4147-A177-3AD203B41FA5}">
                      <a16:colId xmlns:a16="http://schemas.microsoft.com/office/drawing/2014/main" val="3068702113"/>
                    </a:ext>
                  </a:extLst>
                </a:gridCol>
              </a:tblGrid>
              <a:tr h="1107144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sung </a:t>
                      </a:r>
                    </a:p>
                    <a:p>
                      <a:pPr algn="ctr" fontAlgn="t" latinLnBrk="0"/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310283"/>
                  </a:ext>
                </a:extLst>
              </a:tr>
              <a:tr h="874057">
                <a:tc rowSpan="2">
                  <a:txBody>
                    <a:bodyPr/>
                    <a:lstStyle/>
                    <a:p>
                      <a:pPr algn="ctr" fontAlgn="t" latinLnBrk="0"/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802871"/>
                  </a:ext>
                </a:extLst>
              </a:tr>
              <a:tr h="904875">
                <a:tc vMerge="1">
                  <a:txBody>
                    <a:bodyPr/>
                    <a:lstStyle/>
                    <a:p>
                      <a:pPr algn="just" fontAlgn="t" latinLnBrk="0"/>
                      <a:endParaRPr lang="en-US" sz="3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vi-VN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88274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874645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00802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F2D40A2-9AC2-3076-1D62-EB3220F96110}"/>
              </a:ext>
            </a:extLst>
          </p:cNvPr>
          <p:cNvSpPr txBox="1"/>
          <p:nvPr/>
        </p:nvSpPr>
        <p:spPr>
          <a:xfrm>
            <a:off x="4086322" y="523890"/>
            <a:ext cx="381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PHIẾU BÀI TẬP SỐ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945009" y="1337189"/>
            <a:ext cx="1077011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9600" b="1" smtClean="0">
                <a:ln w="9525">
                  <a:solidFill>
                    <a:srgbClr val="217875"/>
                  </a:solidFill>
                </a:ln>
                <a:solidFill>
                  <a:srgbClr val="FF45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 các em chăm ngoan, học giỏi</a:t>
            </a:r>
            <a:endParaRPr lang="zh-CN" altLang="en-US" sz="9600" b="1" dirty="0">
              <a:ln w="9525">
                <a:solidFill>
                  <a:srgbClr val="217875"/>
                </a:solidFill>
              </a:ln>
              <a:solidFill>
                <a:srgbClr val="FF45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88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54C9E7-5350-B06F-0EE0-E9D5DBDAF941}"/>
              </a:ext>
            </a:extLst>
          </p:cNvPr>
          <p:cNvSpPr/>
          <p:nvPr/>
        </p:nvSpPr>
        <p:spPr>
          <a:xfrm>
            <a:off x="696847" y="3463864"/>
            <a:ext cx="2371724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818961-F2DB-FE7A-0268-B128AEC80DDD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3068571" y="1833290"/>
            <a:ext cx="2651095" cy="209253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9886B-AFBE-2A8F-B4A4-5FFEF1BE73AF}"/>
              </a:ext>
            </a:extLst>
          </p:cNvPr>
          <p:cNvSpPr/>
          <p:nvPr/>
        </p:nvSpPr>
        <p:spPr>
          <a:xfrm>
            <a:off x="5719666" y="1371327"/>
            <a:ext cx="5505061" cy="923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62B1E6-E369-1272-C68C-BE413D09F183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>
            <a:off x="3068571" y="3925827"/>
            <a:ext cx="607530" cy="9367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61AE4D-753B-4594-07AE-5191B57FF310}"/>
              </a:ext>
            </a:extLst>
          </p:cNvPr>
          <p:cNvSpPr/>
          <p:nvPr/>
        </p:nvSpPr>
        <p:spPr>
          <a:xfrm>
            <a:off x="3676101" y="3782725"/>
            <a:ext cx="7819052" cy="21596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 sung thông tin về thời gian, nơi chốn, mục đích, nguyên nhân, phương tiện,... của sự việc n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trong câu.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thứ 4">
            <a:hlinkClick r:id="" action="ppaction://media"/>
            <a:extLst>
              <a:ext uri="{FF2B5EF4-FFF2-40B4-BE49-F238E27FC236}">
                <a16:creationId xmlns:a16="http://schemas.microsoft.com/office/drawing/2014/main" id="{AC59F09E-1F4C-3F4B-72FE-60EC7D859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922" y="497997"/>
            <a:ext cx="3827657" cy="215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44" y="339116"/>
            <a:ext cx="9321281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các thành phần được thêm vào các câu ở cột B của bài tập 1.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CB0CA0-7F43-5768-DC26-9A34D97ED7E6}"/>
              </a:ext>
            </a:extLst>
          </p:cNvPr>
          <p:cNvSpPr/>
          <p:nvPr/>
        </p:nvSpPr>
        <p:spPr>
          <a:xfrm>
            <a:off x="1162051" y="2333625"/>
            <a:ext cx="2371724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8F81DC-0F9E-F8AE-A5E4-54DD0CE15DB1}"/>
              </a:ext>
            </a:extLst>
          </p:cNvPr>
          <p:cNvSpPr/>
          <p:nvPr/>
        </p:nvSpPr>
        <p:spPr>
          <a:xfrm>
            <a:off x="1162051" y="4993773"/>
            <a:ext cx="9620250" cy="781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6B7E27-0122-CBE3-8564-9EF64EF0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715" y="1766577"/>
            <a:ext cx="5276290" cy="28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0" y="1209814"/>
            <a:ext cx="10435981" cy="25545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ở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  <a:p>
            <a:pPr lvl="0"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defRPr/>
            </a:pP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6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44" y="339116"/>
            <a:ext cx="9321281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các thành phần được thêm vào các câu ở cột B của bài tập 1.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CB0CA0-7F43-5768-DC26-9A34D97ED7E6}"/>
              </a:ext>
            </a:extLst>
          </p:cNvPr>
          <p:cNvSpPr/>
          <p:nvPr/>
        </p:nvSpPr>
        <p:spPr>
          <a:xfrm>
            <a:off x="1231797" y="2023727"/>
            <a:ext cx="2943418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8F81DC-0F9E-F8AE-A5E4-54DD0CE15DB1}"/>
              </a:ext>
            </a:extLst>
          </p:cNvPr>
          <p:cNvSpPr/>
          <p:nvPr/>
        </p:nvSpPr>
        <p:spPr>
          <a:xfrm>
            <a:off x="1180608" y="3559710"/>
            <a:ext cx="3784730" cy="23198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6B7E27-0122-CBE3-8564-9EF64EF0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361" y="2043111"/>
            <a:ext cx="5840963" cy="399636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91A6AE-94A0-1EC7-E690-0DDDF96DAED6}"/>
              </a:ext>
            </a:extLst>
          </p:cNvPr>
          <p:cNvCxnSpPr>
            <a:cxnSpLocks/>
          </p:cNvCxnSpPr>
          <p:nvPr/>
        </p:nvCxnSpPr>
        <p:spPr>
          <a:xfrm>
            <a:off x="5734234" y="3257550"/>
            <a:ext cx="3782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C8711C-3F15-8610-2EE6-45BC6C920688}"/>
              </a:ext>
            </a:extLst>
          </p:cNvPr>
          <p:cNvCxnSpPr>
            <a:cxnSpLocks/>
          </p:cNvCxnSpPr>
          <p:nvPr/>
        </p:nvCxnSpPr>
        <p:spPr>
          <a:xfrm>
            <a:off x="5699530" y="4305466"/>
            <a:ext cx="42556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11B068-3F78-B07D-4463-75FD354D9DFC}"/>
              </a:ext>
            </a:extLst>
          </p:cNvPr>
          <p:cNvCxnSpPr>
            <a:cxnSpLocks/>
          </p:cNvCxnSpPr>
          <p:nvPr/>
        </p:nvCxnSpPr>
        <p:spPr>
          <a:xfrm>
            <a:off x="5734234" y="5371808"/>
            <a:ext cx="3064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DFDF8268-47E0-45B9-21E4-6D23586A2EB6}"/>
              </a:ext>
            </a:extLst>
          </p:cNvPr>
          <p:cNvSpPr/>
          <p:nvPr/>
        </p:nvSpPr>
        <p:spPr>
          <a:xfrm>
            <a:off x="9612269" y="3012913"/>
            <a:ext cx="10477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BE9D37-D916-D880-DC34-BB83ADB16FF2}"/>
              </a:ext>
            </a:extLst>
          </p:cNvPr>
          <p:cNvSpPr/>
          <p:nvPr/>
        </p:nvSpPr>
        <p:spPr>
          <a:xfrm>
            <a:off x="9955180" y="4041293"/>
            <a:ext cx="10477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77813ED-54C2-332F-C378-9D5C5F67116A}"/>
              </a:ext>
            </a:extLst>
          </p:cNvPr>
          <p:cNvSpPr/>
          <p:nvPr/>
        </p:nvSpPr>
        <p:spPr>
          <a:xfrm>
            <a:off x="8876809" y="5114633"/>
            <a:ext cx="10477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2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54C9E7-5350-B06F-0EE0-E9D5DBDAF941}"/>
              </a:ext>
            </a:extLst>
          </p:cNvPr>
          <p:cNvSpPr/>
          <p:nvPr/>
        </p:nvSpPr>
        <p:spPr>
          <a:xfrm>
            <a:off x="677637" y="2851617"/>
            <a:ext cx="2371724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818961-F2DB-FE7A-0268-B128AEC80DDD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3049361" y="1150283"/>
            <a:ext cx="733042" cy="216329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9886B-AFBE-2A8F-B4A4-5FFEF1BE73AF}"/>
              </a:ext>
            </a:extLst>
          </p:cNvPr>
          <p:cNvSpPr/>
          <p:nvPr/>
        </p:nvSpPr>
        <p:spPr>
          <a:xfrm>
            <a:off x="3782403" y="688320"/>
            <a:ext cx="7193897" cy="923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62B1E6-E369-1272-C68C-BE413D09F183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 flipV="1">
            <a:off x="3049361" y="3207123"/>
            <a:ext cx="720996" cy="10645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61AE4D-753B-4594-07AE-5191B57FF310}"/>
              </a:ext>
            </a:extLst>
          </p:cNvPr>
          <p:cNvSpPr/>
          <p:nvPr/>
        </p:nvSpPr>
        <p:spPr>
          <a:xfrm>
            <a:off x="3770357" y="2446243"/>
            <a:ext cx="7205943" cy="15217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 sung thông tin về thời gian, nơi chốn, mục đích, nguyên nhân, phương tiện,... của sự việc n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câu.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08EE30-ECFA-1FA0-B491-32FF40FFF701}"/>
              </a:ext>
            </a:extLst>
          </p:cNvPr>
          <p:cNvCxnSpPr>
            <a:cxnSpLocks/>
            <a:stCxn id="2" idx="3"/>
            <a:endCxn id="17" idx="1"/>
          </p:cNvCxnSpPr>
          <p:nvPr/>
        </p:nvCxnSpPr>
        <p:spPr>
          <a:xfrm>
            <a:off x="3049361" y="3313580"/>
            <a:ext cx="700967" cy="217226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2F7E14-B873-D8B8-7C58-36127FC7CE70}"/>
              </a:ext>
            </a:extLst>
          </p:cNvPr>
          <p:cNvSpPr/>
          <p:nvPr/>
        </p:nvSpPr>
        <p:spPr>
          <a:xfrm>
            <a:off x="3750328" y="4802001"/>
            <a:ext cx="7258049" cy="13676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hường đứng đầu câu, ngăn cách với hai thành phần chính của câu bằng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 phẩy.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6F336-4DC3-2229-6723-7055A49D5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25E31C02-9E02-6CEC-77D3-D2497A286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r="6982" b="5305"/>
          <a:stretch/>
        </p:blipFill>
        <p:spPr>
          <a:xfrm>
            <a:off x="388536" y="791040"/>
            <a:ext cx="11414927" cy="49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96" y="473586"/>
            <a:ext cx="10440372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8B0EC-6A5D-A2C9-541D-60D4D070BC7E}"/>
              </a:ext>
            </a:extLst>
          </p:cNvPr>
          <p:cNvSpPr/>
          <p:nvPr/>
        </p:nvSpPr>
        <p:spPr>
          <a:xfrm>
            <a:off x="597159" y="2152649"/>
            <a:ext cx="10944808" cy="3400986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 938, trên sông Bạch Đằng, Ngô Quyền đã chỉ huy quân dân ta đánh bại quân Nam Hán.</a:t>
            </a:r>
            <a:r>
              <a:rPr lang="en-GB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chiến thắng oanh liệt đó, ông lên ngôi vua và chọn Cổ Loa làm kinh đô.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nay, đền thờ và l</a:t>
            </a:r>
            <a:r>
              <a:rPr lang="en-GB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Ngô Quyền ở thị xã Sơn Tây đã trở thành một địa chỉ du lịch tâm linh nổi tiếng.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helmet holding a pen&#10;&#10;AI-generated content may be incorrect.">
            <a:extLst>
              <a:ext uri="{FF2B5EF4-FFF2-40B4-BE49-F238E27FC236}">
                <a16:creationId xmlns:a16="http://schemas.microsoft.com/office/drawing/2014/main" id="{C24493F7-A074-F904-7D73-5FED7644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1" y="389164"/>
            <a:ext cx="5611275" cy="6079671"/>
          </a:xfrm>
          <a:prstGeom prst="rect">
            <a:avLst/>
          </a:prstGeom>
        </p:spPr>
      </p:pic>
      <p:pic>
        <p:nvPicPr>
          <p:cNvPr id="5" name="Picture 4" descr="A statue of a person pointing&#10;&#10;AI-generated content may be incorrect.">
            <a:extLst>
              <a:ext uri="{FF2B5EF4-FFF2-40B4-BE49-F238E27FC236}">
                <a16:creationId xmlns:a16="http://schemas.microsoft.com/office/drawing/2014/main" id="{8622D456-2BB1-7E4B-86F7-04B7BBAFA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66" y="389164"/>
            <a:ext cx="5611273" cy="60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7551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3538</TotalTime>
  <Words>439</Words>
  <Application>Microsoft Office PowerPoint</Application>
  <PresentationFormat>Widescreen</PresentationFormat>
  <Paragraphs>33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等线</vt:lpstr>
      <vt:lpstr>Segoe UI Black</vt:lpstr>
      <vt:lpstr>Times New Roman</vt:lpstr>
      <vt:lpstr>UTM Avo</vt:lpstr>
      <vt:lpstr>Custom Design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STD_PHUONG</cp:lastModifiedBy>
  <cp:revision>77</cp:revision>
  <dcterms:created xsi:type="dcterms:W3CDTF">2023-12-08T09:56:58Z</dcterms:created>
  <dcterms:modified xsi:type="dcterms:W3CDTF">2025-04-10T00:20:56Z</dcterms:modified>
  <cp:category>9Slide.vn</cp:category>
</cp:coreProperties>
</file>