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0" r:id="rId4"/>
    <p:sldId id="266" r:id="rId5"/>
    <p:sldId id="267" r:id="rId6"/>
    <p:sldId id="265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5A209-C8E4-4243-A18E-1F5480EF43D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DF6A-5543-4958-B550-C0FA3E4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8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8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5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4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5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2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5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57BE-52AE-4580-A597-12DD4F844FB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7DD3-D982-4C85-9342-6077405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dashboard.blooket.com/my-sets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65339" y="253801"/>
            <a:ext cx="7518400" cy="14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449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ỦY BAN NHÂN DÂN HUYỆN AN LÃO</a:t>
            </a:r>
          </a:p>
          <a:p>
            <a:pPr algn="ctr">
              <a:spcBef>
                <a:spcPts val="449"/>
              </a:spcBef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</a:t>
            </a:r>
            <a:r>
              <a:rPr lang="en-US" altLang="en-US" sz="2622" b="1" smtClean="0">
                <a:solidFill>
                  <a:srgbClr val="FF0066"/>
                </a:solidFill>
                <a:latin typeface="Times New Roman" pitchFamily="18" charset="0"/>
              </a:rPr>
              <a:t>TH&amp;THCS QUANG HƯNG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ts val="449"/>
              </a:spcBef>
            </a:pP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82421" y="5065839"/>
            <a:ext cx="11130120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29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9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96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96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Thị Huệ</a:t>
            </a:r>
            <a:endParaRPr lang="en-US" sz="329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70913" y="1610467"/>
            <a:ext cx="9950850" cy="355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cap="all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 Kỹ </a:t>
            </a:r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 công </a:t>
            </a:r>
            <a:r>
              <a:rPr lang="vi-VN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, ứng  dụng </a:t>
            </a:r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Ai trong  </a:t>
            </a:r>
            <a:r>
              <a:rPr lang="vi-VN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 </a:t>
            </a:r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 môn tin </a:t>
            </a:r>
            <a:r>
              <a:rPr lang="vi-VN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  <a:p>
            <a:pPr algn="ctr"/>
            <a:endParaRPr lang="vi-VN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66" y="6257251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948624" y="1181107"/>
            <a:ext cx="199771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11" y="5063209"/>
            <a:ext cx="87540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93" y="5291691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74643" y="-208328"/>
            <a:ext cx="2128984" cy="25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00" y="1253542"/>
            <a:ext cx="930477" cy="687222"/>
          </a:xfrm>
          <a:prstGeom prst="rect">
            <a:avLst/>
          </a:prstGeom>
        </p:spPr>
      </p:pic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B42966DA-BA91-BC0A-FE68-0CB727EC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" y="-91714"/>
            <a:ext cx="2128984" cy="25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2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4302537"/>
            <a:ext cx="12658374" cy="2919953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91" y="798865"/>
            <a:ext cx="1664763" cy="151221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1" y="481125"/>
            <a:ext cx="6965576" cy="2010675"/>
            <a:chOff x="-1" y="-19802"/>
            <a:chExt cx="7315200" cy="2347042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-1" y="-19802"/>
              <a:ext cx="7315200" cy="234704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0" y="125750"/>
              <a:ext cx="6818019" cy="11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/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6.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3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3300" b="1" dirty="0">
                <a:solidFill>
                  <a:schemeClr val="bg1"/>
                </a:solidFill>
                <a:latin typeface="SVN-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6958" y="2458537"/>
            <a:ext cx="7659866" cy="2307655"/>
            <a:chOff x="1055313" y="1366069"/>
            <a:chExt cx="7632065" cy="1940925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64463" y="2088107"/>
              <a:ext cx="1039905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62384" y="1843449"/>
              <a:ext cx="5518785" cy="1320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SỬ DỤNG BIẾN TRONG </a:t>
              </a:r>
              <a:r>
                <a:rPr lang="vi-VN" altLang="vi-VN" sz="3200" b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TRƯƠNG </a:t>
              </a:r>
              <a:r>
                <a:rPr lang="vi-VN" altLang="vi-VN" sz="3200" b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GB" altLang="vi-VN" sz="3200" b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altLang="vi-VN" sz="32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505315" y="80010"/>
            <a:ext cx="2686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TIN HOC </a:t>
            </a:r>
            <a:r>
              <a:rPr lang="vi-VN" sz="4000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solidFill>
                <a:schemeClr val="bg1"/>
              </a:solidFill>
              <a:highlight>
                <a:srgbClr val="8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722815"/>
      </p:ext>
    </p:extLst>
  </p:cSld>
  <p:clrMapOvr>
    <a:masterClrMapping/>
  </p:clrMapOvr>
  <p:transition spd="med" advTm="459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5" y="464831"/>
            <a:ext cx="598311" cy="587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3" y="5347873"/>
            <a:ext cx="1111380" cy="1090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9" y="669467"/>
            <a:ext cx="1111380" cy="1090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5" y="-599194"/>
            <a:ext cx="518668" cy="50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09"/>
            <a:ext cx="518668" cy="508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37640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8" y="-923218"/>
            <a:ext cx="2226705" cy="687755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9" y="1214673"/>
            <a:ext cx="9570468" cy="52930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23749" y="2975368"/>
            <a:ext cx="8719584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Sử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dụng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được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biến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nhớ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trong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một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số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chương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trình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đơn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giản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1"/>
            <a:ext cx="498086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4375" y="275273"/>
            <a:ext cx="1059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32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Nhiệm vụ 1</a:t>
            </a:r>
            <a:r>
              <a:rPr lang="en-US" sz="32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Tạo chương trình Sử </a:t>
            </a:r>
            <a:r>
              <a:rPr lang="en-US" sz="32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“TRẢ LỜI” </a:t>
            </a:r>
            <a:r>
              <a:rPr lang="en-US" sz="3200" b="1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Scratch. Tạo chương trình “xin chào bạn…” có nhân vật mèo và thực hiện yêu cầu được mô tả trong phần khởi động</a:t>
            </a:r>
            <a:endParaRPr lang="vi-VN" sz="32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6" y="2031835"/>
            <a:ext cx="3114675" cy="147637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493501" y="2770022"/>
            <a:ext cx="8479558" cy="4956630"/>
          </a:xfrm>
          <a:prstGeom prst="cloud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latin typeface="Times New Roman" pitchFamily="18" charset="0"/>
                <a:cs typeface="Times New Roman" pitchFamily="18" charset="0"/>
              </a:rPr>
              <a:t>Xây dựng kịch bản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và các bước:</a:t>
            </a:r>
          </a:p>
          <a:p>
            <a:pPr marL="342900" indent="-342900">
              <a:buFontTx/>
              <a:buChar char="-"/>
            </a:pP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biến trả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lời</a:t>
            </a:r>
          </a:p>
          <a:p>
            <a:pPr marL="342900" indent="-342900">
              <a:buFontTx/>
              <a:buChar char="-"/>
            </a:pP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Nhập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giá trị cho biến trả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lời  </a:t>
            </a:r>
          </a:p>
          <a:p>
            <a:pPr marL="342900" indent="-342900">
              <a:buFontTx/>
              <a:buChar char="-"/>
            </a:pPr>
            <a:r>
              <a:rPr lang="vi-VN" sz="3200" b="1">
                <a:latin typeface="Times New Roman" pitchFamily="18" charset="0"/>
                <a:cs typeface="Times New Roman" pitchFamily="18" charset="0"/>
              </a:rPr>
              <a:t>Hiển thị giá trị cho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biến mà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Bạn Zozo đã đưa ra trong tình huống trên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nhé!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iết kế chưa có tên (17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051.65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416" y="3471863"/>
            <a:ext cx="3267635" cy="18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376" y="275273"/>
            <a:ext cx="1023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Nhiệm vụ 2</a:t>
            </a:r>
            <a:r>
              <a:rPr lang="en-US" sz="36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T</a:t>
            </a:r>
            <a:r>
              <a:rPr lang="en-US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ạo chương trình </a:t>
            </a:r>
            <a:r>
              <a:rPr lang="vi-VN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 biến</a:t>
            </a:r>
            <a:r>
              <a:rPr lang="en-US" sz="3600" b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“Tuổi”</a:t>
            </a:r>
            <a:endParaRPr lang="vi-VN" sz="36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02" y="1894675"/>
            <a:ext cx="3114675" cy="147637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397346" y="1289260"/>
            <a:ext cx="7295836" cy="5189712"/>
          </a:xfrm>
          <a:prstGeom prst="cloud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>
                <a:latin typeface="Times New Roman" pitchFamily="18" charset="0"/>
                <a:cs typeface="Times New Roman" pitchFamily="18" charset="0"/>
              </a:rPr>
              <a:t>Xây dựng kịch bản 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và các bước:</a:t>
            </a:r>
          </a:p>
          <a:p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- Tạo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biến 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mới</a:t>
            </a:r>
          </a:p>
          <a:p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- Đặt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giá trị cho biến </a:t>
            </a:r>
            <a:endParaRPr lang="vi-VN" sz="36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- Hiển thị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ra màn hình giá trị của 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biến</a:t>
            </a:r>
            <a:endParaRPr lang="vi-VN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hiết kế chưa có tên (17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051.65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373" y="3884116"/>
            <a:ext cx="3267635" cy="18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2"/>
          </p:cNvPr>
          <p:cNvSpPr/>
          <p:nvPr/>
        </p:nvSpPr>
        <p:spPr>
          <a:xfrm>
            <a:off x="9323294" y="5540188"/>
            <a:ext cx="1846730" cy="1057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517106"/>
            <a:ext cx="7484969" cy="56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/>
            <p:cNvSpPr/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/>
            <p:cNvSpPr/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/>
            <p:cNvSpPr/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/>
            <p:cNvSpPr/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/>
            <p:cNvSpPr/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/>
            <p:cNvSpPr/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/>
            <p:cNvSpPr/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/>
            <p:cNvSpPr/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/>
            <p:cNvSpPr/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/>
            <p:cNvSpPr/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/>
            <p:cNvSpPr/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/>
            <p:cNvSpPr/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/>
            <p:cNvSpPr/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/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/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216</Words>
  <Application>Microsoft Office PowerPoint</Application>
  <PresentationFormat>Widescreen</PresentationFormat>
  <Paragraphs>38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等线</vt:lpstr>
      <vt:lpstr>iCiel Cadena</vt:lpstr>
      <vt:lpstr>SVN-Adam Gorry</vt:lpstr>
      <vt:lpstr>SVN-Avo</vt:lpstr>
      <vt:lpstr>SVN-SAF</vt:lpstr>
      <vt:lpstr>Times New Roman</vt:lpstr>
      <vt:lpstr>UTM Avo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STD_DELL</dc:creator>
  <cp:lastModifiedBy>STD_DELL</cp:lastModifiedBy>
  <cp:revision>2</cp:revision>
  <dcterms:created xsi:type="dcterms:W3CDTF">2025-04-13T14:39:26Z</dcterms:created>
  <dcterms:modified xsi:type="dcterms:W3CDTF">2025-04-13T14:44:07Z</dcterms:modified>
</cp:coreProperties>
</file>