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EC43-4C2D-489C-A751-088507A10C5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4067-F722-4195-83D6-9A5F8A25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5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EC43-4C2D-489C-A751-088507A10C5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4067-F722-4195-83D6-9A5F8A25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7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EC43-4C2D-489C-A751-088507A10C5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4067-F722-4195-83D6-9A5F8A25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18E77-4E64-4F75-9F41-2BE11C8BD8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D17B6-675B-4F85-A023-CD923C9E57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99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18E77-4E64-4F75-9F41-2BE11C8BD8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D17B6-675B-4F85-A023-CD923C9E57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857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18E77-4E64-4F75-9F41-2BE11C8BD8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D17B6-675B-4F85-A023-CD923C9E57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23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18E77-4E64-4F75-9F41-2BE11C8BD8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D17B6-675B-4F85-A023-CD923C9E57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382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18E77-4E64-4F75-9F41-2BE11C8BD8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D17B6-675B-4F85-A023-CD923C9E57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242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18E77-4E64-4F75-9F41-2BE11C8BD8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D17B6-675B-4F85-A023-CD923C9E57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4317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18E77-4E64-4F75-9F41-2BE11C8BD8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D17B6-675B-4F85-A023-CD923C9E57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097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18E77-4E64-4F75-9F41-2BE11C8BD8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D17B6-675B-4F85-A023-CD923C9E57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97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EC43-4C2D-489C-A751-088507A10C5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4067-F722-4195-83D6-9A5F8A25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25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18E77-4E64-4F75-9F41-2BE11C8BD8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D17B6-675B-4F85-A023-CD923C9E57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9863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18E77-4E64-4F75-9F41-2BE11C8BD8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D17B6-675B-4F85-A023-CD923C9E57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763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18E77-4E64-4F75-9F41-2BE11C8BD8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D17B6-675B-4F85-A023-CD923C9E57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46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EC43-4C2D-489C-A751-088507A10C5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4067-F722-4195-83D6-9A5F8A25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6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EC43-4C2D-489C-A751-088507A10C5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4067-F722-4195-83D6-9A5F8A25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5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EC43-4C2D-489C-A751-088507A10C5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4067-F722-4195-83D6-9A5F8A25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EC43-4C2D-489C-A751-088507A10C5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4067-F722-4195-83D6-9A5F8A25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7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EC43-4C2D-489C-A751-088507A10C5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4067-F722-4195-83D6-9A5F8A25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3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EC43-4C2D-489C-A751-088507A10C5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4067-F722-4195-83D6-9A5F8A25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5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EC43-4C2D-489C-A751-088507A10C5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4067-F722-4195-83D6-9A5F8A25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4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8EC43-4C2D-489C-A751-088507A10C5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F4067-F722-4195-83D6-9A5F8A25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0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18E77-4E64-4F75-9F41-2BE11C8BD8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D17B6-675B-4F85-A023-CD923C9E57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1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audio" Target="../media/audio1.wav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57"/>
            <a:ext cx="12210290" cy="688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456" y="880226"/>
            <a:ext cx="5998607" cy="8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 </a:t>
            </a:r>
            <a:r>
              <a:rPr kumimoji="0" lang="vi-VN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ọc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770141" y="2202899"/>
            <a:ext cx="11597071" cy="2467652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Paytone One"/>
              </a:rPr>
              <a:t>CHỦ ĐỀ 6. GIẢI QUYẾT VẤN ĐỀ VỚI SỰ </a:t>
            </a:r>
          </a:p>
          <a:p>
            <a:pPr marL="0" marR="0" lvl="0" indent="0" algn="ctr" defTabSz="914400" rtl="0" eaLnBrk="1" fontAlgn="auto" latinLnBrk="0" hangingPunct="1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Paytone One"/>
              </a:rPr>
              <a:t>TRỢ GIÚP CỦA MÁY TÍNH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5983" y="3819971"/>
            <a:ext cx="10530514" cy="2484298"/>
            <a:chOff x="1298305" y="3819971"/>
            <a:chExt cx="9629156" cy="2484298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298305" y="3819971"/>
              <a:ext cx="2341170" cy="248429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13579" y="4461956"/>
              <a:ext cx="131062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57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VN-SAF" panose="020406030505060202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VN-SAF" panose="02040603050506020204" pitchFamily="18" charset="0"/>
                  <a:ea typeface="+mn-ea"/>
                  <a:cs typeface="Times New Roman" panose="02020603050405020304" pitchFamily="18" charset="0"/>
                </a:rPr>
                <a:t> 14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SAF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34142" y="4480081"/>
              <a:ext cx="739331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5717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vi-VN" sz="3600" b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THỰC HIỆN CÔNG VIỆC NHƯ THẾ NÀO</a:t>
              </a:r>
              <a:endPara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6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0791" y="1074856"/>
            <a:ext cx="3936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NỘI DUNG BÀI 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45315" y="2160922"/>
            <a:ext cx="7646965" cy="654567"/>
            <a:chOff x="3039836" y="2279794"/>
            <a:chExt cx="7646965" cy="654567"/>
          </a:xfrm>
        </p:grpSpPr>
        <p:sp>
          <p:nvSpPr>
            <p:cNvPr id="4" name="Rectangle 3"/>
            <p:cNvSpPr/>
            <p:nvPr/>
          </p:nvSpPr>
          <p:spPr>
            <a:xfrm>
              <a:off x="3039836" y="2288030"/>
              <a:ext cx="774571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r>
                <a: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14407" y="2279794"/>
              <a:ext cx="68723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Thực hiện công việc theo từng bước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45315" y="3464630"/>
            <a:ext cx="8454172" cy="692497"/>
            <a:chOff x="3039836" y="3647510"/>
            <a:chExt cx="8454172" cy="692497"/>
          </a:xfrm>
        </p:grpSpPr>
        <p:sp>
          <p:nvSpPr>
            <p:cNvPr id="12" name="Rectangle 11"/>
            <p:cNvSpPr/>
            <p:nvPr/>
          </p:nvSpPr>
          <p:spPr>
            <a:xfrm>
              <a:off x="3039836" y="3647510"/>
              <a:ext cx="774571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r>
                <a: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4054" y="3693676"/>
              <a:ext cx="76599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Chia một việc thành những việc nhỏ hơn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24" y="4489613"/>
            <a:ext cx="1737511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0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9271" y="992560"/>
            <a:ext cx="4570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 LUẬN 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2" y="4303778"/>
            <a:ext cx="3015360" cy="2152731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1673352" y="1816610"/>
            <a:ext cx="4855465" cy="2487168"/>
          </a:xfrm>
          <a:prstGeom prst="wedgeRoundRectCallout">
            <a:avLst>
              <a:gd name="adj1" fmla="val -50893"/>
              <a:gd name="adj2" fmla="val 79943"/>
              <a:gd name="adj3" fmla="val 16667"/>
            </a:avLst>
          </a:prstGeom>
          <a:solidFill>
            <a:srgbClr val="A6FA98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Em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 sắp thứ tự thực hiện những việc đó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D5C7A7-414F-4F2D-BCF1-EF69E7E4B0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48" b="89614" l="2642" r="89431">
                        <a14:foregroundMark x1="32520" y1="6522" x2="32520" y2="6522"/>
                        <a14:foregroundMark x1="51829" y1="4348" x2="51829" y2="4348"/>
                        <a14:foregroundMark x1="22358" y1="61836" x2="22358" y2="61836"/>
                        <a14:foregroundMark x1="24390" y1="55556" x2="19919" y2="75845"/>
                        <a14:foregroundMark x1="20935" y1="86957" x2="20935" y2="86957"/>
                        <a14:foregroundMark x1="9959" y1="84300" x2="19309" y2="85990"/>
                        <a14:foregroundMark x1="6098" y1="83092" x2="6098" y2="83092"/>
                        <a14:foregroundMark x1="3862" y1="82367" x2="3862" y2="82367"/>
                        <a14:foregroundMark x1="3252" y1="82367" x2="3252" y2="82367"/>
                        <a14:foregroundMark x1="2642" y1="81643" x2="2642" y2="81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5664" y="1816610"/>
            <a:ext cx="5736336" cy="35935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A0314A-3F54-4634-AEC4-1508A509C08F}"/>
              </a:ext>
            </a:extLst>
          </p:cNvPr>
          <p:cNvSpPr/>
          <p:nvPr/>
        </p:nvSpPr>
        <p:spPr>
          <a:xfrm>
            <a:off x="7766025" y="5257347"/>
            <a:ext cx="3664682" cy="864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Hình 80.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Những việc th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ường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làm tr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khi đi học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683335075966324684">
            <a:hlinkClick r:id="" action="ppaction://media"/>
            <a:extLst>
              <a:ext uri="{FF2B5EF4-FFF2-40B4-BE49-F238E27FC236}">
                <a16:creationId xmlns:a16="http://schemas.microsoft.com/office/drawing/2014/main" id="{A6C1AE5D-F65F-4203-9D9E-5A6FE21693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56966" y="5410201"/>
            <a:ext cx="1458942" cy="109420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987D6516-EAFE-4645-8413-365F09D829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0419193">
            <a:off x="2777808" y="374882"/>
            <a:ext cx="818154" cy="756210"/>
          </a:xfrm>
          <a:prstGeom prst="rect">
            <a:avLst/>
          </a:prstGeom>
        </p:spPr>
      </p:pic>
      <p:sp>
        <p:nvSpPr>
          <p:cNvPr id="11" name="Rectangle: Top Corners Rounded 20">
            <a:extLst>
              <a:ext uri="{FF2B5EF4-FFF2-40B4-BE49-F238E27FC236}">
                <a16:creationId xmlns:a16="http://schemas.microsoft.com/office/drawing/2014/main" id="{195ABAE6-A846-409B-85E5-4CD6FF370697}"/>
              </a:ext>
            </a:extLst>
          </p:cNvPr>
          <p:cNvSpPr/>
          <p:nvPr/>
        </p:nvSpPr>
        <p:spPr>
          <a:xfrm>
            <a:off x="581457" y="478406"/>
            <a:ext cx="2298341" cy="661656"/>
          </a:xfrm>
          <a:prstGeom prst="round2SameRect">
            <a:avLst/>
          </a:prstGeom>
          <a:solidFill>
            <a:srgbClr val="7F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Bienvenue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537769" y="478406"/>
            <a:ext cx="213501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ienvenue" panose="020406030505060202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endParaRPr kumimoji="0" lang="vi-VN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4984E6-5DDB-4389-BA4B-99FF68DE7565}"/>
              </a:ext>
            </a:extLst>
          </p:cNvPr>
          <p:cNvSpPr/>
          <p:nvPr/>
        </p:nvSpPr>
        <p:spPr>
          <a:xfrm>
            <a:off x="3047042" y="457719"/>
            <a:ext cx="36389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HelvetIns" panose="020406030505060202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9120" y="429821"/>
            <a:ext cx="754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7FC354"/>
                </a:solidFill>
                <a:effectLst/>
                <a:uLnTx/>
                <a:uFillTx/>
                <a:latin typeface="SVN-Androgyne" panose="02040603050506020204" pitchFamily="18" charset="0"/>
                <a:ea typeface="+mn-ea"/>
                <a:cs typeface="Times New Roman" panose="02020603050405020304" pitchFamily="18" charset="0"/>
              </a:rPr>
              <a:t>Thực hiện công việc theo từng </a:t>
            </a:r>
            <a:r>
              <a:rPr kumimoji="0" 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7FC354"/>
                </a:solidFill>
                <a:effectLst/>
                <a:uLnTx/>
                <a:uFillTx/>
                <a:latin typeface="SVN-Androgyne" panose="02040603050506020204" pitchFamily="18" charset="0"/>
                <a:ea typeface="+mn-ea"/>
                <a:cs typeface="Times New Roman" panose="02020603050405020304" pitchFamily="18" charset="0"/>
              </a:rPr>
              <a:t>bước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rgbClr val="7FC3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4" name="camera.wav"/>
          </p:stSnd>
        </p:sndAc>
      </p:transition>
    </mc:Choice>
    <mc:Fallback xmlns="">
      <p:transition spd="slow">
        <p:fade/>
        <p:sndAc>
          <p:stSnd>
            <p:snd r:embed="rId1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07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12195">
                <p:cTn id="3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" grpId="0"/>
      <p:bldP spid="1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395" y="1523123"/>
            <a:ext cx="2595582" cy="64633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 1: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5C7A7-414F-4F2D-BCF1-EF69E7E4B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89614" l="2642" r="89431">
                        <a14:foregroundMark x1="32520" y1="6522" x2="32520" y2="6522"/>
                        <a14:foregroundMark x1="51829" y1="4348" x2="51829" y2="4348"/>
                        <a14:foregroundMark x1="22358" y1="61836" x2="22358" y2="61836"/>
                        <a14:foregroundMark x1="24390" y1="55556" x2="19919" y2="75845"/>
                        <a14:foregroundMark x1="20935" y1="86957" x2="20935" y2="86957"/>
                        <a14:foregroundMark x1="9959" y1="84300" x2="19309" y2="85990"/>
                        <a14:foregroundMark x1="6098" y1="83092" x2="6098" y2="83092"/>
                        <a14:foregroundMark x1="3862" y1="82367" x2="3862" y2="82367"/>
                        <a14:foregroundMark x1="3252" y1="82367" x2="3252" y2="82367"/>
                        <a14:foregroundMark x1="2642" y1="81643" x2="2642" y2="81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7110" y="2218370"/>
            <a:ext cx="3749365" cy="31549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A0314A-3F54-4634-AEC4-1508A509C08F}"/>
              </a:ext>
            </a:extLst>
          </p:cNvPr>
          <p:cNvSpPr/>
          <p:nvPr/>
        </p:nvSpPr>
        <p:spPr>
          <a:xfrm>
            <a:off x="8115261" y="5247043"/>
            <a:ext cx="3664682" cy="864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Hình 80.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Những việc th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ường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làm tr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khi đi học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23836" y="2963678"/>
            <a:ext cx="48365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327860" y="3502152"/>
            <a:ext cx="419727" cy="543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217444" y="2963678"/>
            <a:ext cx="439388" cy="61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447998" y="3502152"/>
            <a:ext cx="419727" cy="543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364977" y="1572039"/>
            <a:ext cx="6872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 hiện công việc theo từng bước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0505" y="2586584"/>
            <a:ext cx="2130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Thức dậy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7798" y="2611042"/>
            <a:ext cx="3249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Vệ sinh cá nhân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3523" y="2586584"/>
            <a:ext cx="1215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Thay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19214" y="3118314"/>
            <a:ext cx="1699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Ăn sáng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5142" y="3195753"/>
            <a:ext cx="2324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 giày dép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2815" y="3161606"/>
            <a:ext cx="167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quần áo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Callout 28"/>
          <p:cNvSpPr/>
          <p:nvPr/>
        </p:nvSpPr>
        <p:spPr>
          <a:xfrm>
            <a:off x="2985992" y="548640"/>
            <a:ext cx="5335047" cy="3657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 hãy kể những việc em thường làm vào mỗi buổi sáng trước khi đi học theo đúng thứ tự mà em đã thực hiện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63" y="3108960"/>
            <a:ext cx="4814460" cy="33957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417" y="3855770"/>
            <a:ext cx="1920809" cy="26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819656" y="1594431"/>
            <a:ext cx="9299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nhiều công việc được thực hiện theo từng </a:t>
            </a:r>
            <a:r>
              <a:rPr kumimoji="0" 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bước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bước là một việc nhỏ và các bước phải được sắp xếp theo một thứ tự nhất </a:t>
            </a:r>
            <a:r>
              <a:rPr kumimoji="0" 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định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84" y="4455892"/>
            <a:ext cx="1737511" cy="2085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692" y="4579448"/>
            <a:ext cx="2487308" cy="2080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671" y="892110"/>
            <a:ext cx="2981202" cy="695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9372" y="810795"/>
            <a:ext cx="2298391" cy="9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43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Widescreen</PresentationFormat>
  <Paragraphs>27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Paytone One</vt:lpstr>
      <vt:lpstr>SVN-Androgyne</vt:lpstr>
      <vt:lpstr>SVN-SAF</vt:lpstr>
      <vt:lpstr>Times New Roman</vt:lpstr>
      <vt:lpstr>UTM Avo</vt:lpstr>
      <vt:lpstr>UTM Bienvenue</vt:lpstr>
      <vt:lpstr>UTM HelvetIns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STD_DELL</dc:creator>
  <cp:lastModifiedBy>STD_DELL</cp:lastModifiedBy>
  <cp:revision>1</cp:revision>
  <dcterms:created xsi:type="dcterms:W3CDTF">2025-04-13T15:00:37Z</dcterms:created>
  <dcterms:modified xsi:type="dcterms:W3CDTF">2025-04-13T15:00:52Z</dcterms:modified>
</cp:coreProperties>
</file>