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438" r:id="rId3"/>
    <p:sldId id="1020" r:id="rId4"/>
    <p:sldId id="935" r:id="rId5"/>
    <p:sldId id="444" r:id="rId6"/>
    <p:sldId id="738" r:id="rId7"/>
    <p:sldId id="739" r:id="rId8"/>
    <p:sldId id="1037" r:id="rId9"/>
    <p:sldId id="740" r:id="rId10"/>
    <p:sldId id="1039" r:id="rId11"/>
    <p:sldId id="1038" r:id="rId12"/>
    <p:sldId id="1040" r:id="rId13"/>
    <p:sldId id="1041" r:id="rId14"/>
    <p:sldId id="1031" r:id="rId15"/>
    <p:sldId id="434" r:id="rId16"/>
    <p:sldId id="103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CE1F4"/>
    <a:srgbClr val="B7EEFB"/>
    <a:srgbClr val="FF6699"/>
    <a:srgbClr val="FFFFCC"/>
    <a:srgbClr val="FFFF99"/>
    <a:srgbClr val="FF5050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28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9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10.mp3"/><Relationship Id="rId18" Type="http://schemas.openxmlformats.org/officeDocument/2006/relationships/image" Target="../media/image14.png"/><Relationship Id="rId3" Type="http://schemas.microsoft.com/office/2007/relationships/media" Target="../media/media11.mp3"/><Relationship Id="rId21" Type="http://schemas.openxmlformats.org/officeDocument/2006/relationships/image" Target="../media/image17.png"/><Relationship Id="rId7" Type="http://schemas.microsoft.com/office/2007/relationships/media" Target="../media/media7.mp3"/><Relationship Id="rId12" Type="http://schemas.openxmlformats.org/officeDocument/2006/relationships/audio" Target="../media/media9.mp3"/><Relationship Id="rId17" Type="http://schemas.openxmlformats.org/officeDocument/2006/relationships/image" Target="../media/image1.png"/><Relationship Id="rId2" Type="http://schemas.openxmlformats.org/officeDocument/2006/relationships/audio" Target="../media/media12.mp3"/><Relationship Id="rId16" Type="http://schemas.openxmlformats.org/officeDocument/2006/relationships/notesSlide" Target="../notesSlides/notesSlide13.xml"/><Relationship Id="rId20" Type="http://schemas.openxmlformats.org/officeDocument/2006/relationships/image" Target="../media/image16.png"/><Relationship Id="rId1" Type="http://schemas.microsoft.com/office/2007/relationships/media" Target="../media/media12.mp3"/><Relationship Id="rId6" Type="http://schemas.openxmlformats.org/officeDocument/2006/relationships/audio" Target="../media/media13.mp3"/><Relationship Id="rId11" Type="http://schemas.microsoft.com/office/2007/relationships/media" Target="../media/media9.mp3"/><Relationship Id="rId5" Type="http://schemas.microsoft.com/office/2007/relationships/media" Target="../media/media1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8.mp3"/><Relationship Id="rId19" Type="http://schemas.openxmlformats.org/officeDocument/2006/relationships/image" Target="../media/image15.png"/><Relationship Id="rId4" Type="http://schemas.openxmlformats.org/officeDocument/2006/relationships/audio" Target="../media/media11.mp3"/><Relationship Id="rId9" Type="http://schemas.microsoft.com/office/2007/relationships/media" Target="../media/media8.mp3"/><Relationship Id="rId14" Type="http://schemas.openxmlformats.org/officeDocument/2006/relationships/audio" Target="../media/media10.mp3"/><Relationship Id="rId2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1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819" y="3286124"/>
            <a:ext cx="128743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LESSON 1 ( 1, 2, </a:t>
            </a:r>
            <a:r>
              <a:rPr lang="en-US" sz="6000" b="1">
                <a:solidFill>
                  <a:srgbClr val="0070C0"/>
                </a:solidFill>
                <a:latin typeface="Arial" pitchFamily="34" charset="0"/>
              </a:rPr>
              <a:t>3</a:t>
            </a:r>
            <a:r>
              <a:rPr lang="en-US" sz="6000" b="1" smtClean="0">
                <a:solidFill>
                  <a:srgbClr val="0070C0"/>
                </a:solidFill>
                <a:latin typeface="Arial" pitchFamily="34" charset="0"/>
              </a:rPr>
              <a:t>)</a:t>
            </a:r>
          </a:p>
          <a:p>
            <a:pPr eaLnBrk="1" hangingPunct="1"/>
            <a:r>
              <a:rPr lang="en-US" sz="6000" b="1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6000" b="1" smtClean="0">
                <a:solidFill>
                  <a:srgbClr val="0070C0"/>
                </a:solidFill>
                <a:latin typeface="Arial" pitchFamily="34" charset="0"/>
              </a:rPr>
              <a:t>               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</a:rPr>
              <a:t>Made by: Mrs Thu Phuong</a:t>
            </a:r>
            <a:endParaRPr lang="en-US" sz="3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004" y="2011530"/>
            <a:ext cx="12398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rgbClr val="FF0000"/>
                </a:solidFill>
                <a:latin typeface="Arial" pitchFamily="34" charset="0"/>
              </a:rPr>
              <a:t>UNIT 17:STORIES FOR CHILDREN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3456681" y="4715451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fɒks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94D78BE-3F82-543C-A041-CAF962F2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77" y="1117271"/>
            <a:ext cx="2529819" cy="318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L 1. 2. 4">
            <a:hlinkClick r:id="" action="ppaction://media"/>
            <a:extLst>
              <a:ext uri="{FF2B5EF4-FFF2-40B4-BE49-F238E27FC236}">
                <a16:creationId xmlns:a16="http://schemas.microsoft.com/office/drawing/2014/main" id="{03AD82F5-DFFE-C396-78B6-B94BB0F548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7" end="1890.28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2965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609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3288515" y="4649500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krəʊ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5CC878F-A754-782D-803E-4CD70FA4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58" y="1226820"/>
            <a:ext cx="2671208" cy="290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L 1. 2. 4">
            <a:hlinkClick r:id="" action="ppaction://media"/>
            <a:extLst>
              <a:ext uri="{FF2B5EF4-FFF2-40B4-BE49-F238E27FC236}">
                <a16:creationId xmlns:a16="http://schemas.microsoft.com/office/drawing/2014/main" id="{ACE40A1D-FA5C-4AD2-5FE7-36FF55F0C1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5" end="417.28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2965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249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481959" y="4872177"/>
            <a:ext cx="995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kær.ək.tər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các nhân vật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0CBE10E-A4B5-B841-A084-CCB725B8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98" y="1277937"/>
            <a:ext cx="4960882" cy="305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7 L 1. 2. Who the main character in the story">
            <a:hlinkClick r:id="" action="ppaction://media"/>
            <a:extLst>
              <a:ext uri="{FF2B5EF4-FFF2-40B4-BE49-F238E27FC236}">
                <a16:creationId xmlns:a16="http://schemas.microsoft.com/office/drawing/2014/main" id="{7F2C589A-0CF8-6641-D95A-0D81BAB039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7" end="159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274" y="250666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450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425601" y="872781"/>
            <a:ext cx="6773985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 are the main characters in the story?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7399283" y="748569"/>
            <a:ext cx="4472220" cy="1064162"/>
          </a:xfrm>
          <a:prstGeom prst="wedgeRoundRectCallout">
            <a:avLst>
              <a:gd name="adj1" fmla="val -38229"/>
              <a:gd name="adj2" fmla="val 8403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They’re …………………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8818180" y="864406"/>
            <a:ext cx="272218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7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Snow White and the seven dwarfs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D3F169-D7D5-945B-98E6-545FE48D62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3848" y="2125159"/>
            <a:ext cx="3162300" cy="2190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C0A03F-A3CF-52AF-BDDD-EED532C6D7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10301" y="2229663"/>
            <a:ext cx="3076575" cy="20862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0EBE8C-BA51-6A7F-F790-B85A86BB8A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43848" y="4628337"/>
            <a:ext cx="3038475" cy="17223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918362-0819-CD98-8C11-1B86056F36C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10301" y="4628337"/>
            <a:ext cx="3076575" cy="1785771"/>
          </a:xfrm>
          <a:prstGeom prst="rect">
            <a:avLst/>
          </a:prstGeom>
        </p:spPr>
      </p:pic>
      <p:pic>
        <p:nvPicPr>
          <p:cNvPr id="22" name="Track 63">
            <a:hlinkClick r:id="" action="ppaction://media"/>
            <a:extLst>
              <a:ext uri="{FF2B5EF4-FFF2-40B4-BE49-F238E27FC236}">
                <a16:creationId xmlns:a16="http://schemas.microsoft.com/office/drawing/2014/main" id="{4CFB91B0-8177-6133-4AC0-18C20AE21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73738" y="342169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23" name="U 17 L 1. 2. Who the main character in the story">
            <a:hlinkClick r:id="" action="ppaction://media"/>
            <a:extLst>
              <a:ext uri="{FF2B5EF4-FFF2-40B4-BE49-F238E27FC236}">
                <a16:creationId xmlns:a16="http://schemas.microsoft.com/office/drawing/2014/main" id="{4FB5210C-3760-0E33-DD2C-E92A6C7895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1640" y="1584536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24" name="They're snow white qand the 7 dwarfs">
            <a:hlinkClick r:id="" action="ppaction://media"/>
            <a:extLst>
              <a:ext uri="{FF2B5EF4-FFF2-40B4-BE49-F238E27FC236}">
                <a16:creationId xmlns:a16="http://schemas.microsoft.com/office/drawing/2014/main" id="{6FDF369E-BBE5-2FEE-9AA9-4CFD604D0CC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811850" y="1902585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25" name="U 17 L 1. 2. 1">
            <a:hlinkClick r:id="" action="ppaction://media"/>
            <a:extLst>
              <a:ext uri="{FF2B5EF4-FFF2-40B4-BE49-F238E27FC236}">
                <a16:creationId xmlns:a16="http://schemas.microsoft.com/office/drawing/2014/main" id="{4D982693-09FB-C5D6-E67B-A1783EC212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467945" y="386851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6" name="U 17 L 1. 2. 2">
            <a:hlinkClick r:id="" action="ppaction://media"/>
            <a:extLst>
              <a:ext uri="{FF2B5EF4-FFF2-40B4-BE49-F238E27FC236}">
                <a16:creationId xmlns:a16="http://schemas.microsoft.com/office/drawing/2014/main" id="{F4A25BA9-6D21-32A4-5D0D-DF47062105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73738" y="390267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7" name="U 17 L 1. 2. 3">
            <a:hlinkClick r:id="" action="ppaction://media"/>
            <a:extLst>
              <a:ext uri="{FF2B5EF4-FFF2-40B4-BE49-F238E27FC236}">
                <a16:creationId xmlns:a16="http://schemas.microsoft.com/office/drawing/2014/main" id="{98FDD0DF-AFE1-8CD7-5080-5E93B56EA72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488966" y="603923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8" name="U 17 L 1. 2. 4">
            <a:hlinkClick r:id="" action="ppaction://media"/>
            <a:extLst>
              <a:ext uri="{FF2B5EF4-FFF2-40B4-BE49-F238E27FC236}">
                <a16:creationId xmlns:a16="http://schemas.microsoft.com/office/drawing/2014/main" id="{17386ED4-1664-C9FB-A039-DAA4FADDA21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73738" y="610943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78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AA0AA-5CC3-77D1-22F0-D9A50B7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2FE6-AC5B-41E1-E7B7-5CFD9C3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FDEA2B-A547-8AB6-5894-21241B261F4B}"/>
              </a:ext>
            </a:extLst>
          </p:cNvPr>
          <p:cNvSpPr/>
          <p:nvPr/>
        </p:nvSpPr>
        <p:spPr>
          <a:xfrm>
            <a:off x="2438400" y="306236"/>
            <a:ext cx="9277350" cy="120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b="1" dirty="0">
                <a:solidFill>
                  <a:srgbClr val="FF5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 và trả lời xem bạn đến từ đâu</a:t>
            </a:r>
            <a:endParaRPr lang="en-US" sz="4000" dirty="0">
              <a:solidFill>
                <a:srgbClr val="FF5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4D9AEA7-5BA8-2D2E-C3AE-2D3277F99D1B}"/>
              </a:ext>
            </a:extLst>
          </p:cNvPr>
          <p:cNvSpPr/>
          <p:nvPr/>
        </p:nvSpPr>
        <p:spPr>
          <a:xfrm>
            <a:off x="483476" y="1697094"/>
            <a:ext cx="11708524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 are the main characters in the story?</a:t>
            </a:r>
          </a:p>
          <a:p>
            <a:pPr algn="ctr"/>
            <a:r>
              <a:rPr lang="en-US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Ai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nhân vật chính trong câu truyện vậy?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BDD71B-DB15-DA0E-31DE-F9CADFF25BAE}"/>
              </a:ext>
            </a:extLst>
          </p:cNvPr>
          <p:cNvSpPr/>
          <p:nvPr/>
        </p:nvSpPr>
        <p:spPr>
          <a:xfrm>
            <a:off x="725214" y="4243387"/>
            <a:ext cx="11813627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They’re </a:t>
            </a:r>
            <a:r>
              <a:rPr lang="vi-VN" sz="3000" b="1" u="sng" kern="1200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Snow White and the seven Dwarfs.</a:t>
            </a:r>
            <a:endParaRPr lang="en-US" sz="30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 là nàng Bạch Tuyết và 7 chú lùn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/>
              <a:t> </a:t>
            </a:r>
          </a:p>
        </p:txBody>
      </p:sp>
      <p:pic>
        <p:nvPicPr>
          <p:cNvPr id="2" name="U 17 L 1. 2. Who the main character in the story">
            <a:hlinkClick r:id="" action="ppaction://media"/>
            <a:extLst>
              <a:ext uri="{FF2B5EF4-FFF2-40B4-BE49-F238E27FC236}">
                <a16:creationId xmlns:a16="http://schemas.microsoft.com/office/drawing/2014/main" id="{205833AC-9B55-177F-B271-755D978B4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606" y="250666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" name="They're snow white qand the 7 dwarfs">
            <a:hlinkClick r:id="" action="ppaction://media"/>
            <a:extLst>
              <a:ext uri="{FF2B5EF4-FFF2-40B4-BE49-F238E27FC236}">
                <a16:creationId xmlns:a16="http://schemas.microsoft.com/office/drawing/2014/main" id="{FECBCE5E-D836-F5C9-F342-2DFB0EB6C1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2000" y="517169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85323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FEE35-94D6-60C6-0F00-075679F51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262" y="1261242"/>
            <a:ext cx="9161745" cy="45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3F42E0-9C5C-85C5-0389-629E69F8023A}"/>
              </a:ext>
            </a:extLst>
          </p:cNvPr>
          <p:cNvSpPr/>
          <p:nvPr/>
        </p:nvSpPr>
        <p:spPr>
          <a:xfrm>
            <a:off x="1874880" y="179307"/>
            <a:ext cx="8977745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 THESE CHARACTERS?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8C6E3D2-98A5-9363-3276-CBD02651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9" y="1881677"/>
            <a:ext cx="1986947" cy="217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7801FCA-0C4A-DAE7-1022-AD89B3A8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10" y="1266834"/>
            <a:ext cx="3552497" cy="24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0BDF595-83CC-07DD-2A0C-A83472A1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24" y="3926946"/>
            <a:ext cx="2084016" cy="24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075AB95C-39DE-0A2D-0E77-0606231C2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3" y="884417"/>
            <a:ext cx="2157007" cy="31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20FED5F3-FB7C-805E-E916-87F697D7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39" y="3846111"/>
            <a:ext cx="2637517" cy="1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4F4E36D1-53AE-66C4-5339-6A5E9169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80" y="4243387"/>
            <a:ext cx="1225672" cy="20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B53F2F3F-F9AE-2628-8671-1DD9E248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042" y="1417801"/>
            <a:ext cx="1296472" cy="259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64EF174D-4FDB-913B-D994-8427E555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92" y="3974675"/>
            <a:ext cx="1664082" cy="234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0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458104-BBCC-84D3-717F-A5F7A9FA7F6C}"/>
              </a:ext>
            </a:extLst>
          </p:cNvPr>
          <p:cNvGrpSpPr/>
          <p:nvPr/>
        </p:nvGrpSpPr>
        <p:grpSpPr>
          <a:xfrm>
            <a:off x="703877" y="971549"/>
            <a:ext cx="10784246" cy="5177003"/>
            <a:chOff x="703877" y="971549"/>
            <a:chExt cx="10784246" cy="5177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1EA1F9-25BD-8B98-D512-46C393015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3877" y="1077392"/>
              <a:ext cx="5497225" cy="50711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09D7FF-E727-5D78-C322-45CFD08C6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201102" y="971549"/>
              <a:ext cx="5287021" cy="5177003"/>
            </a:xfrm>
            <a:prstGeom prst="rect">
              <a:avLst/>
            </a:prstGeom>
          </p:spPr>
        </p:pic>
      </p:grpSp>
      <p:pic>
        <p:nvPicPr>
          <p:cNvPr id="12" name="Track 62">
            <a:hlinkClick r:id="" action="ppaction://media"/>
            <a:extLst>
              <a:ext uri="{FF2B5EF4-FFF2-40B4-BE49-F238E27FC236}">
                <a16:creationId xmlns:a16="http://schemas.microsoft.com/office/drawing/2014/main" id="{0EE03B2E-03CF-4458-E81A-6DE7736BC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60788" y="303048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3" name="U 17 L 1. 1 A 1">
            <a:hlinkClick r:id="" action="ppaction://media"/>
            <a:extLst>
              <a:ext uri="{FF2B5EF4-FFF2-40B4-BE49-F238E27FC236}">
                <a16:creationId xmlns:a16="http://schemas.microsoft.com/office/drawing/2014/main" id="{B148CFB1-4875-A110-676F-8A02007C1A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73352" y="142256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7 L 1. 1 A 2">
            <a:hlinkClick r:id="" action="ppaction://media"/>
            <a:extLst>
              <a:ext uri="{FF2B5EF4-FFF2-40B4-BE49-F238E27FC236}">
                <a16:creationId xmlns:a16="http://schemas.microsoft.com/office/drawing/2014/main" id="{CA1DEBC5-413B-FAB5-07BB-19F2B82528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03062" y="557740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7 L 1. 1 B 1.1">
            <a:hlinkClick r:id="" action="ppaction://media"/>
            <a:extLst>
              <a:ext uri="{FF2B5EF4-FFF2-40B4-BE49-F238E27FC236}">
                <a16:creationId xmlns:a16="http://schemas.microsoft.com/office/drawing/2014/main" id="{D48F8E1C-5464-3199-E456-535EA23A555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51437" y="113257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7 L 1. 1 B . 1.2">
            <a:hlinkClick r:id="" action="ppaction://media"/>
            <a:extLst>
              <a:ext uri="{FF2B5EF4-FFF2-40B4-BE49-F238E27FC236}">
                <a16:creationId xmlns:a16="http://schemas.microsoft.com/office/drawing/2014/main" id="{73C33D0D-F316-FC1C-9E34-7AF536C272C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7040" y="169999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7 L 1. 1 B 2">
            <a:hlinkClick r:id="" action="ppaction://media"/>
            <a:extLst>
              <a:ext uri="{FF2B5EF4-FFF2-40B4-BE49-F238E27FC236}">
                <a16:creationId xmlns:a16="http://schemas.microsoft.com/office/drawing/2014/main" id="{8B60B9A2-96A5-C757-7C29-0E4819C87FC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38122" y="554311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53094" y="4695758"/>
            <a:ext cx="6542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White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snəʊ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waɪt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vi-VN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A0BA23-E69A-5B3A-CF47-A210F8EF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81" y="1187669"/>
            <a:ext cx="2862974" cy="312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L 1. 2. 1">
            <a:hlinkClick r:id="" action="ppaction://media"/>
            <a:extLst>
              <a:ext uri="{FF2B5EF4-FFF2-40B4-BE49-F238E27FC236}">
                <a16:creationId xmlns:a16="http://schemas.microsoft.com/office/drawing/2014/main" id="{D6474DF9-2211-862B-2233-112D0068C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3" end="2663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7945" y="386851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043004" y="4695758"/>
            <a:ext cx="7349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dwarfs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sev.ən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dwɔːfs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bảy chú lùn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6C31D1-F9F0-0DC0-587F-3067E51D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39" y="1338261"/>
            <a:ext cx="4855778" cy="28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L 1. 2. 1">
            <a:hlinkClick r:id="" action="ppaction://media"/>
            <a:extLst>
              <a:ext uri="{FF2B5EF4-FFF2-40B4-BE49-F238E27FC236}">
                <a16:creationId xmlns:a16="http://schemas.microsoft.com/office/drawing/2014/main" id="{D9962D64-2236-3E2D-1CFD-851ADB4C1C4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96" end="573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6026" y="322579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7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ænt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BAC711-942B-EAE6-847B-14127A03A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69" y="1085925"/>
            <a:ext cx="3074768" cy="32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7 L 1. 2. 2">
            <a:hlinkClick r:id="" action="ppaction://media"/>
            <a:extLst>
              <a:ext uri="{FF2B5EF4-FFF2-40B4-BE49-F238E27FC236}">
                <a16:creationId xmlns:a16="http://schemas.microsoft.com/office/drawing/2014/main" id="{2C857D3B-B265-C34D-7C79-9289D541A3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9" end="2062.28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103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5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Grasshopper/ˈ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ɡrɑːshɒpə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74A308-90D1-84CC-C838-AEBFCCED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22" y="1130957"/>
            <a:ext cx="4008602" cy="311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L 1. 2. 2">
            <a:hlinkClick r:id="" action="ppaction://media"/>
            <a:extLst>
              <a:ext uri="{FF2B5EF4-FFF2-40B4-BE49-F238E27FC236}">
                <a16:creationId xmlns:a16="http://schemas.microsoft.com/office/drawing/2014/main" id="{0598CFBB-8763-C48F-4768-11B4FC2E1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9" end="289.28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655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30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824765" y="4793724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Tortoise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tɔːtəs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3DC18B3-A371-96EA-2003-172174A8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21" y="1356390"/>
            <a:ext cx="4351282" cy="27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L 1. 2. 3">
            <a:hlinkClick r:id="" action="ppaction://media"/>
            <a:extLst>
              <a:ext uri="{FF2B5EF4-FFF2-40B4-BE49-F238E27FC236}">
                <a16:creationId xmlns:a16="http://schemas.microsoft.com/office/drawing/2014/main" id="{D4845744-C436-C00C-D058-AF38D442F2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6" end="1831.28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9236" y="280205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3498722" y="4790352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9CB3227-DCED-79E5-5370-58200196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14" y="1076864"/>
            <a:ext cx="1904746" cy="326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L 1. 2. 3">
            <a:hlinkClick r:id="" action="ppaction://media"/>
            <a:extLst>
              <a:ext uri="{FF2B5EF4-FFF2-40B4-BE49-F238E27FC236}">
                <a16:creationId xmlns:a16="http://schemas.microsoft.com/office/drawing/2014/main" id="{7CF84A40-2FF6-BB24-4C9F-469302EBD9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37" end="387.28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9236" y="280205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66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2585</TotalTime>
  <Words>311</Words>
  <Application>Microsoft Office PowerPoint</Application>
  <PresentationFormat>Widescreen</PresentationFormat>
  <Paragraphs>55</Paragraphs>
  <Slides>15</Slides>
  <Notes>14</Notes>
  <HiddenSlides>0</HiddenSlides>
  <MMClips>24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A3.OpenSansBold-San</vt:lpstr>
      <vt:lpstr>A3.OpenSans-San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162</cp:revision>
  <dcterms:created xsi:type="dcterms:W3CDTF">2021-11-11T15:46:46Z</dcterms:created>
  <dcterms:modified xsi:type="dcterms:W3CDTF">2025-04-15T01:10:34Z</dcterms:modified>
</cp:coreProperties>
</file>