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443" r:id="rId3"/>
    <p:sldId id="936" r:id="rId4"/>
    <p:sldId id="683" r:id="rId5"/>
    <p:sldId id="745" r:id="rId6"/>
    <p:sldId id="746" r:id="rId7"/>
    <p:sldId id="747" r:id="rId8"/>
    <p:sldId id="789" r:id="rId9"/>
    <p:sldId id="1036" r:id="rId10"/>
    <p:sldId id="948" r:id="rId11"/>
    <p:sldId id="1037" r:id="rId12"/>
    <p:sldId id="1038" r:id="rId13"/>
    <p:sldId id="749" r:id="rId14"/>
    <p:sldId id="1031" r:id="rId15"/>
    <p:sldId id="751" r:id="rId16"/>
    <p:sldId id="1033" r:id="rId17"/>
    <p:sldId id="1034" r:id="rId18"/>
    <p:sldId id="1035" r:id="rId19"/>
    <p:sldId id="1032" r:id="rId20"/>
    <p:sldId id="1179" r:id="rId21"/>
    <p:sldId id="1094" r:id="rId22"/>
    <p:sldId id="1150" r:id="rId23"/>
    <p:sldId id="1151" r:id="rId24"/>
    <p:sldId id="1152" r:id="rId25"/>
    <p:sldId id="115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7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9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41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4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8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6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Students choose one chicken and answer the question. Answer correctly, get 1 point.</a:t>
            </a:r>
          </a:p>
          <a:p>
            <a:r>
              <a:rPr lang="en-VN" dirty="0"/>
              <a:t>There are three lucky chickens. Choose the lucky chicken, immediately get 5 points.</a:t>
            </a:r>
          </a:p>
        </p:txBody>
      </p:sp>
    </p:spTree>
    <p:extLst>
      <p:ext uri="{BB962C8B-B14F-4D97-AF65-F5344CB8AC3E}">
        <p14:creationId xmlns:p14="http://schemas.microsoft.com/office/powerpoint/2010/main" val="94360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023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27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463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62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8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3297867" y="491767"/>
            <a:ext cx="5596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267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006267" y="1690967"/>
            <a:ext cx="10170000" cy="4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2017879" y="169108"/>
            <a:ext cx="2747197" cy="950661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965933" y="538167"/>
            <a:ext cx="10260400" cy="8644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4"/>
          <p:cNvGrpSpPr/>
          <p:nvPr/>
        </p:nvGrpSpPr>
        <p:grpSpPr>
          <a:xfrm>
            <a:off x="1321067" y="-6987"/>
            <a:ext cx="433576" cy="1076985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10307837" y="-58737"/>
            <a:ext cx="461496" cy="1128769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34013" y="4224799"/>
            <a:ext cx="173255" cy="156416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384120" y="4254052"/>
            <a:ext cx="129805" cy="135779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681046" y="4280353"/>
            <a:ext cx="158047" cy="201224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968199" y="6683810"/>
            <a:ext cx="90429" cy="158045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976466" y="4367356"/>
            <a:ext cx="129805" cy="191176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832745" y="6358031"/>
            <a:ext cx="105636" cy="202581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713577" y="6079176"/>
            <a:ext cx="109167" cy="226749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1296625" y="4509543"/>
            <a:ext cx="96132" cy="156688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2594384" y="5824139"/>
            <a:ext cx="77395" cy="161304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571680" y="4628498"/>
            <a:ext cx="99933" cy="22783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2434554" y="5514287"/>
            <a:ext cx="81196" cy="207741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820682" y="4808219"/>
            <a:ext cx="75221" cy="209099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2275964" y="5258743"/>
            <a:ext cx="62459" cy="235983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2078460" y="5053927"/>
            <a:ext cx="50781" cy="16266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11308383" y="-215211"/>
            <a:ext cx="65989" cy="164833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11387167" y="79183"/>
            <a:ext cx="86628" cy="208283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11438839" y="357617"/>
            <a:ext cx="105636" cy="227292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11493703" y="706830"/>
            <a:ext cx="90429" cy="158045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11531039" y="1010822"/>
            <a:ext cx="105636" cy="202580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11573633" y="1286806"/>
            <a:ext cx="109167" cy="226748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11645516" y="1632443"/>
            <a:ext cx="77395" cy="161304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12310372" y="2983724"/>
            <a:ext cx="99933" cy="227835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11721978" y="1926967"/>
            <a:ext cx="81196" cy="207740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12138236" y="2767297"/>
            <a:ext cx="75221" cy="209097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11831096" y="2189514"/>
            <a:ext cx="62459" cy="235981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11970850" y="2512051"/>
            <a:ext cx="50781" cy="162661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35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2.mp3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image" Target="../media/image11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2.png"/><Relationship Id="rId2" Type="http://schemas.openxmlformats.org/officeDocument/2006/relationships/audio" Target="../media/media13.mp3"/><Relationship Id="rId16" Type="http://schemas.openxmlformats.org/officeDocument/2006/relationships/notesSlide" Target="../notesSlides/notesSlide12.xml"/><Relationship Id="rId1" Type="http://schemas.microsoft.com/office/2007/relationships/media" Target="../media/media13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p3"/><Relationship Id="rId19" Type="http://schemas.openxmlformats.org/officeDocument/2006/relationships/image" Target="../media/image5.pn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12" Type="http://schemas.openxmlformats.org/officeDocument/2006/relationships/slide" Target="slide2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slide" Target="slide23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9.xml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0" y="1546224"/>
            <a:ext cx="99695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17: STORIES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254500" y="5571724"/>
            <a:ext cx="449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 beautifully</a:t>
            </a:r>
          </a:p>
        </p:txBody>
      </p:sp>
      <p:pic>
        <p:nvPicPr>
          <p:cNvPr id="5122" name="Picture 2" descr="Vector Illustration Cute Bird Singing Stock Vector (Royalty Free) 371790607  | Shutterstock">
            <a:extLst>
              <a:ext uri="{FF2B5EF4-FFF2-40B4-BE49-F238E27FC236}">
                <a16:creationId xmlns:a16="http://schemas.microsoft.com/office/drawing/2014/main" id="{C53AD288-C2F6-1F98-7509-878DF3F7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005781"/>
            <a:ext cx="4102100" cy="30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1553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699000" y="5462945"/>
            <a:ext cx="30927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hard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0D0F13-8D23-D8B5-8B7B-985FFACA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2" y="2096234"/>
            <a:ext cx="4130458" cy="27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435100" y="2519362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4402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13CAB-A0AD-0CAF-9088-3EB31C0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9B9CA-BBF8-9478-CE94-64359CEF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52" y="2860618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1448662" y="1792342"/>
            <a:ext cx="8585085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did she cook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ấy nấu ăn thế nào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và trả lời xem ai đó làm việc gì thế nào</a:t>
            </a:r>
            <a:endParaRPr lang="en-US" sz="35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448662" y="3960900"/>
            <a:ext cx="8585085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cooked well.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ấy nấu ăn ngon.)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 17 .L 2.2. How did she cook">
            <a:hlinkClick r:id="" action="ppaction://media"/>
            <a:extLst>
              <a:ext uri="{FF2B5EF4-FFF2-40B4-BE49-F238E27FC236}">
                <a16:creationId xmlns:a16="http://schemas.microsoft.com/office/drawing/2014/main" id="{768F5C2A-583A-229B-3C32-C101EA56D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7150" y="2521394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6" name="U 17 .L 2.2. she cook well">
            <a:hlinkClick r:id="" action="ppaction://media"/>
            <a:extLst>
              <a:ext uri="{FF2B5EF4-FFF2-40B4-BE49-F238E27FC236}">
                <a16:creationId xmlns:a16="http://schemas.microsoft.com/office/drawing/2014/main" id="{60EA9236-54AF-8C02-1350-D01482DF96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48019" y="4819621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27639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666464" y="926960"/>
            <a:ext cx="457820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did 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6011649" y="948083"/>
            <a:ext cx="3594538" cy="558911"/>
          </a:xfrm>
          <a:prstGeom prst="wedgeRoundRectCallout">
            <a:avLst>
              <a:gd name="adj1" fmla="val 3584"/>
              <a:gd name="adj2" fmla="val 8105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She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2501731" y="816588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cook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6273149" y="820509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cooked well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5DE477-D774-C22F-E62A-51FC04ACDE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2500" y="1699655"/>
            <a:ext cx="10299699" cy="4675745"/>
          </a:xfrm>
          <a:prstGeom prst="rect">
            <a:avLst/>
          </a:prstGeom>
        </p:spPr>
      </p:pic>
      <p:pic>
        <p:nvPicPr>
          <p:cNvPr id="12" name="Track 66">
            <a:hlinkClick r:id="" action="ppaction://media"/>
            <a:extLst>
              <a:ext uri="{FF2B5EF4-FFF2-40B4-BE49-F238E27FC236}">
                <a16:creationId xmlns:a16="http://schemas.microsoft.com/office/drawing/2014/main" id="{6E3B9D53-E89F-E0A7-CE75-706C155D3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15652" y="383827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3" name="U 17 .L 2.2. 1">
            <a:hlinkClick r:id="" action="ppaction://media"/>
            <a:extLst>
              <a:ext uri="{FF2B5EF4-FFF2-40B4-BE49-F238E27FC236}">
                <a16:creationId xmlns:a16="http://schemas.microsoft.com/office/drawing/2014/main" id="{4BE7A260-BAC1-FB29-FF91-8DA306E768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9300" y="34766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7 .L 2.2. 2">
            <a:hlinkClick r:id="" action="ppaction://media"/>
            <a:extLst>
              <a:ext uri="{FF2B5EF4-FFF2-40B4-BE49-F238E27FC236}">
                <a16:creationId xmlns:a16="http://schemas.microsoft.com/office/drawing/2014/main" id="{2D099649-986C-14BF-CAA1-BDFF95344EF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6601" y="35930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7 .L 2.2.  3">
            <a:hlinkClick r:id="" action="ppaction://media"/>
            <a:extLst>
              <a:ext uri="{FF2B5EF4-FFF2-40B4-BE49-F238E27FC236}">
                <a16:creationId xmlns:a16="http://schemas.microsoft.com/office/drawing/2014/main" id="{11B1BB83-56B4-740F-E683-711281500A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52500" y="596576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7 .L 2.2. 4">
            <a:hlinkClick r:id="" action="ppaction://media"/>
            <a:extLst>
              <a:ext uri="{FF2B5EF4-FFF2-40B4-BE49-F238E27FC236}">
                <a16:creationId xmlns:a16="http://schemas.microsoft.com/office/drawing/2014/main" id="{66136AE1-432C-A145-AA5F-23E5D2660D6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1649" y="603749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7 .L 2.2. How did she cook">
            <a:hlinkClick r:id="" action="ppaction://media"/>
            <a:extLst>
              <a:ext uri="{FF2B5EF4-FFF2-40B4-BE49-F238E27FC236}">
                <a16:creationId xmlns:a16="http://schemas.microsoft.com/office/drawing/2014/main" id="{DD1E5D2D-E582-09EF-9F40-DD6EB9605F6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7935" y="1187910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8" name="U 17 .L 2.2. she cook well">
            <a:hlinkClick r:id="" action="ppaction://media"/>
            <a:extLst>
              <a:ext uri="{FF2B5EF4-FFF2-40B4-BE49-F238E27FC236}">
                <a16:creationId xmlns:a16="http://schemas.microsoft.com/office/drawing/2014/main" id="{DBB1018A-EAB0-7F10-1E05-5AE9423D78B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9119" y="1169153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901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32ADFC0-B8CA-9E0F-7B23-768619650E32}"/>
              </a:ext>
            </a:extLst>
          </p:cNvPr>
          <p:cNvSpPr/>
          <p:nvPr/>
        </p:nvSpPr>
        <p:spPr>
          <a:xfrm>
            <a:off x="3252277" y="939660"/>
            <a:ext cx="4578200" cy="558911"/>
          </a:xfrm>
          <a:prstGeom prst="wedgeRoundRectCallout">
            <a:avLst>
              <a:gd name="adj1" fmla="val 4746"/>
              <a:gd name="adj2" fmla="val 87407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did 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14937F7-AFF2-0B06-C549-9B36EEAE801D}"/>
              </a:ext>
            </a:extLst>
          </p:cNvPr>
          <p:cNvSpPr/>
          <p:nvPr/>
        </p:nvSpPr>
        <p:spPr>
          <a:xfrm>
            <a:off x="3555562" y="5337817"/>
            <a:ext cx="3594538" cy="558911"/>
          </a:xfrm>
          <a:prstGeom prst="wedgeRoundRectCallout">
            <a:avLst>
              <a:gd name="adj1" fmla="val 1817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She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7910F-CAE6-B9FB-FE7E-E07E15E89D66}"/>
              </a:ext>
            </a:extLst>
          </p:cNvPr>
          <p:cNvSpPr/>
          <p:nvPr/>
        </p:nvSpPr>
        <p:spPr>
          <a:xfrm>
            <a:off x="5087544" y="829288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cook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BA0A9-02C1-3B14-A9A7-BBE6FA8DFF7A}"/>
              </a:ext>
            </a:extLst>
          </p:cNvPr>
          <p:cNvSpPr/>
          <p:nvPr/>
        </p:nvSpPr>
        <p:spPr>
          <a:xfrm>
            <a:off x="3817062" y="5210243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cooked well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C6A9FB-32FB-B4FC-2587-C707BC55C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62" y="2224430"/>
            <a:ext cx="3594538" cy="24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32ADFC0-B8CA-9E0F-7B23-768619650E32}"/>
              </a:ext>
            </a:extLst>
          </p:cNvPr>
          <p:cNvSpPr/>
          <p:nvPr/>
        </p:nvSpPr>
        <p:spPr>
          <a:xfrm>
            <a:off x="3252277" y="939660"/>
            <a:ext cx="4578200" cy="558911"/>
          </a:xfrm>
          <a:prstGeom prst="wedgeRoundRectCallout">
            <a:avLst>
              <a:gd name="adj1" fmla="val 4746"/>
              <a:gd name="adj2" fmla="val 87407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did 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14937F7-AFF2-0B06-C549-9B36EEAE801D}"/>
              </a:ext>
            </a:extLst>
          </p:cNvPr>
          <p:cNvSpPr/>
          <p:nvPr/>
        </p:nvSpPr>
        <p:spPr>
          <a:xfrm>
            <a:off x="3555562" y="5337817"/>
            <a:ext cx="3594538" cy="558911"/>
          </a:xfrm>
          <a:prstGeom prst="wedgeRoundRectCallout">
            <a:avLst>
              <a:gd name="adj1" fmla="val 1817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7910F-CAE6-B9FB-FE7E-E07E15E89D66}"/>
              </a:ext>
            </a:extLst>
          </p:cNvPr>
          <p:cNvSpPr/>
          <p:nvPr/>
        </p:nvSpPr>
        <p:spPr>
          <a:xfrm>
            <a:off x="5087544" y="829288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work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BA0A9-02C1-3B14-A9A7-BBE6FA8DFF7A}"/>
              </a:ext>
            </a:extLst>
          </p:cNvPr>
          <p:cNvSpPr/>
          <p:nvPr/>
        </p:nvSpPr>
        <p:spPr>
          <a:xfrm>
            <a:off x="3817062" y="5210243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worked hard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E8D7B-5290-64D9-429F-89B5CCAE4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219324"/>
            <a:ext cx="3662307" cy="24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32ADFC0-B8CA-9E0F-7B23-768619650E32}"/>
              </a:ext>
            </a:extLst>
          </p:cNvPr>
          <p:cNvSpPr/>
          <p:nvPr/>
        </p:nvSpPr>
        <p:spPr>
          <a:xfrm>
            <a:off x="3252277" y="939660"/>
            <a:ext cx="4578200" cy="558911"/>
          </a:xfrm>
          <a:prstGeom prst="wedgeRoundRectCallout">
            <a:avLst>
              <a:gd name="adj1" fmla="val 4746"/>
              <a:gd name="adj2" fmla="val 87407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did 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14937F7-AFF2-0B06-C549-9B36EEAE801D}"/>
              </a:ext>
            </a:extLst>
          </p:cNvPr>
          <p:cNvSpPr/>
          <p:nvPr/>
        </p:nvSpPr>
        <p:spPr>
          <a:xfrm>
            <a:off x="3817062" y="5337817"/>
            <a:ext cx="3333038" cy="558911"/>
          </a:xfrm>
          <a:prstGeom prst="wedgeRoundRectCallout">
            <a:avLst>
              <a:gd name="adj1" fmla="val 1817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7910F-CAE6-B9FB-FE7E-E07E15E89D66}"/>
              </a:ext>
            </a:extLst>
          </p:cNvPr>
          <p:cNvSpPr/>
          <p:nvPr/>
        </p:nvSpPr>
        <p:spPr>
          <a:xfrm>
            <a:off x="5087544" y="829288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run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BA0A9-02C1-3B14-A9A7-BBE6FA8DFF7A}"/>
              </a:ext>
            </a:extLst>
          </p:cNvPr>
          <p:cNvSpPr/>
          <p:nvPr/>
        </p:nvSpPr>
        <p:spPr>
          <a:xfrm>
            <a:off x="3817062" y="5210243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 fast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389BF-1149-30F2-8A9A-BAD0AA6E7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462" y="2020887"/>
            <a:ext cx="3725319" cy="2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F7B39-4470-EDA9-2BE5-9A1CC5E4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192000" cy="686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32ADFC0-B8CA-9E0F-7B23-768619650E32}"/>
              </a:ext>
            </a:extLst>
          </p:cNvPr>
          <p:cNvSpPr/>
          <p:nvPr/>
        </p:nvSpPr>
        <p:spPr>
          <a:xfrm>
            <a:off x="3252277" y="939660"/>
            <a:ext cx="4578200" cy="558911"/>
          </a:xfrm>
          <a:prstGeom prst="wedgeRoundRectCallout">
            <a:avLst>
              <a:gd name="adj1" fmla="val 4746"/>
              <a:gd name="adj2" fmla="val 87407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 did 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14937F7-AFF2-0B06-C549-9B36EEAE801D}"/>
              </a:ext>
            </a:extLst>
          </p:cNvPr>
          <p:cNvSpPr/>
          <p:nvPr/>
        </p:nvSpPr>
        <p:spPr>
          <a:xfrm>
            <a:off x="3252277" y="5337817"/>
            <a:ext cx="4578200" cy="558911"/>
          </a:xfrm>
          <a:prstGeom prst="wedgeRoundRectCallout">
            <a:avLst>
              <a:gd name="adj1" fmla="val 1817"/>
              <a:gd name="adj2" fmla="val -6664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7910F-CAE6-B9FB-FE7E-E07E15E89D66}"/>
              </a:ext>
            </a:extLst>
          </p:cNvPr>
          <p:cNvSpPr/>
          <p:nvPr/>
        </p:nvSpPr>
        <p:spPr>
          <a:xfrm>
            <a:off x="5087544" y="829288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BA0A9-02C1-3B14-A9A7-BBE6FA8DFF7A}"/>
              </a:ext>
            </a:extLst>
          </p:cNvPr>
          <p:cNvSpPr/>
          <p:nvPr/>
        </p:nvSpPr>
        <p:spPr>
          <a:xfrm>
            <a:off x="3829762" y="5210243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beautifully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AE67E-26E0-50AE-3BD9-0116BAAA4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562" y="2027237"/>
            <a:ext cx="3950138" cy="25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8FC67-4B19-E422-3B36-69206AD41750}"/>
              </a:ext>
            </a:extLst>
          </p:cNvPr>
          <p:cNvGrpSpPr/>
          <p:nvPr/>
        </p:nvGrpSpPr>
        <p:grpSpPr>
          <a:xfrm>
            <a:off x="800100" y="825144"/>
            <a:ext cx="10642600" cy="5296256"/>
            <a:chOff x="800100" y="1089024"/>
            <a:chExt cx="10642600" cy="50323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A8418B-D4D9-D5CE-E7C0-8F840E374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00" y="1089024"/>
              <a:ext cx="10642600" cy="50323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F4A23B-CF3D-EE7C-E6C2-84BE84710A1C}"/>
                </a:ext>
              </a:extLst>
            </p:cNvPr>
            <p:cNvSpPr/>
            <p:nvPr/>
          </p:nvSpPr>
          <p:spPr>
            <a:xfrm>
              <a:off x="800100" y="5003800"/>
              <a:ext cx="4318000" cy="406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73EA7-E675-3E7E-ABE1-6E1BC7BE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0"/>
            <a:ext cx="1246007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51A06AD0-7373-48FA-9A5E-364266204D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1032" y="1414462"/>
            <a:ext cx="9129251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LUCKY</a:t>
            </a:r>
            <a:r>
              <a:rPr lang="en-US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vi-VN" sz="36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CHICKENS</a:t>
            </a:r>
            <a:endParaRPr lang="en-US" sz="3600" kern="10" dirty="0"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146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E431EB-DB6A-CEFB-5CB4-8C2F0C726276}"/>
              </a:ext>
            </a:extLst>
          </p:cNvPr>
          <p:cNvGrpSpPr/>
          <p:nvPr/>
        </p:nvGrpSpPr>
        <p:grpSpPr>
          <a:xfrm>
            <a:off x="662152" y="1187008"/>
            <a:ext cx="10888716" cy="4572661"/>
            <a:chOff x="662152" y="1187008"/>
            <a:chExt cx="10888716" cy="45726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2B5554-58A3-B2E0-DEAD-9F0E11C0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2152" y="1200639"/>
              <a:ext cx="5097518" cy="45590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E0904A-C65B-2191-5044-2CCD8AAE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59061" y="1187008"/>
              <a:ext cx="5691807" cy="4559030"/>
            </a:xfrm>
            <a:prstGeom prst="rect">
              <a:avLst/>
            </a:prstGeom>
          </p:spPr>
        </p:pic>
      </p:grpSp>
      <p:pic>
        <p:nvPicPr>
          <p:cNvPr id="13" name="Track 65">
            <a:hlinkClick r:id="" action="ppaction://media"/>
            <a:extLst>
              <a:ext uri="{FF2B5EF4-FFF2-40B4-BE49-F238E27FC236}">
                <a16:creationId xmlns:a16="http://schemas.microsoft.com/office/drawing/2014/main" id="{3CD67AA5-8F8F-0AF9-2AB6-F3BB94E3C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39765" y="396476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4" name="U 17 .L 2.1 . A 1">
            <a:hlinkClick r:id="" action="ppaction://media"/>
            <a:extLst>
              <a:ext uri="{FF2B5EF4-FFF2-40B4-BE49-F238E27FC236}">
                <a16:creationId xmlns:a16="http://schemas.microsoft.com/office/drawing/2014/main" id="{66E5379E-044A-6BA1-6FCF-0DA913FD42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64913" y="142853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7 .L 2.1 . A 2.1">
            <a:hlinkClick r:id="" action="ppaction://media"/>
            <a:extLst>
              <a:ext uri="{FF2B5EF4-FFF2-40B4-BE49-F238E27FC236}">
                <a16:creationId xmlns:a16="http://schemas.microsoft.com/office/drawing/2014/main" id="{525431BE-3DF2-6507-7E06-8A9C15B4FF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6057" y="483388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7 .L 2.1 . A 2.2">
            <a:hlinkClick r:id="" action="ppaction://media"/>
            <a:extLst>
              <a:ext uri="{FF2B5EF4-FFF2-40B4-BE49-F238E27FC236}">
                <a16:creationId xmlns:a16="http://schemas.microsoft.com/office/drawing/2014/main" id="{2BE37078-E7D0-7CC8-7143-00FDCD143C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0586" y="530717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 17 .L 2.1 . b 1">
            <a:hlinkClick r:id="" action="ppaction://media"/>
            <a:extLst>
              <a:ext uri="{FF2B5EF4-FFF2-40B4-BE49-F238E27FC236}">
                <a16:creationId xmlns:a16="http://schemas.microsoft.com/office/drawing/2014/main" id="{3E9B611D-C58D-4B64-5BF6-0FAD6A0528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41366" y="150991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7 .L 2.1 . b 2">
            <a:hlinkClick r:id="" action="ppaction://media"/>
            <a:extLst>
              <a:ext uri="{FF2B5EF4-FFF2-40B4-BE49-F238E27FC236}">
                <a16:creationId xmlns:a16="http://schemas.microsoft.com/office/drawing/2014/main" id="{3AE524CA-B2E5-2E32-AB85-B59AD32E910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37927" y="531385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171042">
            <a:off x="696441" y="980590"/>
            <a:ext cx="57389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LUCKY CHICKEN</a:t>
            </a:r>
            <a:r>
              <a:rPr lang="vi-VN" sz="5500" b="1" dirty="0">
                <a:solidFill>
                  <a:srgbClr val="FF0000"/>
                </a:solidFill>
              </a:rPr>
              <a:t>S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endParaRPr lang="vi-VN" sz="55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2364" y="3836486"/>
            <a:ext cx="1728192" cy="207892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2985" y="1303256"/>
            <a:ext cx="1641651" cy="212574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8C3C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" b="100000" l="0" r="100000">
                        <a14:foregroundMark x1="38806" y1="16800" x2="60199" y2="24000"/>
                        <a14:foregroundMark x1="60199" y1="24000" x2="64179" y2="44800"/>
                        <a14:foregroundMark x1="64179" y1="44800" x2="46766" y2="62800"/>
                        <a14:foregroundMark x1="39303" y1="58400" x2="17910" y2="28400"/>
                        <a14:foregroundMark x1="17910" y1="28400" x2="38806" y2="19200"/>
                        <a14:foregroundMark x1="43284" y1="19200" x2="36318" y2="49600"/>
                        <a14:foregroundMark x1="43781" y1="36000" x2="57711" y2="56400"/>
                        <a14:foregroundMark x1="48756" y1="30400" x2="51244" y2="38400"/>
                        <a14:foregroundMark x1="27861" y1="28000" x2="27861" y2="43200"/>
                        <a14:foregroundMark x1="51244" y1="26400" x2="56219" y2="42000"/>
                        <a14:foregroundMark x1="14925" y1="29600" x2="34328" y2="80800"/>
                        <a14:foregroundMark x1="67164" y1="38400" x2="75124" y2="64800"/>
                        <a14:foregroundMark x1="75124" y1="64800" x2="38806" y2="82800"/>
                        <a14:foregroundMark x1="22886" y1="82800" x2="1990" y2="56000"/>
                        <a14:foregroundMark x1="1990" y1="56000" x2="18408" y2="40000"/>
                      </a14:backgroundRemoval>
                    </a14:imgEffect>
                    <a14:imgEffect>
                      <a14:colorTemperature colorTemp="8875"/>
                    </a14:imgEffect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21" y="1108718"/>
            <a:ext cx="1621044" cy="2016224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" b="99600" l="0" r="100000">
                        <a14:foregroundMark x1="38806" y1="16800" x2="60199" y2="24000"/>
                        <a14:foregroundMark x1="60199" y1="24000" x2="64179" y2="44800"/>
                        <a14:foregroundMark x1="64179" y1="44800" x2="46766" y2="62800"/>
                        <a14:foregroundMark x1="39303" y1="58400" x2="17910" y2="28400"/>
                        <a14:foregroundMark x1="17910" y1="28400" x2="38806" y2="19200"/>
                        <a14:foregroundMark x1="43284" y1="19200" x2="36318" y2="49600"/>
                        <a14:foregroundMark x1="43781" y1="36000" x2="57711" y2="56400"/>
                        <a14:foregroundMark x1="48756" y1="30400" x2="51244" y2="38400"/>
                        <a14:foregroundMark x1="27861" y1="28000" x2="27861" y2="43200"/>
                        <a14:foregroundMark x1="51244" y1="26400" x2="56219" y2="42000"/>
                        <a14:foregroundMark x1="14925" y1="29600" x2="34328" y2="80800"/>
                        <a14:foregroundMark x1="67164" y1="38400" x2="75124" y2="64800"/>
                        <a14:foregroundMark x1="75124" y1="64800" x2="38806" y2="82800"/>
                        <a14:foregroundMark x1="22886" y1="82800" x2="1990" y2="56000"/>
                        <a14:foregroundMark x1="1990" y1="56000" x2="18408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67" y="3899189"/>
            <a:ext cx="1621044" cy="2016224"/>
          </a:xfrm>
          <a:prstGeom prst="rect">
            <a:avLst/>
          </a:prstGeom>
        </p:spPr>
      </p:pic>
      <p:pic>
        <p:nvPicPr>
          <p:cNvPr id="10" name="Baby-chicks-chirping-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219200" y="553547"/>
            <a:ext cx="609600" cy="609600"/>
          </a:xfrm>
          <a:prstGeom prst="rect">
            <a:avLst/>
          </a:prstGeom>
        </p:spPr>
      </p:pic>
      <p:sp>
        <p:nvSpPr>
          <p:cNvPr id="15" name="Right Arrow 14">
            <a:hlinkClick r:id="" action="ppaction://noaction"/>
            <a:extLst>
              <a:ext uri="{FF2B5EF4-FFF2-40B4-BE49-F238E27FC236}">
                <a16:creationId xmlns:a16="http://schemas.microsoft.com/office/drawing/2014/main" id="{7CAA575B-A5F8-6D30-BAE9-864409CFECF5}"/>
              </a:ext>
            </a:extLst>
          </p:cNvPr>
          <p:cNvSpPr/>
          <p:nvPr/>
        </p:nvSpPr>
        <p:spPr>
          <a:xfrm>
            <a:off x="9720102" y="5094515"/>
            <a:ext cx="2266059" cy="1699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solidFill>
                  <a:schemeClr val="tx1"/>
                </a:solidFill>
              </a:rPr>
              <a:t>Next Activity</a:t>
            </a:r>
          </a:p>
        </p:txBody>
      </p:sp>
    </p:spTree>
    <p:extLst>
      <p:ext uri="{BB962C8B-B14F-4D97-AF65-F5344CB8AC3E}">
        <p14:creationId xmlns:p14="http://schemas.microsoft.com/office/powerpoint/2010/main" val="14071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40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1383694" y="1733375"/>
            <a:ext cx="9692423" cy="4602196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45" name="Google Shape;1645;p39"/>
          <p:cNvSpPr txBox="1">
            <a:spLocks noGrp="1"/>
          </p:cNvSpPr>
          <p:nvPr>
            <p:ph type="title"/>
          </p:nvPr>
        </p:nvSpPr>
        <p:spPr>
          <a:xfrm>
            <a:off x="647700" y="556075"/>
            <a:ext cx="1056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500" b="1" dirty="0" err="1">
                <a:solidFill>
                  <a:schemeClr val="tx1">
                    <a:lumMod val="25000"/>
                  </a:schemeClr>
                </a:solidFill>
              </a:rPr>
              <a:t>Wh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ich character do you like</a:t>
            </a:r>
            <a:r>
              <a:rPr lang="en-US" sz="3500" b="1" dirty="0">
                <a:solidFill>
                  <a:schemeClr val="tx1">
                    <a:lumMod val="25000"/>
                  </a:schemeClr>
                </a:solidFill>
              </a:rPr>
              <a:t>?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-&gt; I like.......</a:t>
            </a:r>
            <a:endParaRPr sz="35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509" name="Google Shape;1645;p39">
            <a:extLst>
              <a:ext uri="{FF2B5EF4-FFF2-40B4-BE49-F238E27FC236}">
                <a16:creationId xmlns:a16="http://schemas.microsoft.com/office/drawing/2014/main" id="{5D1B6312-60B5-4A42-9F89-2F49562A7C85}"/>
              </a:ext>
            </a:extLst>
          </p:cNvPr>
          <p:cNvSpPr txBox="1">
            <a:spLocks/>
          </p:cNvSpPr>
          <p:nvPr/>
        </p:nvSpPr>
        <p:spPr>
          <a:xfrm>
            <a:off x="4885913" y="3648031"/>
            <a:ext cx="6929420" cy="7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White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EE4D9F8-3159-438D-AE42-5B28883EC9E6}"/>
              </a:ext>
            </a:extLst>
          </p:cNvPr>
          <p:cNvSpPr/>
          <p:nvPr/>
        </p:nvSpPr>
        <p:spPr>
          <a:xfrm>
            <a:off x="5334000" y="3069772"/>
            <a:ext cx="6357258" cy="2438400"/>
          </a:xfrm>
          <a:prstGeom prst="wedgeEllipseCallout">
            <a:avLst>
              <a:gd name="adj1" fmla="val -68234"/>
              <a:gd name="adj2" fmla="val -17584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Action Button: Return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53FDFF-E983-EB37-C037-315E25155355}"/>
              </a:ext>
            </a:extLst>
          </p:cNvPr>
          <p:cNvSpPr/>
          <p:nvPr/>
        </p:nvSpPr>
        <p:spPr>
          <a:xfrm>
            <a:off x="5878286" y="5733271"/>
            <a:ext cx="1320800" cy="1016000"/>
          </a:xfrm>
          <a:prstGeom prst="actionButtonRetur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6FAD1-2C63-FE04-9E91-317CBA4E8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3" y="2252209"/>
            <a:ext cx="3348491" cy="3348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1249788" y="1691391"/>
            <a:ext cx="10208461" cy="4602196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EE4D9F8-3159-438D-AE42-5B28883EC9E6}"/>
              </a:ext>
            </a:extLst>
          </p:cNvPr>
          <p:cNvSpPr/>
          <p:nvPr/>
        </p:nvSpPr>
        <p:spPr>
          <a:xfrm>
            <a:off x="5100991" y="3114063"/>
            <a:ext cx="6357258" cy="2438400"/>
          </a:xfrm>
          <a:prstGeom prst="wedgeEllipseCallout">
            <a:avLst>
              <a:gd name="adj1" fmla="val -68234"/>
              <a:gd name="adj2" fmla="val -17584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9E61C94-793C-1277-22A6-BBD1DBB95CFB}"/>
              </a:ext>
            </a:extLst>
          </p:cNvPr>
          <p:cNvSpPr/>
          <p:nvPr/>
        </p:nvSpPr>
        <p:spPr>
          <a:xfrm>
            <a:off x="5878286" y="5733271"/>
            <a:ext cx="1320800" cy="1016000"/>
          </a:xfrm>
          <a:prstGeom prst="actionButtonRetur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Google Shape;1645;p39">
            <a:extLst>
              <a:ext uri="{FF2B5EF4-FFF2-40B4-BE49-F238E27FC236}">
                <a16:creationId xmlns:a16="http://schemas.microsoft.com/office/drawing/2014/main" id="{5FEF4591-A77A-F060-84A6-5994829E0019}"/>
              </a:ext>
            </a:extLst>
          </p:cNvPr>
          <p:cNvSpPr txBox="1">
            <a:spLocks/>
          </p:cNvSpPr>
          <p:nvPr/>
        </p:nvSpPr>
        <p:spPr>
          <a:xfrm>
            <a:off x="647700" y="556075"/>
            <a:ext cx="10566400" cy="76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3500" b="1">
                <a:solidFill>
                  <a:schemeClr val="tx1">
                    <a:lumMod val="25000"/>
                  </a:schemeClr>
                </a:solidFill>
              </a:rPr>
              <a:t>Which character do you like?-&gt; I like.......</a:t>
            </a:r>
            <a:endParaRPr lang="en-US" sz="35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8" name="Google Shape;1645;p39">
            <a:extLst>
              <a:ext uri="{FF2B5EF4-FFF2-40B4-BE49-F238E27FC236}">
                <a16:creationId xmlns:a16="http://schemas.microsoft.com/office/drawing/2014/main" id="{6CB3311E-0257-E35F-30B5-B5E487BB0CC5}"/>
              </a:ext>
            </a:extLst>
          </p:cNvPr>
          <p:cNvSpPr txBox="1">
            <a:spLocks/>
          </p:cNvSpPr>
          <p:nvPr/>
        </p:nvSpPr>
        <p:spPr>
          <a:xfrm>
            <a:off x="4752766" y="3946821"/>
            <a:ext cx="6929420" cy="7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tortoise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F3E2E-5A62-809D-1508-FBCE1082C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12377"/>
            <a:ext cx="3213100" cy="26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1383694" y="1733375"/>
            <a:ext cx="9692423" cy="4602196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EE4D9F8-3159-438D-AE42-5B28883EC9E6}"/>
              </a:ext>
            </a:extLst>
          </p:cNvPr>
          <p:cNvSpPr/>
          <p:nvPr/>
        </p:nvSpPr>
        <p:spPr>
          <a:xfrm>
            <a:off x="5334000" y="3069772"/>
            <a:ext cx="6357258" cy="2438400"/>
          </a:xfrm>
          <a:prstGeom prst="wedgeEllipseCallout">
            <a:avLst>
              <a:gd name="adj1" fmla="val -68234"/>
              <a:gd name="adj2" fmla="val -17584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ADFE3B-B953-77C6-C5B1-27479FC5413E}"/>
              </a:ext>
            </a:extLst>
          </p:cNvPr>
          <p:cNvSpPr/>
          <p:nvPr/>
        </p:nvSpPr>
        <p:spPr>
          <a:xfrm>
            <a:off x="5878286" y="5733271"/>
            <a:ext cx="1320800" cy="1016000"/>
          </a:xfrm>
          <a:prstGeom prst="actionButtonRetur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Google Shape;1645;p39">
            <a:extLst>
              <a:ext uri="{FF2B5EF4-FFF2-40B4-BE49-F238E27FC236}">
                <a16:creationId xmlns:a16="http://schemas.microsoft.com/office/drawing/2014/main" id="{5745C249-4163-86E6-EF37-B67F162D0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700" y="556075"/>
            <a:ext cx="1056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500" b="1" dirty="0" err="1">
                <a:solidFill>
                  <a:schemeClr val="tx1">
                    <a:lumMod val="25000"/>
                  </a:schemeClr>
                </a:solidFill>
              </a:rPr>
              <a:t>Wh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ich character do you like</a:t>
            </a:r>
            <a:r>
              <a:rPr lang="en-US" sz="3500" b="1" dirty="0">
                <a:solidFill>
                  <a:schemeClr val="tx1">
                    <a:lumMod val="25000"/>
                  </a:schemeClr>
                </a:solidFill>
              </a:rPr>
              <a:t>?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-&gt; I like.......</a:t>
            </a:r>
            <a:endParaRPr sz="35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8" name="Google Shape;1645;p39">
            <a:extLst>
              <a:ext uri="{FF2B5EF4-FFF2-40B4-BE49-F238E27FC236}">
                <a16:creationId xmlns:a16="http://schemas.microsoft.com/office/drawing/2014/main" id="{36BDFAD3-F14A-5C53-9239-A106B49D21C4}"/>
              </a:ext>
            </a:extLst>
          </p:cNvPr>
          <p:cNvSpPr txBox="1">
            <a:spLocks/>
          </p:cNvSpPr>
          <p:nvPr/>
        </p:nvSpPr>
        <p:spPr>
          <a:xfrm>
            <a:off x="5044866" y="3606048"/>
            <a:ext cx="6929420" cy="7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3B1518-05A8-9E29-837D-A3DA1A76F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1" y="2319337"/>
            <a:ext cx="2956173" cy="3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39"/>
          <p:cNvSpPr/>
          <p:nvPr/>
        </p:nvSpPr>
        <p:spPr>
          <a:xfrm>
            <a:off x="1383694" y="1733375"/>
            <a:ext cx="9692423" cy="4602196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EE4D9F8-3159-438D-AE42-5B28883EC9E6}"/>
              </a:ext>
            </a:extLst>
          </p:cNvPr>
          <p:cNvSpPr/>
          <p:nvPr/>
        </p:nvSpPr>
        <p:spPr>
          <a:xfrm>
            <a:off x="5334000" y="3069772"/>
            <a:ext cx="6357258" cy="2438400"/>
          </a:xfrm>
          <a:prstGeom prst="wedgeEllipseCallout">
            <a:avLst>
              <a:gd name="adj1" fmla="val -68234"/>
              <a:gd name="adj2" fmla="val -17584"/>
            </a:avLst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3F80FA-76A9-AC2B-4852-F37686AB5CB8}"/>
              </a:ext>
            </a:extLst>
          </p:cNvPr>
          <p:cNvSpPr/>
          <p:nvPr/>
        </p:nvSpPr>
        <p:spPr>
          <a:xfrm>
            <a:off x="5878286" y="5733271"/>
            <a:ext cx="1320800" cy="1016000"/>
          </a:xfrm>
          <a:prstGeom prst="actionButtonRetur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Google Shape;1645;p39">
            <a:extLst>
              <a:ext uri="{FF2B5EF4-FFF2-40B4-BE49-F238E27FC236}">
                <a16:creationId xmlns:a16="http://schemas.microsoft.com/office/drawing/2014/main" id="{21108986-E4E3-B841-F7E2-74A109159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700" y="556075"/>
            <a:ext cx="1056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500" b="1" dirty="0" err="1">
                <a:solidFill>
                  <a:schemeClr val="tx1">
                    <a:lumMod val="25000"/>
                  </a:schemeClr>
                </a:solidFill>
              </a:rPr>
              <a:t>Wh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ich character do you like</a:t>
            </a:r>
            <a:r>
              <a:rPr lang="en-US" sz="3500" b="1" dirty="0">
                <a:solidFill>
                  <a:schemeClr val="tx1">
                    <a:lumMod val="25000"/>
                  </a:schemeClr>
                </a:solidFill>
              </a:rPr>
              <a:t>?</a:t>
            </a:r>
            <a:r>
              <a:rPr lang="vi-VN" sz="3500" b="1" dirty="0">
                <a:solidFill>
                  <a:schemeClr val="tx1">
                    <a:lumMod val="25000"/>
                  </a:schemeClr>
                </a:solidFill>
              </a:rPr>
              <a:t>-&gt; I like.......</a:t>
            </a:r>
            <a:endParaRPr sz="35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8" name="Google Shape;1645;p39">
            <a:extLst>
              <a:ext uri="{FF2B5EF4-FFF2-40B4-BE49-F238E27FC236}">
                <a16:creationId xmlns:a16="http://schemas.microsoft.com/office/drawing/2014/main" id="{8AE5AE30-3D78-1618-6CDA-F25A273BA096}"/>
              </a:ext>
            </a:extLst>
          </p:cNvPr>
          <p:cNvSpPr txBox="1">
            <a:spLocks/>
          </p:cNvSpPr>
          <p:nvPr/>
        </p:nvSpPr>
        <p:spPr>
          <a:xfrm>
            <a:off x="5044866" y="3606048"/>
            <a:ext cx="6929420" cy="7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fox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75535D-89BD-7F00-044D-92BD1B62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447924"/>
            <a:ext cx="295909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861993" y="4855561"/>
            <a:ext cx="688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 well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kʊk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7F1768-33B1-BC18-8D68-785D44BD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849437"/>
            <a:ext cx="41973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.L 2.2. 1">
            <a:hlinkClick r:id="" action="ppaction://media"/>
            <a:extLst>
              <a:ext uri="{FF2B5EF4-FFF2-40B4-BE49-F238E27FC236}">
                <a16:creationId xmlns:a16="http://schemas.microsoft.com/office/drawing/2014/main" id="{D6814664-00FE-1CBB-25C3-E83BB54816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75" end="356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400" y="304641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074593" y="4659110"/>
            <a:ext cx="9294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hard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wɜːk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hɑːd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B0FAAF-6321-CF8A-76CE-F905A543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4" y="1820482"/>
            <a:ext cx="4010026" cy="233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7 .L 2.2. 2">
            <a:hlinkClick r:id="" action="ppaction://media"/>
            <a:extLst>
              <a:ext uri="{FF2B5EF4-FFF2-40B4-BE49-F238E27FC236}">
                <a16:creationId xmlns:a16="http://schemas.microsoft.com/office/drawing/2014/main" id="{FEC6621B-C8DE-448D-747A-87B3BBF92E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3" end="432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0372" y="305873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647852" y="4776494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fast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rʌn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fɑːst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34C771-CFC1-1A06-C155-46321951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956021"/>
            <a:ext cx="3416300" cy="22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7 .L 2.2.  3">
            <a:hlinkClick r:id="" action="ppaction://media"/>
            <a:extLst>
              <a:ext uri="{FF2B5EF4-FFF2-40B4-BE49-F238E27FC236}">
                <a16:creationId xmlns:a16="http://schemas.microsoft.com/office/drawing/2014/main" id="{030E5F07-536E-23AF-CE15-4DEE085C65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10" end="231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836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949383" y="4652455"/>
            <a:ext cx="6572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beautifully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bjuːtɪfli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hót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pic>
        <p:nvPicPr>
          <p:cNvPr id="4098" name="Picture 2" descr="Vector Illustration Cute Bird Singing Stock Vector (Royalty Free) 371790607  | Shutterstock">
            <a:extLst>
              <a:ext uri="{FF2B5EF4-FFF2-40B4-BE49-F238E27FC236}">
                <a16:creationId xmlns:a16="http://schemas.microsoft.com/office/drawing/2014/main" id="{B4CA4E4C-7568-333E-4FE1-5A518B4D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94" y="1833497"/>
            <a:ext cx="3657600" cy="209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7 .L 2.2. 4">
            <a:hlinkClick r:id="" action="ppaction://media"/>
            <a:extLst>
              <a:ext uri="{FF2B5EF4-FFF2-40B4-BE49-F238E27FC236}">
                <a16:creationId xmlns:a16="http://schemas.microsoft.com/office/drawing/2014/main" id="{AE717214-7345-C41E-1AC7-609BDC4D79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76" end="319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5241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4046483" y="338959"/>
            <a:ext cx="4750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2425700" y="1588175"/>
            <a:ext cx="701872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Cook well: nấu ăn ngon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Work hard: làm việc chăm chỉ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Run fast: chạy nhanh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Sing beautifully: hát ( hót) hay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5130800" y="5424845"/>
            <a:ext cx="26736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fast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DA49DEC-0CD6-9005-F119-EAB87C33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4" y="2352368"/>
            <a:ext cx="4950542" cy="27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4680292" y="2630887"/>
            <a:ext cx="3574619" cy="1596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3906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559300" y="5424845"/>
            <a:ext cx="32451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 well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AD5455-D07D-BA79-F243-EB0E4BDE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182508"/>
            <a:ext cx="4064000" cy="303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574473" y="2543365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999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2382</TotalTime>
  <Words>455</Words>
  <Application>Microsoft Office PowerPoint</Application>
  <PresentationFormat>Widescreen</PresentationFormat>
  <Paragraphs>101</Paragraphs>
  <Slides>24</Slides>
  <Notes>23</Notes>
  <HiddenSlides>0</HiddenSlides>
  <MMClips>20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A3.OpenSansBold-San</vt:lpstr>
      <vt:lpstr>A3.OpenSans-San</vt:lpstr>
      <vt:lpstr>Arial</vt:lpstr>
      <vt:lpstr>Calibri</vt:lpstr>
      <vt:lpstr>Calibri Light</vt:lpstr>
      <vt:lpstr>Comic Sans MS</vt:lpstr>
      <vt:lpstr>Darker Grotesque SemiBold</vt:lpstr>
      <vt:lpstr>Impact</vt:lpstr>
      <vt:lpstr>Kirang Haerang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character do you like?-&gt; I like.......</vt:lpstr>
      <vt:lpstr>PowerPoint Presentation</vt:lpstr>
      <vt:lpstr>Which character do you like?-&gt; I like.......</vt:lpstr>
      <vt:lpstr>Which character do you like?-&gt; I like.......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148</cp:revision>
  <dcterms:created xsi:type="dcterms:W3CDTF">2021-11-11T15:46:46Z</dcterms:created>
  <dcterms:modified xsi:type="dcterms:W3CDTF">2025-04-15T01:15:42Z</dcterms:modified>
</cp:coreProperties>
</file>