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462" r:id="rId3"/>
    <p:sldId id="1033" r:id="rId4"/>
    <p:sldId id="1233" r:id="rId5"/>
    <p:sldId id="878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CF8FE"/>
    <a:srgbClr val="FF5050"/>
    <a:srgbClr val="A8BB2E"/>
    <a:srgbClr val="FF7C80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FC74D-4EDA-4534-A667-EAE75BE8E0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8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audio" Target="../media/audio1.wav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.mp3"/><Relationship Id="rId16" Type="http://schemas.openxmlformats.org/officeDocument/2006/relationships/image" Target="../media/image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2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microsoft.com/office/2007/relationships/media" Target="../media/media12.mp3"/><Relationship Id="rId18" Type="http://schemas.openxmlformats.org/officeDocument/2006/relationships/image" Target="../media/image5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audio" Target="../media/media11.mp3"/><Relationship Id="rId17" Type="http://schemas.openxmlformats.org/officeDocument/2006/relationships/image" Target="../media/image1.png"/><Relationship Id="rId2" Type="http://schemas.openxmlformats.org/officeDocument/2006/relationships/audio" Target="../media/media6.mp3"/><Relationship Id="rId16" Type="http://schemas.openxmlformats.org/officeDocument/2006/relationships/notesSlide" Target="../notesSlides/notesSlide4.xml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microsoft.com/office/2007/relationships/media" Target="../media/media11.mp3"/><Relationship Id="rId5" Type="http://schemas.microsoft.com/office/2007/relationships/media" Target="../media/media8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10.mp3"/><Relationship Id="rId19" Type="http://schemas.openxmlformats.org/officeDocument/2006/relationships/image" Target="../media/image3.png"/><Relationship Id="rId4" Type="http://schemas.openxmlformats.org/officeDocument/2006/relationships/audio" Target="../media/media7.mp3"/><Relationship Id="rId9" Type="http://schemas.microsoft.com/office/2007/relationships/media" Target="../media/media10.mp3"/><Relationship Id="rId14" Type="http://schemas.openxmlformats.org/officeDocument/2006/relationships/audio" Target="../media/media1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566738" y="27559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latin typeface="Arial" pitchFamily="34" charset="0"/>
              </a:rPr>
              <a:t>                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</a:rPr>
              <a:t>LESSON 2 ( 4, 5, 6)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1085686" y="1877324"/>
            <a:ext cx="1026811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17: STORIES FOR CHILDREN</a:t>
            </a:r>
          </a:p>
        </p:txBody>
      </p:sp>
    </p:spTree>
    <p:extLst>
      <p:ext uri="{BB962C8B-B14F-4D97-AF65-F5344CB8AC3E}">
        <p14:creationId xmlns:p14="http://schemas.microsoft.com/office/powerpoint/2010/main" val="14675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38170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Listen and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DF4F5C-0B99-E314-2CEC-00385522F1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8700" y="933072"/>
            <a:ext cx="10502900" cy="534072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2E6EE03-24CC-E17E-DEBC-E4E375D0CA52}"/>
              </a:ext>
            </a:extLst>
          </p:cNvPr>
          <p:cNvSpPr/>
          <p:nvPr/>
        </p:nvSpPr>
        <p:spPr>
          <a:xfrm>
            <a:off x="7068457" y="1749067"/>
            <a:ext cx="431800" cy="48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A466E7-DE47-22E3-27C8-83EEEF80157C}"/>
              </a:ext>
            </a:extLst>
          </p:cNvPr>
          <p:cNvSpPr/>
          <p:nvPr/>
        </p:nvSpPr>
        <p:spPr>
          <a:xfrm>
            <a:off x="1485900" y="2994024"/>
            <a:ext cx="431800" cy="48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A593E2-6E0A-4525-715C-7BE34A128697}"/>
              </a:ext>
            </a:extLst>
          </p:cNvPr>
          <p:cNvSpPr/>
          <p:nvPr/>
        </p:nvSpPr>
        <p:spPr>
          <a:xfrm>
            <a:off x="7068457" y="4243387"/>
            <a:ext cx="431800" cy="48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CB7D413-D8F6-9C01-03A1-81ADFBEBC6F8}"/>
              </a:ext>
            </a:extLst>
          </p:cNvPr>
          <p:cNvSpPr/>
          <p:nvPr/>
        </p:nvSpPr>
        <p:spPr>
          <a:xfrm>
            <a:off x="7093857" y="5580997"/>
            <a:ext cx="431800" cy="48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</a:endParaRPr>
          </a:p>
        </p:txBody>
      </p:sp>
      <p:pic>
        <p:nvPicPr>
          <p:cNvPr id="16" name="Track 67">
            <a:hlinkClick r:id="" action="ppaction://media"/>
            <a:extLst>
              <a:ext uri="{FF2B5EF4-FFF2-40B4-BE49-F238E27FC236}">
                <a16:creationId xmlns:a16="http://schemas.microsoft.com/office/drawing/2014/main" id="{E1113B69-11A0-F9F6-3904-493B25D8B5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263616" y="381001"/>
            <a:ext cx="406400" cy="40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7" name="U 17 .L 2.4 c 1">
            <a:hlinkClick r:id="" action="ppaction://media"/>
            <a:extLst>
              <a:ext uri="{FF2B5EF4-FFF2-40B4-BE49-F238E27FC236}">
                <a16:creationId xmlns:a16="http://schemas.microsoft.com/office/drawing/2014/main" id="{37E7AC17-87C1-FE2F-DDA5-D40886369FA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01955" y="114300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8" name="U 17 .L 2.4 c 2">
            <a:hlinkClick r:id="" action="ppaction://media"/>
            <a:extLst>
              <a:ext uri="{FF2B5EF4-FFF2-40B4-BE49-F238E27FC236}">
                <a16:creationId xmlns:a16="http://schemas.microsoft.com/office/drawing/2014/main" id="{B1A27351-A781-772A-9CF6-C12037E11F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3485" y="241562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9" name="U 17 .L 2.4 c 3">
            <a:hlinkClick r:id="" action="ppaction://media"/>
            <a:extLst>
              <a:ext uri="{FF2B5EF4-FFF2-40B4-BE49-F238E27FC236}">
                <a16:creationId xmlns:a16="http://schemas.microsoft.com/office/drawing/2014/main" id="{AF1A2F11-E2FE-4747-CDEC-FB1AA6B5C71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9830" y="367555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20" name="U 17 .L 2.2. 4">
            <a:hlinkClick r:id="" action="ppaction://media"/>
            <a:extLst>
              <a:ext uri="{FF2B5EF4-FFF2-40B4-BE49-F238E27FC236}">
                <a16:creationId xmlns:a16="http://schemas.microsoft.com/office/drawing/2014/main" id="{01948F5D-1A63-2CB4-0C28-E33D5984A56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57200" y="496088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320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29797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Read and complete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1C398-64BE-A51B-9392-A05E8F798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2" y="887035"/>
            <a:ext cx="10872788" cy="5564565"/>
          </a:xfrm>
          <a:prstGeom prst="rect">
            <a:avLst/>
          </a:prstGeom>
        </p:spPr>
      </p:pic>
      <p:sp>
        <p:nvSpPr>
          <p:cNvPr id="4" name="headache">
            <a:extLst>
              <a:ext uri="{FF2B5EF4-FFF2-40B4-BE49-F238E27FC236}">
                <a16:creationId xmlns:a16="http://schemas.microsoft.com/office/drawing/2014/main" id="{B7C2C91F-E504-ACAF-0CD5-0559A22A5D16}"/>
              </a:ext>
            </a:extLst>
          </p:cNvPr>
          <p:cNvSpPr txBox="1"/>
          <p:nvPr/>
        </p:nvSpPr>
        <p:spPr>
          <a:xfrm>
            <a:off x="7038791" y="1673160"/>
            <a:ext cx="3048000" cy="553998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rasshopper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eadache">
            <a:extLst>
              <a:ext uri="{FF2B5EF4-FFF2-40B4-BE49-F238E27FC236}">
                <a16:creationId xmlns:a16="http://schemas.microsoft.com/office/drawing/2014/main" id="{2FA4D9A1-F914-65D2-9267-01DCACC97735}"/>
              </a:ext>
            </a:extLst>
          </p:cNvPr>
          <p:cNvSpPr txBox="1"/>
          <p:nvPr/>
        </p:nvSpPr>
        <p:spPr>
          <a:xfrm>
            <a:off x="2154465" y="2296740"/>
            <a:ext cx="1016000" cy="553998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</a:p>
        </p:txBody>
      </p:sp>
      <p:sp>
        <p:nvSpPr>
          <p:cNvPr id="10" name="headache">
            <a:extLst>
              <a:ext uri="{FF2B5EF4-FFF2-40B4-BE49-F238E27FC236}">
                <a16:creationId xmlns:a16="http://schemas.microsoft.com/office/drawing/2014/main" id="{AA72A640-206D-FEC9-0C81-276EEC49FA2A}"/>
              </a:ext>
            </a:extLst>
          </p:cNvPr>
          <p:cNvSpPr txBox="1"/>
          <p:nvPr/>
        </p:nvSpPr>
        <p:spPr>
          <a:xfrm>
            <a:off x="4450084" y="2897226"/>
            <a:ext cx="1016000" cy="553998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</a:p>
        </p:txBody>
      </p:sp>
      <p:sp>
        <p:nvSpPr>
          <p:cNvPr id="11" name="headache">
            <a:extLst>
              <a:ext uri="{FF2B5EF4-FFF2-40B4-BE49-F238E27FC236}">
                <a16:creationId xmlns:a16="http://schemas.microsoft.com/office/drawing/2014/main" id="{F222A92E-E576-84D8-A22C-FF4A799DF213}"/>
              </a:ext>
            </a:extLst>
          </p:cNvPr>
          <p:cNvSpPr txBox="1"/>
          <p:nvPr/>
        </p:nvSpPr>
        <p:spPr>
          <a:xfrm>
            <a:off x="3684588" y="4059650"/>
            <a:ext cx="1016000" cy="553998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</a:p>
        </p:txBody>
      </p:sp>
      <p:sp>
        <p:nvSpPr>
          <p:cNvPr id="12" name="headache">
            <a:extLst>
              <a:ext uri="{FF2B5EF4-FFF2-40B4-BE49-F238E27FC236}">
                <a16:creationId xmlns:a16="http://schemas.microsoft.com/office/drawing/2014/main" id="{0BD9437A-8636-DFF2-FECB-0986EEA257C1}"/>
              </a:ext>
            </a:extLst>
          </p:cNvPr>
          <p:cNvSpPr txBox="1"/>
          <p:nvPr/>
        </p:nvSpPr>
        <p:spPr>
          <a:xfrm>
            <a:off x="2166718" y="4664448"/>
            <a:ext cx="1016000" cy="553998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</a:p>
        </p:txBody>
      </p:sp>
    </p:spTree>
    <p:extLst>
      <p:ext uri="{BB962C8B-B14F-4D97-AF65-F5344CB8AC3E}">
        <p14:creationId xmlns:p14="http://schemas.microsoft.com/office/powerpoint/2010/main" val="20280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BBFE94-5335-007A-3CFB-09DADBEE407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8556" y="504332"/>
            <a:ext cx="10945463" cy="5728302"/>
          </a:xfrm>
          <a:prstGeom prst="rect">
            <a:avLst/>
          </a:prstGeom>
        </p:spPr>
      </p:pic>
      <p:sp>
        <p:nvSpPr>
          <p:cNvPr id="3" name="headache">
            <a:extLst>
              <a:ext uri="{FF2B5EF4-FFF2-40B4-BE49-F238E27FC236}">
                <a16:creationId xmlns:a16="http://schemas.microsoft.com/office/drawing/2014/main" id="{E2BD1DB8-48F8-0A2B-CE5A-DED0798A83B6}"/>
              </a:ext>
            </a:extLst>
          </p:cNvPr>
          <p:cNvSpPr txBox="1"/>
          <p:nvPr/>
        </p:nvSpPr>
        <p:spPr>
          <a:xfrm>
            <a:off x="3746500" y="2709863"/>
            <a:ext cx="1473200" cy="46166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</a:p>
        </p:txBody>
      </p:sp>
      <p:sp>
        <p:nvSpPr>
          <p:cNvPr id="4" name="headache">
            <a:extLst>
              <a:ext uri="{FF2B5EF4-FFF2-40B4-BE49-F238E27FC236}">
                <a16:creationId xmlns:a16="http://schemas.microsoft.com/office/drawing/2014/main" id="{910152BB-2F99-6663-8723-B625CB07FD4E}"/>
              </a:ext>
            </a:extLst>
          </p:cNvPr>
          <p:cNvSpPr txBox="1"/>
          <p:nvPr/>
        </p:nvSpPr>
        <p:spPr>
          <a:xfrm>
            <a:off x="7429500" y="1790700"/>
            <a:ext cx="1346200" cy="47436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adache">
            <a:extLst>
              <a:ext uri="{FF2B5EF4-FFF2-40B4-BE49-F238E27FC236}">
                <a16:creationId xmlns:a16="http://schemas.microsoft.com/office/drawing/2014/main" id="{C4454542-9621-893E-3051-41BE1FA8C1C1}"/>
              </a:ext>
            </a:extLst>
          </p:cNvPr>
          <p:cNvSpPr txBox="1"/>
          <p:nvPr/>
        </p:nvSpPr>
        <p:spPr>
          <a:xfrm>
            <a:off x="7937499" y="3198167"/>
            <a:ext cx="377811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tortoise </a:t>
            </a:r>
            <a:r>
              <a:rPr lang="vi-VN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 the race</a:t>
            </a:r>
            <a:r>
              <a:rPr lang="vi-VN" sz="3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Track 68">
            <a:hlinkClick r:id="" action="ppaction://media"/>
            <a:extLst>
              <a:ext uri="{FF2B5EF4-FFF2-40B4-BE49-F238E27FC236}">
                <a16:creationId xmlns:a16="http://schemas.microsoft.com/office/drawing/2014/main" id="{A199DE63-CF8B-2B27-9AFF-C7F0C3D63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442200" y="676165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0" name="U 17. L 2. 6 cau 1">
            <a:hlinkClick r:id="" action="ppaction://media"/>
            <a:extLst>
              <a:ext uri="{FF2B5EF4-FFF2-40B4-BE49-F238E27FC236}">
                <a16:creationId xmlns:a16="http://schemas.microsoft.com/office/drawing/2014/main" id="{8EC99977-8C24-B91C-ACA4-0CB340AAC9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39800" y="185866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U 17. L 2. 6 cau 2">
            <a:hlinkClick r:id="" action="ppaction://media"/>
            <a:extLst>
              <a:ext uri="{FF2B5EF4-FFF2-40B4-BE49-F238E27FC236}">
                <a16:creationId xmlns:a16="http://schemas.microsoft.com/office/drawing/2014/main" id="{486E5A56-AA53-0D19-B48D-B7EC46A4529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57780" y="236299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 17. L 2. 6 cau 3+4">
            <a:hlinkClick r:id="" action="ppaction://media"/>
            <a:extLst>
              <a:ext uri="{FF2B5EF4-FFF2-40B4-BE49-F238E27FC236}">
                <a16:creationId xmlns:a16="http://schemas.microsoft.com/office/drawing/2014/main" id="{46F27C29-CCC8-6CA1-F478-E2C3CAC7B12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39800" y="299496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17. L 2. 6 cau 5">
            <a:hlinkClick r:id="" action="ppaction://media"/>
            <a:extLst>
              <a:ext uri="{FF2B5EF4-FFF2-40B4-BE49-F238E27FC236}">
                <a16:creationId xmlns:a16="http://schemas.microsoft.com/office/drawing/2014/main" id="{1AEBD9E3-7D7E-573C-6101-1B15B4BAC53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88796" y="184676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17. L 2. 6 cau 6">
            <a:hlinkClick r:id="" action="ppaction://media"/>
            <a:extLst>
              <a:ext uri="{FF2B5EF4-FFF2-40B4-BE49-F238E27FC236}">
                <a16:creationId xmlns:a16="http://schemas.microsoft.com/office/drawing/2014/main" id="{E8C71701-2144-74B0-4374-429A1F7E947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39596" y="232738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7. L 2. 6 cau 7+8">
            <a:hlinkClick r:id="" action="ppaction://media"/>
            <a:extLst>
              <a:ext uri="{FF2B5EF4-FFF2-40B4-BE49-F238E27FC236}">
                <a16:creationId xmlns:a16="http://schemas.microsoft.com/office/drawing/2014/main" id="{46ED310A-EA81-6F87-994A-4E84C7AC1A5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70509" y="302259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441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4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2456</TotalTime>
  <Words>76</Words>
  <Application>Microsoft Office PowerPoint</Application>
  <PresentationFormat>Widescreen</PresentationFormat>
  <Paragraphs>20</Paragraphs>
  <Slides>4</Slides>
  <Notes>4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142</cp:revision>
  <dcterms:created xsi:type="dcterms:W3CDTF">2021-11-11T15:46:46Z</dcterms:created>
  <dcterms:modified xsi:type="dcterms:W3CDTF">2025-04-15T01:17:32Z</dcterms:modified>
</cp:coreProperties>
</file>