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notesMasterIdLst>
    <p:notesMasterId r:id="rId9"/>
  </p:notesMasterIdLst>
  <p:sldIdLst>
    <p:sldId id="931" r:id="rId3"/>
    <p:sldId id="1035" r:id="rId4"/>
    <p:sldId id="1387" r:id="rId5"/>
    <p:sldId id="1386" r:id="rId6"/>
    <p:sldId id="1263" r:id="rId7"/>
    <p:sldId id="1264" r:id="rId8"/>
  </p:sldIdLst>
  <p:sldSz cx="12192000" cy="6858000"/>
  <p:notesSz cx="6858000" cy="9144000"/>
  <p:custDataLst>
    <p:tags r:id="rId10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5050"/>
    <a:srgbClr val="FFFFCC"/>
    <a:srgbClr val="FFFF99"/>
    <a:srgbClr val="A8BB2E"/>
    <a:srgbClr val="FF7C8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485" autoAdjust="0"/>
    <p:restoredTop sz="78832" autoAdjust="0"/>
  </p:normalViewPr>
  <p:slideViewPr>
    <p:cSldViewPr snapToGrid="0">
      <p:cViewPr varScale="1">
        <p:scale>
          <a:sx n="71" d="100"/>
          <a:sy n="71" d="100"/>
        </p:scale>
        <p:origin x="51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tags" Target="tags/tag1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7-05T03:59:55.625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1 0,'569'38,"-261"-11,362 68,-493-63,30-4,2-8,321-11,496-13,-574 5,52-42,-49 1,-377 38,357-21,-227 6,264 14,-225 7,-26-2,246-6,-211-14,139-5,875 21,-612 5,-562-2,111-3,-108-15,7-1,175 13,-241 5,15 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7-05T04:00:58.556"/>
    </inkml:context>
    <inkml:brush xml:id="br0">
      <inkml:brushProperty name="width" value="0.3" units="cm"/>
      <inkml:brushProperty name="height" value="0.6" units="cm"/>
      <inkml:brushProperty name="color" value="#00F9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32,'523'-14,"-140"1,970 9,-776 5,4928-1,-5221 15,-67-3,733-7,-534-7,1256 2,-1474 14,-32 0,8-13,143 10,-218 1,-62-9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7-05T04:01:00.809"/>
    </inkml:context>
    <inkml:brush xml:id="br0">
      <inkml:brushProperty name="width" value="0.3" units="cm"/>
      <inkml:brushProperty name="height" value="0.6" units="cm"/>
      <inkml:brushProperty name="color" value="#00F9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1,'115'0,"427"17,75 33,-375-32,-197-13,-1 2,66 20,-54-12,-25-9,-1-2,1-1,-1-2,53-4,-13 1,-35 2,-6 0,-1 0,1-2,0-1,41-10,62-20,-94 27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7-05T04:02:48.125"/>
    </inkml:context>
    <inkml:brush xml:id="br0">
      <inkml:brushProperty name="width" value="0.3" units="cm"/>
      <inkml:brushProperty name="height" value="0.6" units="cm"/>
      <inkml:brushProperty name="color" value="#00FDFF"/>
      <inkml:brushProperty name="tip" value="rectangle"/>
      <inkml:brushProperty name="rasterOp" value="maskPen"/>
      <inkml:brushProperty name="ignorePressure" value="1"/>
    </inkml:brush>
  </inkml:definitions>
  <inkml:trace contextRef="#ctx0" brushRef="#br0">0 178,'4'0,"0"-1,0 0,0 0,0 0,0 0,6-3,16-5,10 3,59-2,-31 4,361-40,363-23,-19 65,-403 4,-76-16,-48 0,614 12,-441 3,-324-1,109 1,-116 8,116 27,-133-22,308 39,-136-23,-164-15,-44-9,-1 0,36 0,177 13,-157-11,38 5,117 6,707-20,-922 1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7-05T04:02:53.104"/>
    </inkml:context>
    <inkml:brush xml:id="br0">
      <inkml:brushProperty name="width" value="0.3" units="cm"/>
      <inkml:brushProperty name="height" value="0.6" units="cm"/>
      <inkml:brushProperty name="color" value="#00FDFF"/>
      <inkml:brushProperty name="tip" value="rectangle"/>
      <inkml:brushProperty name="rasterOp" value="maskPen"/>
      <inkml:brushProperty name="ignorePressure" value="1"/>
    </inkml:brush>
  </inkml:definitions>
  <inkml:trace contextRef="#ctx0" brushRef="#br0">0 237,'3352'0,"-1527"0,-1680-2,177-25,47-18,6 28,470 20,-570-3,-223-3,-1-2,66-15,29-4,-143 23,109-14,-95 12,-1-2,1 1,-1-2,24-11,-26 9,0 2,1-1,-1 2,2 0,-1 1,0 1,21-3,-12 4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7-05T04:04:12.259"/>
    </inkml:context>
    <inkml:brush xml:id="br0">
      <inkml:brushProperty name="width" value="0.3" units="cm"/>
      <inkml:brushProperty name="height" value="0.6" units="cm"/>
      <inkml:brushProperty name="color" value="#D9AEFF"/>
      <inkml:brushProperty name="tip" value="rectangle"/>
      <inkml:brushProperty name="rasterOp" value="maskPen"/>
      <inkml:brushProperty name="ignorePressure" value="1"/>
    </inkml:brush>
  </inkml:definitions>
  <inkml:trace contextRef="#ctx0" brushRef="#br0">4 239,'0'1,"0"-1,-1 0,1 1,0-1,0 0,-1 1,1-1,0 1,0-1,0 0,-1 1,1-1,0 1,0-1,0 1,0-1,0 1,0-1,0 0,0 1,0-1,0 1,0-1,0 1,0-1,0 1,0-1,1 1,-1-1,0 0,0 1,1-1,-1 1,0-1,0 0,1 1,-1-1,0 0,1 1,-1-1,0 0,1 1,24 10,4-3,57 5,-46-8,558 65,8-47,-150-25,-393 5,1 4,108 25,33 4,309-24,-320-14,-114 2,64 1,200-25,-212 6,236-1,-282 17,133-22,-64 4,106-24,-126 18,-43 12,0 5,112 2,-141 4,0-2,0-3,-1-3,84-25,-110 27,1 3,0 1,0 1,66 3,60-11,-73 3,209-19,186-9,-198 22,37 0,-300 13,0 0,0-2,44-12,22-4,138 2,3 20,-90 0,1424-1,-1479 3,123 22,-49-4,110 21,32 2,-108-23,-146-14,93 27,-102-21,2-2,-1-2,2-1,-1-3,61 3,275-11,-352 2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7-05T04:05:23.648"/>
    </inkml:context>
    <inkml:brush xml:id="br0">
      <inkml:brushProperty name="width" value="0.3" units="cm"/>
      <inkml:brushProperty name="height" value="0.6" units="cm"/>
      <inkml:brushProperty name="color" value="#00F9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89,'1792'0,"-1475"-25,-128 4,-51 10,438-20,349 32,-880 1,51 9,15 1,216 15,-285-24,-21-2,0 1,0 1,26 7,0 2,1-1,0-3,57 3,146-7,-219-4,8 2,0 2,-1 1,55 16,7 1,-8-8,0-3,114-2,1749-12,-1085 4,-846-1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7-05T04:05:25.406"/>
    </inkml:context>
    <inkml:brush xml:id="br0">
      <inkml:brushProperty name="width" value="0.3" units="cm"/>
      <inkml:brushProperty name="height" value="0.6" units="cm"/>
      <inkml:brushProperty name="color" value="#00F900"/>
      <inkml:brushProperty name="tip" value="rectangle"/>
      <inkml:brushProperty name="rasterOp" value="maskPen"/>
      <inkml:brushProperty name="ignorePressure" value="1"/>
    </inkml:brush>
  </inkml:definitions>
  <inkml:trace contextRef="#ctx0" brushRef="#br0">1 1,'5'0,"6"0,12 0,16 0,17 0,38 0,24 0,31 0,9 0,4 0,9 0,-1 0,-13 0,-4 0,-19 0,-21 0,-25 0,-28 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C6FCD7-EFBD-4423-A572-392E990DAE12}" type="datetimeFigureOut">
              <a:rPr lang="en-US" smtClean="0"/>
              <a:t>4/15/2025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37FF0D-3108-4406-A6C2-4DB64F8245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74166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MADE BY FACEBOOK :TRAN THI THANH TAM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C37FF0D-3108-4406-A6C2-4DB64F82457E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76073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MADE BY FACEBOOK :TRAN THI THANH TAM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C37FF0D-3108-4406-A6C2-4DB64F82457E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8931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MADE BY FACEBOOK :TRAN THI THANH TAM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C37FF0D-3108-4406-A6C2-4DB64F82457E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760739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MADE BY FACEBOOK :TRAN THI THANH TAM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C37FF0D-3108-4406-A6C2-4DB64F82457E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18460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FCB7EC7-6610-4C5A-B94A-C0FE1DC1DB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A1F14-DA11-4E43-87F3-BE07CCE51531}" type="datetime1">
              <a:rPr lang="en-US" smtClean="0"/>
              <a:t>4/15/2025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D86F19C-D440-4F57-9BDC-07395BAFA9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DEB811-DCFD-4CC2-A7DD-FDD13157F4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20B1D-C678-4C69-9E65-5611E138ED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13981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D6A8D6-8773-47F2-B37A-8E0E3DEB91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DD80F6-1881-4E46-91CF-00CA3FCDDF7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D360777-F38E-4CA0-AE52-BCAD86D9ED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E82D241-6FC2-4676-9A13-420AA9F4CF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E9FF7-F5C4-4B75-B312-7A2B0AADEC3E}" type="datetime1">
              <a:rPr lang="en-US" smtClean="0"/>
              <a:t>4/15/2025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98356D7-FCE6-410D-A92A-7A8BA8D355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5A912A7-36BF-4DAA-9399-2C862647D8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64967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3BF543-A3BD-421F-876C-1939A42B43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D271A23-C041-417C-B519-802BAB593E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48CAB0E-1AB2-4697-981E-9CEED76251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05138EE-6D9B-40CE-B2B6-0DD6C0C13CF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679275C-1CF9-411C-96FC-5311F90B422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1A8D47A-3338-4966-B6BC-8183D68CFB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B56F3-24BB-45BE-BD1E-E26A863B0966}" type="datetime1">
              <a:rPr lang="en-US" smtClean="0"/>
              <a:t>4/15/2025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103E1FD-424A-46E2-9E37-ABFAC57999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80C57F2-5518-4AB7-93EC-ECC2866F51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99942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BEAA2E-4234-4746-A9C1-1FB5273A94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C6E4BCC-92FE-44F8-B6CB-0B6F708788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138A9-B139-4FBA-BD61-A63595AC75F4}" type="datetime1">
              <a:rPr lang="en-US" smtClean="0"/>
              <a:t>4/15/2025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6070D3-D412-4D85-AA7D-3B8C3B5585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B117B22-0243-4B1B-AA4A-C69D3D124E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56446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F9989D4-ED90-4AF6-8BE4-E14F8E560C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19DCA-20B6-4A7F-9287-D29CBE4F4E3E}" type="datetime1">
              <a:rPr lang="en-US" smtClean="0"/>
              <a:t>4/15/2025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40A95EC-3B27-4D55-A125-91BD6E2B81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BDDB516-8449-4C02-B990-64373DB5E6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54121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99EFE9-AE5E-4846-8F3F-561341D3EF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F5DA9F-72BE-453E-9BA1-B1B6EEF906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DC3E682-CEF3-4B89-941A-29ADEB8BF1E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A35A87F-90AF-4464-A736-52D1CADA28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4CC13-3719-4BC0-9941-BCD22F2E39BB}" type="datetime1">
              <a:rPr lang="en-US" smtClean="0"/>
              <a:t>4/15/2025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74EBDCA-0095-4A53-94F3-518715A4FE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7FE2551-6974-4065-A0C0-CB1CA6E2E1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280365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25C63D-F4C2-42EB-AB85-4385DC8EB3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B9BF71D-974F-427F-88EF-05F2879D115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CE09DA1-225C-43B3-B889-B760CD46C91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4F0C8C3-A384-4E63-8E44-19B65F56A1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C473A-74A1-46F3-8D2E-10C923B7E154}" type="datetime1">
              <a:rPr lang="en-US" smtClean="0"/>
              <a:t>4/15/2025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4CA027-00E7-494D-8C76-AD52846B38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A015811-59EC-4D1D-959F-17DBEBBA4B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658299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CDCB1E-B8B3-4099-9998-B1DEAD5CDF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CC9C89E-B954-4BBD-8FC6-63D9712106C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413943-8E2C-479E-A890-4082F72A6B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4B6EE-3F1C-40A8-BAA7-D8D1D25FA34D}" type="datetime1">
              <a:rPr lang="en-US" smtClean="0"/>
              <a:t>4/15/2025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B604B0-3DBA-4D52-ADB2-DC5CEF4419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661FA0-D26F-4FFC-8850-74922A3389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321739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9F595F7-9D7D-4C85-9C99-BE194AFE637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649E8BE-C4BA-4237-B360-FC4943A313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70A49F-B64E-4D0D-BB32-EA3E8F2640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49DCD-488C-48E6-B562-9E2144C6FF46}" type="datetime1">
              <a:rPr lang="en-US" smtClean="0"/>
              <a:t>4/15/2025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FDC6AD-EC63-4D87-9E40-7B7D6340B1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3CB9E5-01A1-4ED1-B801-129D0CB752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47220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1203219-0ED5-4CAD-8F16-4E3B3502CB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27D59-6977-44DD-8E4E-5EC5FBCC1A34}" type="datetime1">
              <a:rPr lang="en-US" smtClean="0"/>
              <a:t>4/15/2025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9A89BAB-B41F-4760-996E-A658ABD611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385E896-6A31-4981-B626-05CE0AE3B7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20B1D-C678-4C69-9E65-5611E138ED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83763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7454484-8038-40A1-A8F6-6E672B55E9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9C2E-4D1E-4F59-91D1-95B83ABEEBF7}" type="datetime1">
              <a:rPr lang="en-US" smtClean="0"/>
              <a:t>4/15/2025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0FC74CE-79B6-4B2B-9C3C-FB9E11250D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BDF9EEF-DFF9-4634-AC52-6B7FC573CB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20B1D-C678-4C69-9E65-5611E138ED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97653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E0CB401-6D82-4712-B9E2-C59E35209B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46A1F-9E99-4E72-9D09-5F6A6C41B36D}" type="datetime1">
              <a:rPr lang="en-US" smtClean="0"/>
              <a:t>4/15/2025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B04DB14-2C5A-43F3-8064-E7F713324E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B52E516-77F2-401D-B9B5-9210EF442D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20B1D-C678-4C69-9E65-5611E138ED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18969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8139E17-5C6E-4A2B-BB0E-4DAE9E5CDF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3F7B2-BB06-4C2C-A0BF-C3C4D1F4133B}" type="datetime1">
              <a:rPr lang="en-US" smtClean="0"/>
              <a:t>4/15/2025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B4A3704-8A44-465E-8FF3-26CB1F40A6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FA5BFB1-52BA-4AC8-85AB-F8756C77D7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20B1D-C678-4C69-9E65-5611E138ED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40561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A069F0-B8D4-4841-AF23-326ACF4E749B}" type="datetimeFigureOut">
              <a:rPr lang="en-US"/>
              <a:pPr>
                <a:defRPr/>
              </a:pPr>
              <a:t>4/15/2025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61EB63-822E-40D0-96BD-00928042FF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1652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98B41A-B8E0-4D65-9AD5-CAC9AA4101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80DCD7B-49F3-41C3-A3E5-03BD917896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E90928-7051-4176-AF43-FB46B448AF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470B8-96F8-42D0-9FB1-FD414F8B4E30}" type="datetime1">
              <a:rPr lang="en-US" smtClean="0"/>
              <a:t>4/15/2025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C6C36D-9F2D-4132-AB2A-99D6F38ED6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3FC725-0F22-43D9-B218-40E06E2434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7854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135215-4EEE-4E5B-A968-79EEC7C781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03A29C-F7DB-4788-8BFD-3796BE902E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B1FF36-8A8A-49C7-B10C-E9298B9F86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8F3F0-BBE0-4656-ADE2-E0CA7BB6F2D1}" type="datetime1">
              <a:rPr lang="en-US" smtClean="0"/>
              <a:t>4/15/2025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AE83C5-6936-478A-8D83-F825DE29EA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DB84EC-5F9A-4E4C-8B42-FC4F667B91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00893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04D7F6-D75A-44EA-A35D-0A6458C354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6560A9-2DB3-411B-B47C-0D03D57970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983081-7714-467D-8131-EC28D3DB55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ED7EF-0440-4F9E-A644-D13ECD56D55F}" type="datetime1">
              <a:rPr lang="en-US" smtClean="0"/>
              <a:t>4/15/2025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76F7C4-14FF-4DDF-8AAB-8F35F22198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5BBDED-11BF-46B1-929F-41D6C52E5A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35303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4.xml"/><Relationship Id="rId3" Type="http://schemas.openxmlformats.org/officeDocument/2006/relationships/slideLayout" Target="../slideLayouts/slideLayout9.xml"/><Relationship Id="rId7" Type="http://schemas.openxmlformats.org/officeDocument/2006/relationships/slideLayout" Target="../slideLayouts/slideLayout13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6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0.xml"/><Relationship Id="rId9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DD17E59-F326-4EAB-9A75-5C024FF768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3E682C1-B5B6-47C4-AB88-E170BB98FA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4B4C99-2FF9-45BC-82B2-7B0E0F9BF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6E9974-F0DC-4DB8-9A38-2F8F55216D11}" type="datetime1">
              <a:rPr lang="en-US" smtClean="0"/>
              <a:t>4/15/2025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AE8F89-1436-48C4-AAF8-D8D12555539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EE6940-2BBF-4D0B-8591-39778A53806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C20B1D-C678-4C69-9E65-5611E138ED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6288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6" r:id="rId3"/>
    <p:sldLayoutId id="2147483657" r:id="rId4"/>
    <p:sldLayoutId id="2147483658" r:id="rId5"/>
    <p:sldLayoutId id="2147483674" r:id="rId6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5F7A23B-7F37-4255-B1AA-6F4081D054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939551-9BB0-410A-86D9-5F41F65ED6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47D216-8D82-4854-8FCC-50474F3940E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90DC4E-CFE1-4DE4-BA6A-B2F2775B3CE8}" type="datetime1">
              <a:rPr lang="en-US" smtClean="0"/>
              <a:t>4/15/2025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ACE85E-C533-43BA-A8ED-7511E82A3DB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04C941-975F-4FB1-8A2A-DB7E54D44D1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19047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13" Type="http://schemas.openxmlformats.org/officeDocument/2006/relationships/customXml" Target="../ink/ink4.xml"/><Relationship Id="rId18" Type="http://schemas.openxmlformats.org/officeDocument/2006/relationships/image" Target="../media/image18.png"/><Relationship Id="rId3" Type="http://schemas.openxmlformats.org/officeDocument/2006/relationships/image" Target="../media/image2.png"/><Relationship Id="rId21" Type="http://schemas.openxmlformats.org/officeDocument/2006/relationships/customXml" Target="../ink/ink8.xml"/><Relationship Id="rId12" Type="http://schemas.openxmlformats.org/officeDocument/2006/relationships/image" Target="../media/image15.png"/><Relationship Id="rId17" Type="http://schemas.openxmlformats.org/officeDocument/2006/relationships/customXml" Target="../ink/ink6.xml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7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1.xml"/><Relationship Id="rId11" Type="http://schemas.openxmlformats.org/officeDocument/2006/relationships/customXml" Target="../ink/ink3.xml"/><Relationship Id="rId5" Type="http://schemas.openxmlformats.org/officeDocument/2006/relationships/image" Target="../media/image4.jpeg"/><Relationship Id="rId15" Type="http://schemas.openxmlformats.org/officeDocument/2006/relationships/customXml" Target="../ink/ink5.xml"/><Relationship Id="rId10" Type="http://schemas.openxmlformats.org/officeDocument/2006/relationships/image" Target="../media/image14.png"/><Relationship Id="rId19" Type="http://schemas.openxmlformats.org/officeDocument/2006/relationships/customXml" Target="../ink/ink7.xml"/><Relationship Id="rId4" Type="http://schemas.openxmlformats.org/officeDocument/2006/relationships/image" Target="../media/image3.png"/><Relationship Id="rId9" Type="http://schemas.openxmlformats.org/officeDocument/2006/relationships/customXml" Target="../ink/ink2.xml"/><Relationship Id="rId14" Type="http://schemas.openxmlformats.org/officeDocument/2006/relationships/image" Target="../media/image16.png"/><Relationship Id="rId22" Type="http://schemas.openxmlformats.org/officeDocument/2006/relationships/image" Target="../media/image20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5000" b="-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2">
            <a:extLst>
              <a:ext uri="{FF2B5EF4-FFF2-40B4-BE49-F238E27FC236}">
                <a16:creationId xmlns:a16="http://schemas.microsoft.com/office/drawing/2014/main" id="{0C561AA7-B508-9097-B4C3-1D16972728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3166" y="3868484"/>
            <a:ext cx="9663112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6000" b="1" dirty="0">
                <a:solidFill>
                  <a:srgbClr val="0000FF"/>
                </a:solidFill>
                <a:latin typeface="Arial" pitchFamily="34" charset="0"/>
              </a:rPr>
              <a:t>           LESSON 3 ( 4, 5, 6)</a:t>
            </a:r>
          </a:p>
        </p:txBody>
      </p:sp>
      <p:sp>
        <p:nvSpPr>
          <p:cNvPr id="5" name="TextBox 2">
            <a:extLst>
              <a:ext uri="{FF2B5EF4-FFF2-40B4-BE49-F238E27FC236}">
                <a16:creationId xmlns:a16="http://schemas.microsoft.com/office/drawing/2014/main" id="{16ABEFED-285C-00BA-52F4-99DCE58368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19250" y="1929492"/>
            <a:ext cx="8953500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-US" sz="6000" b="1" dirty="0">
                <a:latin typeface="Arial" pitchFamily="34" charset="0"/>
              </a:rPr>
              <a:t> </a:t>
            </a:r>
            <a:r>
              <a:rPr lang="en-US" sz="6000" b="1" dirty="0">
                <a:solidFill>
                  <a:srgbClr val="FF0000"/>
                </a:solidFill>
                <a:latin typeface="Arial" pitchFamily="34" charset="0"/>
              </a:rPr>
              <a:t>UNIT 17:STORIES FOR CHILDREN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8229862C-AA7A-A884-4388-D1A7D14BA22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852738" y="2566987"/>
            <a:ext cx="1514475" cy="1533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6A8F814F-1105-0B8C-E0B6-0A1BB7D283F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30263" y="2757487"/>
            <a:ext cx="1514475" cy="1533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02336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0A63C766-96E6-1F23-9E36-4F8079F253F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852738" y="2519362"/>
            <a:ext cx="1514475" cy="1533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65ED38B5-65FE-1ABE-727C-D969C596763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30263" y="2709862"/>
            <a:ext cx="1514475" cy="1533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BD92FF95-7832-FE71-D326-2EC98A0058F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29710" y="828109"/>
            <a:ext cx="10005729" cy="5309931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050AC06-2EEC-818C-FCB6-9B104730AC6B}"/>
              </a:ext>
            </a:extLst>
          </p:cNvPr>
          <p:cNvSpPr txBox="1"/>
          <p:nvPr/>
        </p:nvSpPr>
        <p:spPr>
          <a:xfrm>
            <a:off x="1031479" y="173841"/>
            <a:ext cx="4933851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vi-VN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Read and </a:t>
            </a:r>
            <a:r>
              <a:rPr lang="en-US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tick true or false</a:t>
            </a:r>
          </a:p>
        </p:txBody>
      </p:sp>
      <p:pic>
        <p:nvPicPr>
          <p:cNvPr id="9" name="Picture 2" descr="TICK | Định nghĩa trong Từ điển tiếng Anh Cambridge">
            <a:extLst>
              <a:ext uri="{FF2B5EF4-FFF2-40B4-BE49-F238E27FC236}">
                <a16:creationId xmlns:a16="http://schemas.microsoft.com/office/drawing/2014/main" id="{AB631F1A-1B5C-8C2A-E1B0-CA0E96470EF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02022" y="4258447"/>
            <a:ext cx="458514" cy="3139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10" name="Ink 9">
                <a:extLst>
                  <a:ext uri="{FF2B5EF4-FFF2-40B4-BE49-F238E27FC236}">
                    <a16:creationId xmlns:a16="http://schemas.microsoft.com/office/drawing/2014/main" id="{D1138E34-4E6C-E603-FDA5-2F9B6EB560B6}"/>
                  </a:ext>
                </a:extLst>
              </p14:cNvPr>
              <p14:cNvContentPartPr/>
              <p14:nvPr/>
            </p14:nvContentPartPr>
            <p14:xfrm>
              <a:off x="4603337" y="1251582"/>
              <a:ext cx="3851893" cy="89814"/>
            </p14:xfrm>
          </p:contentPart>
        </mc:Choice>
        <mc:Fallback xmlns="">
          <p:pic>
            <p:nvPicPr>
              <p:cNvPr id="10" name="Ink 9">
                <a:extLst>
                  <a:ext uri="{FF2B5EF4-FFF2-40B4-BE49-F238E27FC236}">
                    <a16:creationId xmlns:a16="http://schemas.microsoft.com/office/drawing/2014/main" id="{D1138E34-4E6C-E603-FDA5-2F9B6EB560B6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4549698" y="1143372"/>
                <a:ext cx="3959530" cy="305873"/>
              </a:xfrm>
              <a:prstGeom prst="rect">
                <a:avLst/>
              </a:prstGeom>
            </p:spPr>
          </p:pic>
        </mc:Fallback>
      </mc:AlternateContent>
      <p:pic>
        <p:nvPicPr>
          <p:cNvPr id="14" name="Picture 2" descr="TICK | Định nghĩa trong Từ điển tiếng Anh Cambridge">
            <a:extLst>
              <a:ext uri="{FF2B5EF4-FFF2-40B4-BE49-F238E27FC236}">
                <a16:creationId xmlns:a16="http://schemas.microsoft.com/office/drawing/2014/main" id="{6AC07EE3-572A-D72D-60D5-C0A66D73DC4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76991" y="4614483"/>
            <a:ext cx="458514" cy="3139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9">
            <p14:nvContentPartPr>
              <p14:cNvPr id="15" name="Ink 14">
                <a:extLst>
                  <a:ext uri="{FF2B5EF4-FFF2-40B4-BE49-F238E27FC236}">
                    <a16:creationId xmlns:a16="http://schemas.microsoft.com/office/drawing/2014/main" id="{0BF0F5BC-000E-6ACF-A859-63AC8F88245E}"/>
                  </a:ext>
                </a:extLst>
              </p14:cNvPr>
              <p14:cNvContentPartPr/>
              <p14:nvPr/>
            </p14:nvContentPartPr>
            <p14:xfrm>
              <a:off x="5927839" y="1554356"/>
              <a:ext cx="4633560" cy="31680"/>
            </p14:xfrm>
          </p:contentPart>
        </mc:Choice>
        <mc:Fallback xmlns="">
          <p:pic>
            <p:nvPicPr>
              <p:cNvPr id="15" name="Ink 14">
                <a:extLst>
                  <a:ext uri="{FF2B5EF4-FFF2-40B4-BE49-F238E27FC236}">
                    <a16:creationId xmlns:a16="http://schemas.microsoft.com/office/drawing/2014/main" id="{0BF0F5BC-000E-6ACF-A859-63AC8F88245E}"/>
                  </a:ext>
                </a:extLst>
              </p:cNvPr>
              <p:cNvPicPr/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5873839" y="1446716"/>
                <a:ext cx="4741200" cy="2473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1">
            <p14:nvContentPartPr>
              <p14:cNvPr id="16" name="Ink 15">
                <a:extLst>
                  <a:ext uri="{FF2B5EF4-FFF2-40B4-BE49-F238E27FC236}">
                    <a16:creationId xmlns:a16="http://schemas.microsoft.com/office/drawing/2014/main" id="{08A6D459-A6D6-AF87-EAAA-20060236516A}"/>
                  </a:ext>
                </a:extLst>
              </p14:cNvPr>
              <p14:cNvContentPartPr/>
              <p14:nvPr/>
            </p14:nvContentPartPr>
            <p14:xfrm>
              <a:off x="1702519" y="1890956"/>
              <a:ext cx="877320" cy="55440"/>
            </p14:xfrm>
          </p:contentPart>
        </mc:Choice>
        <mc:Fallback xmlns="">
          <p:pic>
            <p:nvPicPr>
              <p:cNvPr id="16" name="Ink 15">
                <a:extLst>
                  <a:ext uri="{FF2B5EF4-FFF2-40B4-BE49-F238E27FC236}">
                    <a16:creationId xmlns:a16="http://schemas.microsoft.com/office/drawing/2014/main" id="{08A6D459-A6D6-AF87-EAAA-20060236516A}"/>
                  </a:ext>
                </a:extLst>
              </p:cNvPr>
              <p:cNvPicPr/>
              <p:nvPr/>
            </p:nvPicPr>
            <p:blipFill>
              <a:blip r:embed="rId12"/>
              <a:stretch>
                <a:fillRect/>
              </a:stretch>
            </p:blipFill>
            <p:spPr>
              <a:xfrm>
                <a:off x="1648519" y="1783316"/>
                <a:ext cx="984960" cy="2710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3">
            <p14:nvContentPartPr>
              <p14:cNvPr id="17" name="Ink 16">
                <a:extLst>
                  <a:ext uri="{FF2B5EF4-FFF2-40B4-BE49-F238E27FC236}">
                    <a16:creationId xmlns:a16="http://schemas.microsoft.com/office/drawing/2014/main" id="{34D8E6E0-D377-737E-493D-B6FF2138891E}"/>
                  </a:ext>
                </a:extLst>
              </p14:cNvPr>
              <p14:cNvContentPartPr/>
              <p14:nvPr/>
            </p14:nvContentPartPr>
            <p14:xfrm>
              <a:off x="6316279" y="1796276"/>
              <a:ext cx="2711520" cy="85680"/>
            </p14:xfrm>
          </p:contentPart>
        </mc:Choice>
        <mc:Fallback xmlns="">
          <p:pic>
            <p:nvPicPr>
              <p:cNvPr id="17" name="Ink 16">
                <a:extLst>
                  <a:ext uri="{FF2B5EF4-FFF2-40B4-BE49-F238E27FC236}">
                    <a16:creationId xmlns:a16="http://schemas.microsoft.com/office/drawing/2014/main" id="{34D8E6E0-D377-737E-493D-B6FF2138891E}"/>
                  </a:ext>
                </a:extLst>
              </p:cNvPr>
              <p:cNvPicPr/>
              <p:nvPr/>
            </p:nvPicPr>
            <p:blipFill>
              <a:blip r:embed="rId14"/>
              <a:stretch>
                <a:fillRect/>
              </a:stretch>
            </p:blipFill>
            <p:spPr>
              <a:xfrm>
                <a:off x="6262279" y="1688636"/>
                <a:ext cx="2819160" cy="3013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5">
            <p14:nvContentPartPr>
              <p14:cNvPr id="18" name="Ink 17">
                <a:extLst>
                  <a:ext uri="{FF2B5EF4-FFF2-40B4-BE49-F238E27FC236}">
                    <a16:creationId xmlns:a16="http://schemas.microsoft.com/office/drawing/2014/main" id="{D897AC52-D6C5-391D-3861-B2872A5A7053}"/>
                  </a:ext>
                </a:extLst>
              </p14:cNvPr>
              <p14:cNvContentPartPr/>
              <p14:nvPr/>
            </p14:nvContentPartPr>
            <p14:xfrm>
              <a:off x="3342319" y="1827596"/>
              <a:ext cx="2973240" cy="85320"/>
            </p14:xfrm>
          </p:contentPart>
        </mc:Choice>
        <mc:Fallback xmlns="">
          <p:pic>
            <p:nvPicPr>
              <p:cNvPr id="18" name="Ink 17">
                <a:extLst>
                  <a:ext uri="{FF2B5EF4-FFF2-40B4-BE49-F238E27FC236}">
                    <a16:creationId xmlns:a16="http://schemas.microsoft.com/office/drawing/2014/main" id="{D897AC52-D6C5-391D-3861-B2872A5A7053}"/>
                  </a:ext>
                </a:extLst>
              </p:cNvPr>
              <p:cNvPicPr/>
              <p:nvPr/>
            </p:nvPicPr>
            <p:blipFill>
              <a:blip r:embed="rId16"/>
              <a:stretch>
                <a:fillRect/>
              </a:stretch>
            </p:blipFill>
            <p:spPr>
              <a:xfrm>
                <a:off x="3288319" y="1719596"/>
                <a:ext cx="3080880" cy="300960"/>
              </a:xfrm>
              <a:prstGeom prst="rect">
                <a:avLst/>
              </a:prstGeom>
            </p:spPr>
          </p:pic>
        </mc:Fallback>
      </mc:AlternateContent>
      <p:pic>
        <p:nvPicPr>
          <p:cNvPr id="19" name="Picture 2" descr="TICK | Định nghĩa trong Từ điển tiếng Anh Cambridge">
            <a:extLst>
              <a:ext uri="{FF2B5EF4-FFF2-40B4-BE49-F238E27FC236}">
                <a16:creationId xmlns:a16="http://schemas.microsoft.com/office/drawing/2014/main" id="{A8A94F69-64C3-1543-CF5C-4F14250FA7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02022" y="4949499"/>
            <a:ext cx="458514" cy="3139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17">
            <p14:nvContentPartPr>
              <p14:cNvPr id="21" name="Ink 20">
                <a:extLst>
                  <a:ext uri="{FF2B5EF4-FFF2-40B4-BE49-F238E27FC236}">
                    <a16:creationId xmlns:a16="http://schemas.microsoft.com/office/drawing/2014/main" id="{20E4D4A4-0ED2-1F60-51FF-475628F9DFD5}"/>
                  </a:ext>
                </a:extLst>
              </p14:cNvPr>
              <p14:cNvContentPartPr/>
              <p14:nvPr/>
            </p14:nvContentPartPr>
            <p14:xfrm>
              <a:off x="2804479" y="2751216"/>
              <a:ext cx="4384080" cy="171000"/>
            </p14:xfrm>
          </p:contentPart>
        </mc:Choice>
        <mc:Fallback xmlns="">
          <p:pic>
            <p:nvPicPr>
              <p:cNvPr id="21" name="Ink 20">
                <a:extLst>
                  <a:ext uri="{FF2B5EF4-FFF2-40B4-BE49-F238E27FC236}">
                    <a16:creationId xmlns:a16="http://schemas.microsoft.com/office/drawing/2014/main" id="{20E4D4A4-0ED2-1F60-51FF-475628F9DFD5}"/>
                  </a:ext>
                </a:extLst>
              </p:cNvPr>
              <p:cNvPicPr/>
              <p:nvPr/>
            </p:nvPicPr>
            <p:blipFill>
              <a:blip r:embed="rId18"/>
              <a:stretch>
                <a:fillRect/>
              </a:stretch>
            </p:blipFill>
            <p:spPr>
              <a:xfrm>
                <a:off x="2750839" y="2643576"/>
                <a:ext cx="4491720" cy="386640"/>
              </a:xfrm>
              <a:prstGeom prst="rect">
                <a:avLst/>
              </a:prstGeom>
            </p:spPr>
          </p:pic>
        </mc:Fallback>
      </mc:AlternateContent>
      <p:pic>
        <p:nvPicPr>
          <p:cNvPr id="22" name="Picture 2" descr="TICK | Định nghĩa trong Từ điển tiếng Anh Cambridge">
            <a:extLst>
              <a:ext uri="{FF2B5EF4-FFF2-40B4-BE49-F238E27FC236}">
                <a16:creationId xmlns:a16="http://schemas.microsoft.com/office/drawing/2014/main" id="{719E8EA6-E26E-EE86-A2DD-A37BC0193A9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50563" y="5314154"/>
            <a:ext cx="458514" cy="3139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19">
            <p14:nvContentPartPr>
              <p14:cNvPr id="23" name="Ink 22">
                <a:extLst>
                  <a:ext uri="{FF2B5EF4-FFF2-40B4-BE49-F238E27FC236}">
                    <a16:creationId xmlns:a16="http://schemas.microsoft.com/office/drawing/2014/main" id="{8DC69A01-B5CC-9DBE-CE5E-A4B8B9CD74F0}"/>
                  </a:ext>
                </a:extLst>
              </p14:cNvPr>
              <p14:cNvContentPartPr/>
              <p14:nvPr/>
            </p14:nvContentPartPr>
            <p14:xfrm>
              <a:off x="7451359" y="2816006"/>
              <a:ext cx="3153240" cy="74520"/>
            </p14:xfrm>
          </p:contentPart>
        </mc:Choice>
        <mc:Fallback xmlns="">
          <p:pic>
            <p:nvPicPr>
              <p:cNvPr id="23" name="Ink 22">
                <a:extLst>
                  <a:ext uri="{FF2B5EF4-FFF2-40B4-BE49-F238E27FC236}">
                    <a16:creationId xmlns:a16="http://schemas.microsoft.com/office/drawing/2014/main" id="{8DC69A01-B5CC-9DBE-CE5E-A4B8B9CD74F0}"/>
                  </a:ext>
                </a:extLst>
              </p:cNvPr>
              <p:cNvPicPr/>
              <p:nvPr/>
            </p:nvPicPr>
            <p:blipFill>
              <a:blip r:embed="rId20"/>
              <a:stretch>
                <a:fillRect/>
              </a:stretch>
            </p:blipFill>
            <p:spPr>
              <a:xfrm>
                <a:off x="7397359" y="2708366"/>
                <a:ext cx="3260880" cy="2901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1">
            <p14:nvContentPartPr>
              <p14:cNvPr id="24" name="Ink 23">
                <a:extLst>
                  <a:ext uri="{FF2B5EF4-FFF2-40B4-BE49-F238E27FC236}">
                    <a16:creationId xmlns:a16="http://schemas.microsoft.com/office/drawing/2014/main" id="{5E14ADEF-DD8D-7416-F9BA-74F64B124632}"/>
                  </a:ext>
                </a:extLst>
              </p14:cNvPr>
              <p14:cNvContentPartPr/>
              <p14:nvPr/>
            </p14:nvContentPartPr>
            <p14:xfrm>
              <a:off x="1712959" y="3194876"/>
              <a:ext cx="670320" cy="360"/>
            </p14:xfrm>
          </p:contentPart>
        </mc:Choice>
        <mc:Fallback xmlns="">
          <p:pic>
            <p:nvPicPr>
              <p:cNvPr id="24" name="Ink 23">
                <a:extLst>
                  <a:ext uri="{FF2B5EF4-FFF2-40B4-BE49-F238E27FC236}">
                    <a16:creationId xmlns:a16="http://schemas.microsoft.com/office/drawing/2014/main" id="{5E14ADEF-DD8D-7416-F9BA-74F64B124632}"/>
                  </a:ext>
                </a:extLst>
              </p:cNvPr>
              <p:cNvPicPr/>
              <p:nvPr/>
            </p:nvPicPr>
            <p:blipFill>
              <a:blip r:embed="rId22"/>
              <a:stretch>
                <a:fillRect/>
              </a:stretch>
            </p:blipFill>
            <p:spPr>
              <a:xfrm>
                <a:off x="1659319" y="3087236"/>
                <a:ext cx="777960" cy="216000"/>
              </a:xfrm>
              <a:prstGeom prst="rect">
                <a:avLst/>
              </a:prstGeom>
            </p:spPr>
          </p:pic>
        </mc:Fallback>
      </mc:AlternateContent>
      <p:pic>
        <p:nvPicPr>
          <p:cNvPr id="25" name="Picture 2" descr="TICK | Định nghĩa trong Từ điển tiếng Anh Cambridge">
            <a:extLst>
              <a:ext uri="{FF2B5EF4-FFF2-40B4-BE49-F238E27FC236}">
                <a16:creationId xmlns:a16="http://schemas.microsoft.com/office/drawing/2014/main" id="{9F0D8530-6922-959F-4A2C-1735BEF0603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08636" y="5654286"/>
            <a:ext cx="458514" cy="3139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580169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0A63C766-96E6-1F23-9E36-4F8079F253F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852738" y="2519362"/>
            <a:ext cx="1514475" cy="1533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65ED38B5-65FE-1ABE-727C-D969C596763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30263" y="2709862"/>
            <a:ext cx="1514475" cy="1533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93BE3726-4B84-14DE-3024-875DC26C9B88}"/>
              </a:ext>
            </a:extLst>
          </p:cNvPr>
          <p:cNvSpPr txBox="1"/>
          <p:nvPr/>
        </p:nvSpPr>
        <p:spPr>
          <a:xfrm>
            <a:off x="1168113" y="194201"/>
            <a:ext cx="2695931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5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vi-VN" sz="35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Let’s </a:t>
            </a:r>
            <a:r>
              <a:rPr lang="en-US" sz="35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write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9F08A1FB-0DF7-D13A-7F25-9BC7DD3ABBA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01700" y="1038224"/>
            <a:ext cx="10502900" cy="5133975"/>
          </a:xfrm>
          <a:prstGeom prst="rect">
            <a:avLst/>
          </a:prstGeom>
        </p:spPr>
      </p:pic>
      <p:sp>
        <p:nvSpPr>
          <p:cNvPr id="10" name="TextBox 12">
            <a:extLst>
              <a:ext uri="{FF2B5EF4-FFF2-40B4-BE49-F238E27FC236}">
                <a16:creationId xmlns:a16="http://schemas.microsoft.com/office/drawing/2014/main" id="{AC55E48E-8B98-3402-F16C-902E3101C183}"/>
              </a:ext>
            </a:extLst>
          </p:cNvPr>
          <p:cNvSpPr txBox="1"/>
          <p:nvPr/>
        </p:nvSpPr>
        <p:spPr>
          <a:xfrm>
            <a:off x="5103043" y="3860801"/>
            <a:ext cx="1985915" cy="43088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Fox</a:t>
            </a:r>
          </a:p>
        </p:txBody>
      </p:sp>
      <p:sp>
        <p:nvSpPr>
          <p:cNvPr id="11" name="TextBox 12">
            <a:extLst>
              <a:ext uri="{FF2B5EF4-FFF2-40B4-BE49-F238E27FC236}">
                <a16:creationId xmlns:a16="http://schemas.microsoft.com/office/drawing/2014/main" id="{0B8126D0-02C0-E85B-E010-86EE572A1DD9}"/>
              </a:ext>
            </a:extLst>
          </p:cNvPr>
          <p:cNvSpPr txBox="1"/>
          <p:nvPr/>
        </p:nvSpPr>
        <p:spPr>
          <a:xfrm>
            <a:off x="3568700" y="2192868"/>
            <a:ext cx="4777557" cy="43088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Fox and the Crow</a:t>
            </a:r>
          </a:p>
        </p:txBody>
      </p:sp>
      <p:sp>
        <p:nvSpPr>
          <p:cNvPr id="12" name="TextBox 12">
            <a:extLst>
              <a:ext uri="{FF2B5EF4-FFF2-40B4-BE49-F238E27FC236}">
                <a16:creationId xmlns:a16="http://schemas.microsoft.com/office/drawing/2014/main" id="{BA61EFB6-218F-EC7D-A651-DE0442BFA736}"/>
              </a:ext>
            </a:extLst>
          </p:cNvPr>
          <p:cNvSpPr txBox="1"/>
          <p:nvPr/>
        </p:nvSpPr>
        <p:spPr>
          <a:xfrm>
            <a:off x="508000" y="3864145"/>
            <a:ext cx="3799952" cy="43088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want to have the meat.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F215E32-0D35-26CC-9533-1B45BAE7E747}"/>
              </a:ext>
            </a:extLst>
          </p:cNvPr>
          <p:cNvSpPr txBox="1"/>
          <p:nvPr/>
        </p:nvSpPr>
        <p:spPr>
          <a:xfrm>
            <a:off x="8410074" y="3852745"/>
            <a:ext cx="3230515" cy="86177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take the meat from the Crow.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1442CE5-6179-DA87-B79A-3B565E86DDDA}"/>
              </a:ext>
            </a:extLst>
          </p:cNvPr>
          <p:cNvSpPr txBox="1"/>
          <p:nvPr/>
        </p:nvSpPr>
        <p:spPr>
          <a:xfrm>
            <a:off x="2812610" y="5485117"/>
            <a:ext cx="6707957" cy="43088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Can you sing? / Bye, my friend.</a:t>
            </a:r>
          </a:p>
        </p:txBody>
      </p:sp>
    </p:spTree>
    <p:extLst>
      <p:ext uri="{BB962C8B-B14F-4D97-AF65-F5344CB8AC3E}">
        <p14:creationId xmlns:p14="http://schemas.microsoft.com/office/powerpoint/2010/main" val="39318928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  <p:bldP spid="13" grpId="0"/>
      <p:bldP spid="1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0A63C766-96E6-1F23-9E36-4F8079F253F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852738" y="2519362"/>
            <a:ext cx="1514475" cy="1533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65ED38B5-65FE-1ABE-727C-D969C596763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30263" y="2709862"/>
            <a:ext cx="1514475" cy="1533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93BE3726-4B84-14DE-3024-875DC26C9B88}"/>
              </a:ext>
            </a:extLst>
          </p:cNvPr>
          <p:cNvSpPr txBox="1"/>
          <p:nvPr/>
        </p:nvSpPr>
        <p:spPr>
          <a:xfrm>
            <a:off x="1168113" y="194201"/>
            <a:ext cx="2018438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35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6. </a:t>
            </a:r>
            <a:r>
              <a:rPr lang="en-US" sz="35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Project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93B3DEE-46FA-4431-B290-5C9738165B8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73357" y="990410"/>
            <a:ext cx="10258425" cy="49724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7129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75C5195C-51A8-8550-BC2A-7FF8F209898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852738" y="2519362"/>
            <a:ext cx="1514475" cy="1533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2CE808B1-926F-C128-A407-2ACAC755D1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30263" y="2709862"/>
            <a:ext cx="1514475" cy="1533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WordArt 2">
            <a:extLst>
              <a:ext uri="{FF2B5EF4-FFF2-40B4-BE49-F238E27FC236}">
                <a16:creationId xmlns:a16="http://schemas.microsoft.com/office/drawing/2014/main" id="{69033BA0-2FD0-48E3-9784-DAB8AD9C73EF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402378" y="796940"/>
            <a:ext cx="7620000" cy="1722422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Impact"/>
              </a:rPr>
              <a:t>LET ’S PLAY</a:t>
            </a:r>
          </a:p>
        </p:txBody>
      </p:sp>
      <p:sp>
        <p:nvSpPr>
          <p:cNvPr id="7" name="AutoShape 2">
            <a:extLst>
              <a:ext uri="{FF2B5EF4-FFF2-40B4-BE49-F238E27FC236}">
                <a16:creationId xmlns:a16="http://schemas.microsoft.com/office/drawing/2014/main" id="{4370131D-6094-4ED2-AA77-8422E74286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4614" y="3043239"/>
            <a:ext cx="7737764" cy="1295400"/>
          </a:xfrm>
          <a:prstGeom prst="star32">
            <a:avLst>
              <a:gd name="adj" fmla="val 37500"/>
            </a:avLst>
          </a:prstGeom>
          <a:solidFill>
            <a:srgbClr val="FF66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5000" b="1" dirty="0">
                <a:solidFill>
                  <a:srgbClr val="FFFF00"/>
                </a:solidFill>
                <a:latin typeface=".VnArial" pitchFamily="34" charset="0"/>
                <a:cs typeface="Arial" pitchFamily="34" charset="0"/>
              </a:rPr>
              <a:t>BINGO</a:t>
            </a:r>
          </a:p>
        </p:txBody>
      </p:sp>
    </p:spTree>
    <p:extLst>
      <p:ext uri="{BB962C8B-B14F-4D97-AF65-F5344CB8AC3E}">
        <p14:creationId xmlns:p14="http://schemas.microsoft.com/office/powerpoint/2010/main" val="1888902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0A63C766-96E6-1F23-9E36-4F8079F253F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852738" y="2519362"/>
            <a:ext cx="1514475" cy="1533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65ED38B5-65FE-1ABE-727C-D969C596763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30263" y="2709862"/>
            <a:ext cx="1514475" cy="1533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93BE3726-4B84-14DE-3024-875DC26C9B88}"/>
              </a:ext>
            </a:extLst>
          </p:cNvPr>
          <p:cNvSpPr txBox="1"/>
          <p:nvPr/>
        </p:nvSpPr>
        <p:spPr>
          <a:xfrm>
            <a:off x="4845101" y="143796"/>
            <a:ext cx="3190297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5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BINGO GAME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7CF8D49F-35D4-8B5C-E7EE-B8E04E057D18}"/>
              </a:ext>
            </a:extLst>
          </p:cNvPr>
          <p:cNvGraphicFramePr>
            <a:graphicFrameLocks noGrp="1"/>
          </p:cNvGraphicFramePr>
          <p:nvPr/>
        </p:nvGraphicFramePr>
        <p:xfrm>
          <a:off x="1808822" y="739629"/>
          <a:ext cx="8838666" cy="484428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46222">
                  <a:extLst>
                    <a:ext uri="{9D8B030D-6E8A-4147-A177-3AD203B41FA5}">
                      <a16:colId xmlns:a16="http://schemas.microsoft.com/office/drawing/2014/main" val="3402422617"/>
                    </a:ext>
                  </a:extLst>
                </a:gridCol>
                <a:gridCol w="2946222">
                  <a:extLst>
                    <a:ext uri="{9D8B030D-6E8A-4147-A177-3AD203B41FA5}">
                      <a16:colId xmlns:a16="http://schemas.microsoft.com/office/drawing/2014/main" val="2742797129"/>
                    </a:ext>
                  </a:extLst>
                </a:gridCol>
                <a:gridCol w="2946222">
                  <a:extLst>
                    <a:ext uri="{9D8B030D-6E8A-4147-A177-3AD203B41FA5}">
                      <a16:colId xmlns:a16="http://schemas.microsoft.com/office/drawing/2014/main" val="1536312095"/>
                    </a:ext>
                  </a:extLst>
                </a:gridCol>
              </a:tblGrid>
              <a:tr h="158327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1027597"/>
                  </a:ext>
                </a:extLst>
              </a:tr>
              <a:tr h="1464609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5580897"/>
                  </a:ext>
                </a:extLst>
              </a:tr>
              <a:tr h="179640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8059924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815D43CD-FD1A-7A9F-2469-BFE1B75E5FDE}"/>
              </a:ext>
            </a:extLst>
          </p:cNvPr>
          <p:cNvSpPr txBox="1"/>
          <p:nvPr/>
        </p:nvSpPr>
        <p:spPr>
          <a:xfrm>
            <a:off x="5211387" y="2722151"/>
            <a:ext cx="2457724" cy="769441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sz="4400" dirty="0">
                <a:latin typeface="Comic Sans MS" panose="030F0702030302020204" pitchFamily="66" charset="0"/>
              </a:rPr>
              <a:t>eighteen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578378F-F2B5-D23C-41B5-928F2D2532E7}"/>
              </a:ext>
            </a:extLst>
          </p:cNvPr>
          <p:cNvSpPr txBox="1"/>
          <p:nvPr/>
        </p:nvSpPr>
        <p:spPr>
          <a:xfrm>
            <a:off x="1906228" y="1347683"/>
            <a:ext cx="2743059" cy="630942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vi-VN" sz="3500" dirty="0">
                <a:latin typeface="Comic Sans MS" panose="030F0702030302020204" pitchFamily="66" charset="0"/>
              </a:rPr>
              <a:t>grasshopper</a:t>
            </a:r>
            <a:endParaRPr lang="en-US" sz="3500" dirty="0">
              <a:latin typeface="Comic Sans MS" panose="030F0702030302020204" pitchFamily="66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83A683B-6BBC-38D4-0A89-58A00CF71B05}"/>
              </a:ext>
            </a:extLst>
          </p:cNvPr>
          <p:cNvSpPr txBox="1"/>
          <p:nvPr/>
        </p:nvSpPr>
        <p:spPr>
          <a:xfrm>
            <a:off x="8514482" y="1270388"/>
            <a:ext cx="1034257" cy="769441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vi-VN" sz="4400" dirty="0">
                <a:latin typeface="Comic Sans MS" panose="030F0702030302020204" pitchFamily="66" charset="0"/>
              </a:rPr>
              <a:t>ant</a:t>
            </a:r>
            <a:endParaRPr lang="en-US" sz="4400" dirty="0">
              <a:latin typeface="Comic Sans MS" panose="030F0702030302020204" pitchFamily="66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4C376AA-8772-065D-B493-8051861D8059}"/>
              </a:ext>
            </a:extLst>
          </p:cNvPr>
          <p:cNvSpPr txBox="1"/>
          <p:nvPr/>
        </p:nvSpPr>
        <p:spPr>
          <a:xfrm>
            <a:off x="8076863" y="2757164"/>
            <a:ext cx="1782262" cy="76944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vi-VN" sz="4400" dirty="0">
                <a:latin typeface="Comic Sans MS" panose="030F0702030302020204" pitchFamily="66" charset="0"/>
              </a:rPr>
              <a:t> meat</a:t>
            </a:r>
            <a:endParaRPr lang="en-US" sz="4400" dirty="0">
              <a:latin typeface="Comic Sans MS" panose="030F0702030302020204" pitchFamily="66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42B392D-714E-2C5A-1310-209A805CA1BE}"/>
              </a:ext>
            </a:extLst>
          </p:cNvPr>
          <p:cNvSpPr txBox="1"/>
          <p:nvPr/>
        </p:nvSpPr>
        <p:spPr>
          <a:xfrm>
            <a:off x="5619799" y="1260621"/>
            <a:ext cx="1428596" cy="769441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vi-VN" sz="4400" dirty="0">
                <a:latin typeface="Comic Sans MS" panose="030F0702030302020204" pitchFamily="66" charset="0"/>
              </a:rPr>
              <a:t>crow</a:t>
            </a:r>
            <a:endParaRPr lang="en-US" sz="4400" dirty="0">
              <a:latin typeface="Comic Sans MS" panose="030F0702030302020204" pitchFamily="66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C338A2E-8833-E60D-69CB-8F9F287D92C4}"/>
              </a:ext>
            </a:extLst>
          </p:cNvPr>
          <p:cNvSpPr txBox="1"/>
          <p:nvPr/>
        </p:nvSpPr>
        <p:spPr>
          <a:xfrm>
            <a:off x="8682757" y="4324230"/>
            <a:ext cx="1212191" cy="769441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vi-VN" sz="4400" dirty="0">
                <a:latin typeface="Comic Sans MS" panose="030F0702030302020204" pitchFamily="66" charset="0"/>
              </a:rPr>
              <a:t>sing</a:t>
            </a:r>
            <a:endParaRPr lang="en-US" sz="4400" dirty="0">
              <a:latin typeface="Comic Sans MS" panose="030F0702030302020204" pitchFamily="66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86EABED-7D80-8B77-4533-7BBAFD41FF37}"/>
              </a:ext>
            </a:extLst>
          </p:cNvPr>
          <p:cNvSpPr txBox="1"/>
          <p:nvPr/>
        </p:nvSpPr>
        <p:spPr>
          <a:xfrm>
            <a:off x="2332875" y="2659559"/>
            <a:ext cx="1378904" cy="769441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vi-VN" sz="4400" dirty="0">
                <a:latin typeface="Comic Sans MS" panose="030F0702030302020204" pitchFamily="66" charset="0"/>
              </a:rPr>
              <a:t>hare</a:t>
            </a:r>
            <a:endParaRPr lang="en-US" sz="4400" dirty="0">
              <a:latin typeface="Comic Sans MS" panose="030F0702030302020204" pitchFamily="66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A577EA8-155D-6F30-64D7-4714381A0B60}"/>
              </a:ext>
            </a:extLst>
          </p:cNvPr>
          <p:cNvSpPr txBox="1"/>
          <p:nvPr/>
        </p:nvSpPr>
        <p:spPr>
          <a:xfrm>
            <a:off x="2332875" y="4366226"/>
            <a:ext cx="1585690" cy="769441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vi-VN" sz="4400" dirty="0">
                <a:latin typeface="Comic Sans MS" panose="030F0702030302020204" pitchFamily="66" charset="0"/>
              </a:rPr>
              <a:t>story</a:t>
            </a:r>
            <a:endParaRPr lang="en-US" sz="4400" dirty="0">
              <a:latin typeface="Comic Sans MS" panose="030F0702030302020204" pitchFamily="66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C5B7C103-587A-8E1E-26DC-18BBCA3211BF}"/>
              </a:ext>
            </a:extLst>
          </p:cNvPr>
          <p:cNvSpPr txBox="1"/>
          <p:nvPr/>
        </p:nvSpPr>
        <p:spPr>
          <a:xfrm>
            <a:off x="5521771" y="4324229"/>
            <a:ext cx="1888659" cy="769441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vi-VN" sz="4400" dirty="0">
                <a:latin typeface="Comic Sans MS" panose="030F0702030302020204" pitchFamily="66" charset="0"/>
              </a:rPr>
              <a:t>forest</a:t>
            </a:r>
            <a:endParaRPr lang="en-US" sz="4400" dirty="0">
              <a:latin typeface="Comic Sans MS" panose="030F0702030302020204" pitchFamily="66" charset="0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ED72B0C0-0E7A-4C59-6429-16BAD8CE5F3D}"/>
              </a:ext>
            </a:extLst>
          </p:cNvPr>
          <p:cNvSpPr/>
          <p:nvPr/>
        </p:nvSpPr>
        <p:spPr>
          <a:xfrm>
            <a:off x="1717372" y="5826172"/>
            <a:ext cx="9021566" cy="91883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500" dirty="0">
                <a:solidFill>
                  <a:schemeClr val="tx1"/>
                </a:solidFill>
              </a:rPr>
              <a:t>Draw the table and fill with your numbers. Then listen and circle the numbers you hear. Say bingo if you find the number first</a:t>
            </a:r>
          </a:p>
        </p:txBody>
      </p:sp>
    </p:spTree>
    <p:extLst>
      <p:ext uri="{BB962C8B-B14F-4D97-AF65-F5344CB8AC3E}">
        <p14:creationId xmlns:p14="http://schemas.microsoft.com/office/powerpoint/2010/main" val="2297320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NKNOELEADERBOARD" val="-527204049"/>
</p:tagLst>
</file>

<file path=ppt/theme/theme1.xml><?xml version="1.0" encoding="utf-8"?>
<a:theme xmlns:a="http://schemas.openxmlformats.org/drawingml/2006/main" name="Office Theme">
  <a:themeElements>
    <a:clrScheme name="Color of 2020">
      <a:dk1>
        <a:srgbClr val="3F3F3F"/>
      </a:dk1>
      <a:lt1>
        <a:sysClr val="window" lastClr="FFFFFF"/>
      </a:lt1>
      <a:dk2>
        <a:srgbClr val="1D4E89"/>
      </a:dk2>
      <a:lt2>
        <a:srgbClr val="E7E6E6"/>
      </a:lt2>
      <a:accent1>
        <a:srgbClr val="4FC1E9"/>
      </a:accent1>
      <a:accent2>
        <a:srgbClr val="48CFAD"/>
      </a:accent2>
      <a:accent3>
        <a:srgbClr val="A0D468"/>
      </a:accent3>
      <a:accent4>
        <a:srgbClr val="FFCE54"/>
      </a:accent4>
      <a:accent5>
        <a:srgbClr val="FC6E51"/>
      </a:accent5>
      <a:accent6>
        <a:srgbClr val="ED5565"/>
      </a:accent6>
      <a:hlink>
        <a:srgbClr val="5D9CEC"/>
      </a:hlink>
      <a:folHlink>
        <a:srgbClr val="AC92EC"/>
      </a:folHlink>
    </a:clrScheme>
    <a:fontScheme name="Custom 5">
      <a:majorFont>
        <a:latin typeface="A3.OpenSansBold-San"/>
        <a:ea typeface=""/>
        <a:cs typeface=""/>
      </a:majorFont>
      <a:minorFont>
        <a:latin typeface="A3.OpenSans-S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6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none" rtlCol="0">
        <a:spAutoFit/>
      </a:bodyPr>
      <a:lstStyle>
        <a:defPPr algn="l">
          <a:defRPr sz="160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Presentation1" id="{10A84C02-4F09-40FE-82F3-79312BC08B2E}" vid="{69A41932-5ED9-47B3-8A6B-37B62AB78E10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10A84C02-4F09-40FE-82F3-79312BC08B2E}" vid="{8CF0B9B1-669A-4898-A12F-E87E9FA76E17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2186</TotalTime>
  <Words>140</Words>
  <Application>Microsoft Office PowerPoint</Application>
  <PresentationFormat>Widescreen</PresentationFormat>
  <Paragraphs>31</Paragraphs>
  <Slides>6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7" baseType="lpstr">
      <vt:lpstr>.VnArial</vt:lpstr>
      <vt:lpstr>A3.OpenSansBold-San</vt:lpstr>
      <vt:lpstr>A3.OpenSans-San</vt:lpstr>
      <vt:lpstr>Arial</vt:lpstr>
      <vt:lpstr>Calibri</vt:lpstr>
      <vt:lpstr>Calibri Light</vt:lpstr>
      <vt:lpstr>Comic Sans MS</vt:lpstr>
      <vt:lpstr>Impact</vt:lpstr>
      <vt:lpstr>Times New Roman</vt:lpstr>
      <vt:lpstr>Office Theme</vt:lpstr>
      <vt:lpstr>Custom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STD_PHUONG</cp:lastModifiedBy>
  <cp:revision>138</cp:revision>
  <dcterms:created xsi:type="dcterms:W3CDTF">2021-11-11T15:46:46Z</dcterms:created>
  <dcterms:modified xsi:type="dcterms:W3CDTF">2025-04-15T01:25:23Z</dcterms:modified>
</cp:coreProperties>
</file>